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19">
          <p15:clr>
            <a:srgbClr val="A4A3A4"/>
          </p15:clr>
        </p15:guide>
        <p15:guide id="2" pos="3840">
          <p15:clr>
            <a:srgbClr val="A4A3A4"/>
          </p15:clr>
        </p15:guide>
        <p15:guide id="3" pos="665">
          <p15:clr>
            <a:srgbClr val="A4A3A4"/>
          </p15:clr>
        </p15:guide>
        <p15:guide id="4" pos="7015">
          <p15:clr>
            <a:srgbClr val="A4A3A4"/>
          </p15:clr>
        </p15:guide>
        <p15:guide id="5" orient="horz" pos="648">
          <p15:clr>
            <a:srgbClr val="A4A3A4"/>
          </p15:clr>
        </p15:guide>
        <p15:guide id="6" orient="horz" pos="731">
          <p15:clr>
            <a:srgbClr val="A4A3A4"/>
          </p15:clr>
        </p15:guide>
        <p15:guide id="7" orient="horz" pos="3948">
          <p15:clr>
            <a:srgbClr val="A4A3A4"/>
          </p15:clr>
        </p15:guide>
        <p15:guide id="8" orient="horz" pos="32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guide orient="horz" pos="2319"/>
        <p:guide pos="3840"/>
        <p:guide pos="665"/>
        <p:guide pos="7015"/>
        <p:guide orient="horz" pos="648"/>
        <p:guide orient="horz" pos="731"/>
        <p:guide orient="horz" pos="3948"/>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 name="Google Shape;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 name="Google Shape;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4">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3" name="Google Shape;33;p4"/>
          <p:cNvSpPr/>
          <p:nvPr/>
        </p:nvSpPr>
        <p:spPr>
          <a:xfrm>
            <a:off x="4022776" y="1955150"/>
            <a:ext cx="3747900" cy="1322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9600"/>
              <a:t>Cyber</a:t>
            </a:r>
            <a:endParaRPr sz="9600"/>
          </a:p>
        </p:txBody>
      </p:sp>
      <p:sp>
        <p:nvSpPr>
          <p:cNvPr id="34" name="Google Shape;34;p4"/>
          <p:cNvSpPr/>
          <p:nvPr/>
        </p:nvSpPr>
        <p:spPr>
          <a:xfrm>
            <a:off x="2100262" y="4085338"/>
            <a:ext cx="7991475" cy="52197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b="1" i="0" u="none" strike="noStrike" cap="none">
                <a:latin typeface="Arial"/>
                <a:ea typeface="Arial"/>
                <a:cs typeface="Arial"/>
                <a:sym typeface="Arial"/>
              </a:rPr>
              <a:t>Presentation</a:t>
            </a:r>
            <a:endParaRPr/>
          </a:p>
        </p:txBody>
      </p:sp>
      <p:pic>
        <p:nvPicPr>
          <p:cNvPr id="35" name="Google Shape;35;p4"/>
          <p:cNvPicPr preferRelativeResize="0"/>
          <p:nvPr/>
        </p:nvPicPr>
        <p:blipFill rotWithShape="1">
          <a:blip r:embed="rId4">
            <a:alphaModFix/>
          </a:blip>
          <a:srcRect/>
          <a:stretch/>
        </p:blipFill>
        <p:spPr>
          <a:xfrm>
            <a:off x="375285" y="5353685"/>
            <a:ext cx="906145" cy="1073785"/>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13"/>
          <p:cNvGrpSpPr/>
          <p:nvPr/>
        </p:nvGrpSpPr>
        <p:grpSpPr>
          <a:xfrm>
            <a:off x="838086" y="993205"/>
            <a:ext cx="10078558" cy="4675643"/>
            <a:chOff x="944412" y="1715957"/>
            <a:chExt cx="10078558" cy="3929799"/>
          </a:xfrm>
        </p:grpSpPr>
        <p:grpSp>
          <p:nvGrpSpPr>
            <p:cNvPr id="352" name="Google Shape;352;p13"/>
            <p:cNvGrpSpPr/>
            <p:nvPr/>
          </p:nvGrpSpPr>
          <p:grpSpPr>
            <a:xfrm>
              <a:off x="944412" y="1715957"/>
              <a:ext cx="2798132" cy="1705810"/>
              <a:chOff x="1446921" y="1785337"/>
              <a:chExt cx="2477094" cy="1705810"/>
            </a:xfrm>
          </p:grpSpPr>
          <p:sp>
            <p:nvSpPr>
              <p:cNvPr id="353" name="Google Shape;353;p13"/>
              <p:cNvSpPr/>
              <p:nvPr/>
            </p:nvSpPr>
            <p:spPr>
              <a:xfrm>
                <a:off x="1446921" y="2324033"/>
                <a:ext cx="2477094" cy="1167114"/>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a:solidFill>
                      <a:schemeClr val="lt1"/>
                    </a:solidFill>
                    <a:latin typeface="Times New Roman"/>
                    <a:ea typeface="Times New Roman"/>
                    <a:cs typeface="Times New Roman"/>
                    <a:sym typeface="Times New Roman"/>
                  </a:rPr>
                  <a:t>Is software that has been specifically designed to perform malicious tasks on a device or network, such as corrupting data or taking control of a system.</a:t>
                </a:r>
                <a:endParaRPr sz="1200">
                  <a:solidFill>
                    <a:schemeClr val="lt1"/>
                  </a:solidFill>
                  <a:latin typeface="Times New Roman"/>
                  <a:ea typeface="Times New Roman"/>
                  <a:cs typeface="Times New Roman"/>
                  <a:sym typeface="Times New Roman"/>
                </a:endParaRPr>
              </a:p>
            </p:txBody>
          </p:sp>
          <p:sp>
            <p:nvSpPr>
              <p:cNvPr id="354" name="Google Shape;354;p13"/>
              <p:cNvSpPr/>
              <p:nvPr/>
            </p:nvSpPr>
            <p:spPr>
              <a:xfrm>
                <a:off x="1636386" y="1785337"/>
                <a:ext cx="2098163"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Malware</a:t>
                </a:r>
                <a:endParaRPr sz="1800" b="1">
                  <a:solidFill>
                    <a:schemeClr val="lt1"/>
                  </a:solidFill>
                  <a:latin typeface="Arial"/>
                  <a:ea typeface="Arial"/>
                  <a:cs typeface="Arial"/>
                  <a:sym typeface="Arial"/>
                </a:endParaRPr>
              </a:p>
            </p:txBody>
          </p:sp>
        </p:grpSp>
        <p:grpSp>
          <p:nvGrpSpPr>
            <p:cNvPr id="355" name="Google Shape;355;p13"/>
            <p:cNvGrpSpPr/>
            <p:nvPr/>
          </p:nvGrpSpPr>
          <p:grpSpPr>
            <a:xfrm>
              <a:off x="944412" y="4126120"/>
              <a:ext cx="2798132" cy="1519636"/>
              <a:chOff x="1446921" y="1785337"/>
              <a:chExt cx="2477094" cy="1519636"/>
            </a:xfrm>
          </p:grpSpPr>
          <p:sp>
            <p:nvSpPr>
              <p:cNvPr id="356" name="Google Shape;356;p13"/>
              <p:cNvSpPr/>
              <p:nvPr/>
            </p:nvSpPr>
            <p:spPr>
              <a:xfrm>
                <a:off x="1446921" y="2324033"/>
                <a:ext cx="2477094" cy="98094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a:solidFill>
                      <a:schemeClr val="lt1"/>
                    </a:solidFill>
                    <a:latin typeface="Times New Roman"/>
                    <a:ea typeface="Times New Roman"/>
                    <a:cs typeface="Times New Roman"/>
                    <a:sym typeface="Times New Roman"/>
                  </a:rPr>
                  <a:t>A form of malware that hides on a device providing real-time information sharing to its host, enabling them to steal data like bank details and passwords.</a:t>
                </a:r>
                <a:endParaRPr sz="1200">
                  <a:solidFill>
                    <a:schemeClr val="lt1"/>
                  </a:solidFill>
                  <a:latin typeface="Times New Roman"/>
                  <a:ea typeface="Times New Roman"/>
                  <a:cs typeface="Times New Roman"/>
                  <a:sym typeface="Times New Roman"/>
                </a:endParaRPr>
              </a:p>
            </p:txBody>
          </p:sp>
          <p:sp>
            <p:nvSpPr>
              <p:cNvPr id="357" name="Google Shape;357;p13"/>
              <p:cNvSpPr/>
              <p:nvPr/>
            </p:nvSpPr>
            <p:spPr>
              <a:xfrm>
                <a:off x="1636386" y="1785337"/>
                <a:ext cx="2098163" cy="31041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Spyware</a:t>
                </a:r>
                <a:endParaRPr sz="1800" b="1">
                  <a:solidFill>
                    <a:schemeClr val="lt1"/>
                  </a:solidFill>
                  <a:latin typeface="Arial"/>
                  <a:ea typeface="Arial"/>
                  <a:cs typeface="Arial"/>
                  <a:sym typeface="Arial"/>
                </a:endParaRPr>
              </a:p>
            </p:txBody>
          </p:sp>
        </p:grpSp>
        <p:grpSp>
          <p:nvGrpSpPr>
            <p:cNvPr id="358" name="Google Shape;358;p13"/>
            <p:cNvGrpSpPr/>
            <p:nvPr/>
          </p:nvGrpSpPr>
          <p:grpSpPr>
            <a:xfrm>
              <a:off x="8224838" y="2527792"/>
              <a:ext cx="2798132" cy="2444384"/>
              <a:chOff x="1446920" y="2598552"/>
              <a:chExt cx="2477094" cy="2444384"/>
            </a:xfrm>
          </p:grpSpPr>
          <p:sp>
            <p:nvSpPr>
              <p:cNvPr id="359" name="Google Shape;359;p13"/>
              <p:cNvSpPr/>
              <p:nvPr/>
            </p:nvSpPr>
            <p:spPr>
              <a:xfrm>
                <a:off x="1446920" y="3102829"/>
                <a:ext cx="2477094" cy="1940107"/>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a:solidFill>
                      <a:schemeClr val="lt1"/>
                    </a:solidFill>
                    <a:latin typeface="Times New Roman"/>
                    <a:ea typeface="Times New Roman"/>
                    <a:cs typeface="Times New Roman"/>
                    <a:sym typeface="Times New Roman"/>
                  </a:rPr>
                  <a:t>Ransomware is a type of malware that denies access to a computer system or data until a ransom is paid. Ransomware is one of the most dangerous types of cybersecurity threats.</a:t>
                </a:r>
                <a:endParaRPr sz="1200">
                  <a:solidFill>
                    <a:schemeClr val="lt1"/>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None/>
                </a:pPr>
                <a:r>
                  <a:rPr lang="en-US" sz="1200">
                    <a:solidFill>
                      <a:schemeClr val="lt1"/>
                    </a:solidFill>
                    <a:latin typeface="Times New Roman"/>
                    <a:ea typeface="Times New Roman"/>
                    <a:cs typeface="Times New Roman"/>
                    <a:sym typeface="Times New Roman"/>
                  </a:rPr>
                  <a:t>Some ransomware attack techniques involve stealing sensitive information before the target system is encrypted.</a:t>
                </a:r>
                <a:endParaRPr sz="1200">
                  <a:solidFill>
                    <a:schemeClr val="lt1"/>
                  </a:solidFill>
                  <a:latin typeface="Times New Roman"/>
                  <a:ea typeface="Times New Roman"/>
                  <a:cs typeface="Times New Roman"/>
                  <a:sym typeface="Times New Roman"/>
                </a:endParaRPr>
              </a:p>
            </p:txBody>
          </p:sp>
          <p:sp>
            <p:nvSpPr>
              <p:cNvPr id="360" name="Google Shape;360;p13"/>
              <p:cNvSpPr/>
              <p:nvPr/>
            </p:nvSpPr>
            <p:spPr>
              <a:xfrm>
                <a:off x="1739925" y="2598552"/>
                <a:ext cx="2098163" cy="31041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Ransonware</a:t>
                </a:r>
                <a:endParaRPr sz="1800" b="1">
                  <a:solidFill>
                    <a:schemeClr val="lt1"/>
                  </a:solidFill>
                  <a:latin typeface="Arial"/>
                  <a:ea typeface="Arial"/>
                  <a:cs typeface="Arial"/>
                  <a:sym typeface="Arial"/>
                </a:endParaRPr>
              </a:p>
            </p:txBody>
          </p:sp>
        </p:grpSp>
        <p:grpSp>
          <p:nvGrpSpPr>
            <p:cNvPr id="361" name="Google Shape;361;p13"/>
            <p:cNvGrpSpPr/>
            <p:nvPr/>
          </p:nvGrpSpPr>
          <p:grpSpPr>
            <a:xfrm>
              <a:off x="4688958" y="2364643"/>
              <a:ext cx="2721936" cy="2770312"/>
              <a:chOff x="4081918" y="1818639"/>
              <a:chExt cx="4118911" cy="4192116"/>
            </a:xfrm>
          </p:grpSpPr>
          <p:sp>
            <p:nvSpPr>
              <p:cNvPr id="362" name="Google Shape;362;p13"/>
              <p:cNvSpPr/>
              <p:nvPr/>
            </p:nvSpPr>
            <p:spPr>
              <a:xfrm>
                <a:off x="4081918" y="1818639"/>
                <a:ext cx="2014081" cy="2019938"/>
              </a:xfrm>
              <a:custGeom>
                <a:avLst/>
                <a:gdLst/>
                <a:ahLst/>
                <a:cxnLst/>
                <a:rect l="l" t="t" r="r" b="b"/>
                <a:pathLst>
                  <a:path w="203" h="203" extrusionOk="0">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blipFill rotWithShape="1">
                <a:blip r:embed="rId3">
                  <a:alphaModFix/>
                </a:blip>
                <a:tile tx="0" ty="0" sx="100000" sy="100000" flip="none" algn="ctr"/>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3" name="Google Shape;363;p13"/>
              <p:cNvSpPr/>
              <p:nvPr/>
            </p:nvSpPr>
            <p:spPr>
              <a:xfrm>
                <a:off x="4081918" y="4079875"/>
                <a:ext cx="2014081" cy="1930880"/>
              </a:xfrm>
              <a:custGeom>
                <a:avLst/>
                <a:gdLst/>
                <a:ahLst/>
                <a:cxnLst/>
                <a:rect l="l" t="t" r="r" b="b"/>
                <a:pathLst>
                  <a:path w="203" h="203" extrusionOk="0">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blipFill rotWithShape="1">
                <a:blip r:embed="rId3">
                  <a:alphaModFix/>
                </a:blip>
                <a:tile tx="0" ty="0" sx="100000" sy="100000" flip="none" algn="ctr"/>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4" name="Google Shape;364;p13"/>
              <p:cNvSpPr/>
              <p:nvPr/>
            </p:nvSpPr>
            <p:spPr>
              <a:xfrm>
                <a:off x="6337301" y="1818639"/>
                <a:ext cx="1863528" cy="2019937"/>
              </a:xfrm>
              <a:custGeom>
                <a:avLst/>
                <a:gdLst/>
                <a:ahLst/>
                <a:cxnLst/>
                <a:rect l="l" t="t" r="r" b="b"/>
                <a:pathLst>
                  <a:path w="202" h="203" extrusionOk="0">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blipFill rotWithShape="1">
                <a:blip r:embed="rId3">
                  <a:alphaModFix/>
                </a:blip>
                <a:tile tx="0" ty="0" sx="100000" sy="100000" flip="none" algn="ctr"/>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5" name="Google Shape;365;p13"/>
              <p:cNvSpPr/>
              <p:nvPr/>
            </p:nvSpPr>
            <p:spPr>
              <a:xfrm>
                <a:off x="6337301" y="4079875"/>
                <a:ext cx="1863528" cy="1930879"/>
              </a:xfrm>
              <a:custGeom>
                <a:avLst/>
                <a:gdLst/>
                <a:ahLst/>
                <a:cxnLst/>
                <a:rect l="l" t="t" r="r" b="b"/>
                <a:pathLst>
                  <a:path w="202" h="203" extrusionOk="0">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blipFill rotWithShape="1">
                <a:blip r:embed="rId3">
                  <a:alphaModFix/>
                </a:blip>
                <a:tile tx="0" ty="0" sx="100000" sy="100000" flip="none" algn="ctr"/>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366" name="Google Shape;366;p13"/>
          <p:cNvSpPr txBox="1"/>
          <p:nvPr/>
        </p:nvSpPr>
        <p:spPr>
          <a:xfrm>
            <a:off x="4515434" y="723014"/>
            <a:ext cx="300901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B050"/>
                </a:solidFill>
                <a:latin typeface="Arial"/>
                <a:ea typeface="Arial"/>
                <a:cs typeface="Arial"/>
                <a:sym typeface="Arial"/>
              </a:rPr>
              <a:t>Examples of Cyber Threats</a:t>
            </a:r>
            <a:endParaRPr sz="2800">
              <a:solidFill>
                <a:srgbClr val="00B05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14"/>
          <p:cNvGrpSpPr/>
          <p:nvPr/>
        </p:nvGrpSpPr>
        <p:grpSpPr>
          <a:xfrm>
            <a:off x="738939" y="1297444"/>
            <a:ext cx="9459199" cy="2414309"/>
            <a:chOff x="1006286" y="2107518"/>
            <a:chExt cx="2855761" cy="2414309"/>
          </a:xfrm>
        </p:grpSpPr>
        <p:grpSp>
          <p:nvGrpSpPr>
            <p:cNvPr id="373" name="Google Shape;373;p14"/>
            <p:cNvGrpSpPr/>
            <p:nvPr/>
          </p:nvGrpSpPr>
          <p:grpSpPr>
            <a:xfrm>
              <a:off x="1006286" y="2107518"/>
              <a:ext cx="431753" cy="1222472"/>
              <a:chOff x="-432300" y="3163978"/>
              <a:chExt cx="768725" cy="2176579"/>
            </a:xfrm>
          </p:grpSpPr>
          <p:sp>
            <p:nvSpPr>
              <p:cNvPr id="374" name="Google Shape;374;p14"/>
              <p:cNvSpPr/>
              <p:nvPr/>
            </p:nvSpPr>
            <p:spPr>
              <a:xfrm>
                <a:off x="-432300" y="3163978"/>
                <a:ext cx="768725" cy="2176579"/>
              </a:xfrm>
              <a:prstGeom prst="ellipse">
                <a:avLst/>
              </a:prstGeom>
              <a:blipFill rotWithShape="1">
                <a:blip r:embed="rId3">
                  <a:alphaModFix/>
                </a:blip>
                <a:stretch>
                  <a:fillRect/>
                </a:stretch>
              </a:blip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75" name="Google Shape;375;p14"/>
              <p:cNvPicPr preferRelativeResize="0"/>
              <p:nvPr/>
            </p:nvPicPr>
            <p:blipFill rotWithShape="1">
              <a:blip r:embed="rId4">
                <a:alphaModFix/>
              </a:blip>
              <a:srcRect/>
              <a:stretch/>
            </p:blipFill>
            <p:spPr>
              <a:xfrm>
                <a:off x="-254548" y="3687663"/>
                <a:ext cx="413221" cy="1129208"/>
              </a:xfrm>
              <a:prstGeom prst="rect">
                <a:avLst/>
              </a:prstGeom>
              <a:solidFill>
                <a:srgbClr val="244242"/>
              </a:solidFill>
              <a:ln>
                <a:noFill/>
              </a:ln>
            </p:spPr>
          </p:pic>
        </p:grpSp>
        <p:sp>
          <p:nvSpPr>
            <p:cNvPr id="376" name="Google Shape;376;p14"/>
            <p:cNvSpPr/>
            <p:nvPr/>
          </p:nvSpPr>
          <p:spPr>
            <a:xfrm>
              <a:off x="1090821" y="4227195"/>
              <a:ext cx="2771226" cy="294632"/>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endParaRPr sz="1000">
                <a:solidFill>
                  <a:schemeClr val="lt1"/>
                </a:solidFill>
                <a:latin typeface="Arial"/>
                <a:ea typeface="Arial"/>
                <a:cs typeface="Arial"/>
                <a:sym typeface="Arial"/>
              </a:endParaRPr>
            </a:p>
          </p:txBody>
        </p:sp>
        <p:sp>
          <p:nvSpPr>
            <p:cNvPr id="377" name="Google Shape;377;p14"/>
            <p:cNvSpPr/>
            <p:nvPr/>
          </p:nvSpPr>
          <p:spPr>
            <a:xfrm>
              <a:off x="1736569" y="2349422"/>
              <a:ext cx="1771920" cy="36933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a:solidFill>
                    <a:schemeClr val="lt1"/>
                  </a:solidFill>
                  <a:latin typeface="Arial"/>
                  <a:ea typeface="Arial"/>
                  <a:cs typeface="Arial"/>
                  <a:sym typeface="Arial"/>
                </a:rPr>
                <a:t>How to protect yourself.</a:t>
              </a:r>
              <a:endParaRPr sz="1800" b="1">
                <a:solidFill>
                  <a:schemeClr val="lt1"/>
                </a:solidFill>
                <a:latin typeface="Arial"/>
                <a:ea typeface="Arial"/>
                <a:cs typeface="Arial"/>
                <a:sym typeface="Arial"/>
              </a:endParaRPr>
            </a:p>
          </p:txBody>
        </p:sp>
      </p:grpSp>
      <p:sp>
        <p:nvSpPr>
          <p:cNvPr id="378" name="Google Shape;378;p14"/>
          <p:cNvSpPr txBox="1"/>
          <p:nvPr/>
        </p:nvSpPr>
        <p:spPr>
          <a:xfrm>
            <a:off x="2169044" y="1996696"/>
            <a:ext cx="8059479" cy="332398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Firewalls</a:t>
            </a:r>
            <a:endParaRPr/>
          </a:p>
          <a:p>
            <a:pPr marL="0" marR="0" lvl="0" indent="0" algn="l" rtl="0">
              <a:spcBef>
                <a:spcPts val="0"/>
              </a:spcBef>
              <a:spcAft>
                <a:spcPts val="0"/>
              </a:spcAft>
              <a:buNone/>
            </a:pPr>
            <a:r>
              <a:rPr lang="en-US" sz="1400">
                <a:solidFill>
                  <a:schemeClr val="lt1"/>
                </a:solidFill>
                <a:latin typeface="Times New Roman"/>
                <a:ea typeface="Times New Roman"/>
                <a:cs typeface="Times New Roman"/>
                <a:sym typeface="Times New Roman"/>
              </a:rPr>
              <a:t>A firewall acts as a barrier between your safe, internal network and the horrors lurking in external networks. Firewalls filter incoming and outgoing traffic based on a set of security rules.</a:t>
            </a:r>
            <a:endParaRPr/>
          </a:p>
          <a:p>
            <a:pPr marL="0" marR="0" lvl="0" indent="0" algn="l" rtl="0">
              <a:spcBef>
                <a:spcPts val="0"/>
              </a:spcBef>
              <a:spcAft>
                <a:spcPts val="0"/>
              </a:spcAft>
              <a:buNone/>
            </a:pPr>
            <a:endParaRPr sz="1400">
              <a:solidFill>
                <a:schemeClr val="lt1"/>
              </a:solidFill>
              <a:latin typeface="Times New Roman"/>
              <a:ea typeface="Times New Roman"/>
              <a:cs typeface="Times New Roman"/>
              <a:sym typeface="Times New Roman"/>
            </a:endParaRPr>
          </a:p>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Multi-Factor Authentication</a:t>
            </a:r>
            <a:endParaRPr/>
          </a:p>
          <a:p>
            <a:pPr marL="0" marR="0" lvl="0" indent="0" algn="l" rtl="0">
              <a:spcBef>
                <a:spcPts val="0"/>
              </a:spcBef>
              <a:spcAft>
                <a:spcPts val="0"/>
              </a:spcAft>
              <a:buNone/>
            </a:pPr>
            <a:r>
              <a:rPr lang="en-US" sz="1400">
                <a:solidFill>
                  <a:schemeClr val="lt1"/>
                </a:solidFill>
                <a:latin typeface="Times New Roman"/>
                <a:ea typeface="Times New Roman"/>
                <a:cs typeface="Times New Roman"/>
                <a:sym typeface="Times New Roman"/>
              </a:rPr>
              <a:t>Multi-factor authentication (MFA), or two-factor authentication, adds an extra layer of security to a standard password. </a:t>
            </a:r>
            <a:endParaRPr/>
          </a:p>
          <a:p>
            <a:pPr marL="0" marR="0" lvl="0" indent="0" algn="l" rtl="0">
              <a:spcBef>
                <a:spcPts val="0"/>
              </a:spcBef>
              <a:spcAft>
                <a:spcPts val="0"/>
              </a:spcAft>
              <a:buNone/>
            </a:pPr>
            <a:r>
              <a:rPr lang="en-US" sz="1400">
                <a:solidFill>
                  <a:schemeClr val="lt1"/>
                </a:solidFill>
                <a:latin typeface="Times New Roman"/>
                <a:ea typeface="Times New Roman"/>
                <a:cs typeface="Times New Roman"/>
                <a:sym typeface="Times New Roman"/>
              </a:rPr>
              <a:t>Something you have (such as a randomly-generated code sent to your mobile phone)</a:t>
            </a:r>
            <a:endParaRPr/>
          </a:p>
          <a:p>
            <a:pPr marL="0" marR="0" lvl="0" indent="0" algn="l" rtl="0">
              <a:spcBef>
                <a:spcPts val="0"/>
              </a:spcBef>
              <a:spcAft>
                <a:spcPts val="0"/>
              </a:spcAft>
              <a:buNone/>
            </a:pPr>
            <a:r>
              <a:rPr lang="en-US" sz="1400">
                <a:solidFill>
                  <a:schemeClr val="lt1"/>
                </a:solidFill>
                <a:latin typeface="Times New Roman"/>
                <a:ea typeface="Times New Roman"/>
                <a:cs typeface="Times New Roman"/>
                <a:sym typeface="Times New Roman"/>
              </a:rPr>
              <a:t>Something you are (such as a fingerprint)</a:t>
            </a:r>
            <a:endParaRPr/>
          </a:p>
          <a:p>
            <a:pPr marL="0" marR="0" lvl="0" indent="0" algn="l" rtl="0">
              <a:spcBef>
                <a:spcPts val="0"/>
              </a:spcBef>
              <a:spcAft>
                <a:spcPts val="0"/>
              </a:spcAft>
              <a:buNone/>
            </a:pPr>
            <a:endParaRPr sz="1400">
              <a:solidFill>
                <a:schemeClr val="lt1"/>
              </a:solidFill>
              <a:latin typeface="Times New Roman"/>
              <a:ea typeface="Times New Roman"/>
              <a:cs typeface="Times New Roman"/>
              <a:sym typeface="Times New Roman"/>
            </a:endParaRPr>
          </a:p>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Employee Security Training</a:t>
            </a:r>
            <a:endParaRPr/>
          </a:p>
          <a:p>
            <a:pPr marL="0" marR="0" lvl="0" indent="0" algn="l" rtl="0">
              <a:spcBef>
                <a:spcPts val="0"/>
              </a:spcBef>
              <a:spcAft>
                <a:spcPts val="0"/>
              </a:spcAft>
              <a:buNone/>
            </a:pPr>
            <a:r>
              <a:rPr lang="en-US" sz="1400">
                <a:solidFill>
                  <a:schemeClr val="lt1"/>
                </a:solidFill>
                <a:latin typeface="Times New Roman"/>
                <a:ea typeface="Times New Roman"/>
                <a:cs typeface="Times New Roman"/>
                <a:sym typeface="Times New Roman"/>
              </a:rPr>
              <a:t>Your first line of defense against cyber attacks are the people sitting in the cubicles right in front of the computer. Offer constant training and make sure each employee is aware of your cyber security policies &amp; knows where to report suspicious activity. Teach them what not to click and you’re golden.</a:t>
            </a:r>
            <a:endParaRPr/>
          </a:p>
          <a:p>
            <a:pPr marL="285750" marR="0" lvl="0" indent="-196850" algn="l" rtl="0">
              <a:spcBef>
                <a:spcPts val="0"/>
              </a:spcBef>
              <a:spcAft>
                <a:spcPts val="0"/>
              </a:spcAft>
              <a:buClr>
                <a:schemeClr val="dk1"/>
              </a:buClr>
              <a:buSzPts val="1400"/>
              <a:buFont typeface="Arial"/>
              <a:buNone/>
            </a:pPr>
            <a:endParaRPr sz="1400">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1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84" name="Google Shape;384;p15"/>
          <p:cNvSpPr/>
          <p:nvPr/>
        </p:nvSpPr>
        <p:spPr>
          <a:xfrm>
            <a:off x="2015423" y="1522368"/>
            <a:ext cx="8239125" cy="12003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7200">
                <a:latin typeface="Arial"/>
                <a:ea typeface="Arial"/>
                <a:cs typeface="Arial"/>
                <a:sym typeface="Arial"/>
              </a:rPr>
              <a:t>What is Security?</a:t>
            </a:r>
            <a:endParaRPr sz="7200">
              <a:latin typeface="Arial"/>
              <a:ea typeface="Arial"/>
              <a:cs typeface="Arial"/>
              <a:sym typeface="Arial"/>
            </a:endParaRPr>
          </a:p>
        </p:txBody>
      </p:sp>
      <p:sp>
        <p:nvSpPr>
          <p:cNvPr id="385" name="Google Shape;385;p15"/>
          <p:cNvSpPr/>
          <p:nvPr/>
        </p:nvSpPr>
        <p:spPr>
          <a:xfrm>
            <a:off x="5521623" y="1339740"/>
            <a:ext cx="908148" cy="83099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4800" b="1">
                <a:solidFill>
                  <a:srgbClr val="244242"/>
                </a:solidFill>
                <a:latin typeface="Arial"/>
                <a:ea typeface="Arial"/>
                <a:cs typeface="Arial"/>
                <a:sym typeface="Arial"/>
              </a:rPr>
              <a:t>02</a:t>
            </a:r>
            <a:endParaRPr/>
          </a:p>
        </p:txBody>
      </p:sp>
      <p:sp>
        <p:nvSpPr>
          <p:cNvPr id="386" name="Google Shape;386;p15"/>
          <p:cNvSpPr txBox="1"/>
          <p:nvPr/>
        </p:nvSpPr>
        <p:spPr>
          <a:xfrm>
            <a:off x="1881962" y="3693105"/>
            <a:ext cx="8506046"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lt1"/>
                </a:solidFill>
                <a:latin typeface="Times New Roman"/>
                <a:ea typeface="Times New Roman"/>
                <a:cs typeface="Times New Roman"/>
                <a:sym typeface="Times New Roman"/>
              </a:rPr>
              <a:t>Security for information technology (IT) refers to the methods, tools and personnel used to defend an organization's digital assets. The goal of IT security is to protect these assets, devices and services from being disrupted, stolen or exploited by unauthorized users, otherwise known as threat actors.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grpSp>
        <p:nvGrpSpPr>
          <p:cNvPr id="392" name="Google Shape;392;p16"/>
          <p:cNvGrpSpPr/>
          <p:nvPr/>
        </p:nvGrpSpPr>
        <p:grpSpPr>
          <a:xfrm>
            <a:off x="680484" y="1034535"/>
            <a:ext cx="10802679" cy="5566797"/>
            <a:chOff x="2194867" y="1912735"/>
            <a:chExt cx="8941446" cy="3832946"/>
          </a:xfrm>
        </p:grpSpPr>
        <p:grpSp>
          <p:nvGrpSpPr>
            <p:cNvPr id="393" name="Google Shape;393;p16"/>
            <p:cNvGrpSpPr/>
            <p:nvPr/>
          </p:nvGrpSpPr>
          <p:grpSpPr>
            <a:xfrm>
              <a:off x="2194867" y="1912735"/>
              <a:ext cx="3242675" cy="474728"/>
              <a:chOff x="695422" y="1634150"/>
              <a:chExt cx="3242675" cy="474728"/>
            </a:xfrm>
          </p:grpSpPr>
          <p:sp>
            <p:nvSpPr>
              <p:cNvPr id="394" name="Google Shape;394;p16"/>
              <p:cNvSpPr/>
              <p:nvPr/>
            </p:nvSpPr>
            <p:spPr>
              <a:xfrm>
                <a:off x="695422" y="1776462"/>
                <a:ext cx="3242675" cy="24687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200">
                  <a:solidFill>
                    <a:schemeClr val="lt1"/>
                  </a:solidFill>
                  <a:latin typeface="Times New Roman"/>
                  <a:ea typeface="Times New Roman"/>
                  <a:cs typeface="Times New Roman"/>
                  <a:sym typeface="Times New Roman"/>
                </a:endParaRPr>
              </a:p>
            </p:txBody>
          </p:sp>
          <p:sp>
            <p:nvSpPr>
              <p:cNvPr id="395" name="Google Shape;395;p16"/>
              <p:cNvSpPr/>
              <p:nvPr/>
            </p:nvSpPr>
            <p:spPr>
              <a:xfrm>
                <a:off x="870613" y="1634150"/>
                <a:ext cx="2892292" cy="4747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400"/>
                    </a:solidFill>
                    <a:latin typeface="Arial"/>
                    <a:ea typeface="Arial"/>
                    <a:cs typeface="Arial"/>
                    <a:sym typeface="Arial"/>
                  </a:rPr>
                  <a:t>Web Application Security</a:t>
                </a:r>
                <a:endParaRPr sz="1800" b="1">
                  <a:solidFill>
                    <a:srgbClr val="FFF400"/>
                  </a:solidFill>
                  <a:latin typeface="Arial"/>
                  <a:ea typeface="Arial"/>
                  <a:cs typeface="Arial"/>
                  <a:sym typeface="Arial"/>
                </a:endParaRPr>
              </a:p>
            </p:txBody>
          </p:sp>
        </p:grpSp>
        <p:grpSp>
          <p:nvGrpSpPr>
            <p:cNvPr id="396" name="Google Shape;396;p16"/>
            <p:cNvGrpSpPr/>
            <p:nvPr/>
          </p:nvGrpSpPr>
          <p:grpSpPr>
            <a:xfrm>
              <a:off x="2379942" y="3519823"/>
              <a:ext cx="4513629" cy="2225858"/>
              <a:chOff x="880497" y="785377"/>
              <a:chExt cx="4513629" cy="2225858"/>
            </a:xfrm>
          </p:grpSpPr>
          <p:sp>
            <p:nvSpPr>
              <p:cNvPr id="397" name="Google Shape;397;p16"/>
              <p:cNvSpPr/>
              <p:nvPr/>
            </p:nvSpPr>
            <p:spPr>
              <a:xfrm>
                <a:off x="2151451" y="1340174"/>
                <a:ext cx="3242675" cy="1671061"/>
              </a:xfrm>
              <a:prstGeom prst="rect">
                <a:avLst/>
              </a:prstGeom>
              <a:noFill/>
              <a:ln>
                <a:noFill/>
              </a:ln>
            </p:spPr>
            <p:txBody>
              <a:bodyPr spcFirstLastPara="1" wrap="square" lIns="91425" tIns="45700" rIns="91425" bIns="45700" anchor="t" anchorCtr="0">
                <a:noAutofit/>
              </a:bodyPr>
              <a:lstStyle/>
              <a:p>
                <a:pPr marL="171450" marR="0" lvl="0" indent="-171450" algn="l" rtl="0">
                  <a:lnSpc>
                    <a:spcPct val="15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Injection.- An injection happens when a bad actor sends invalid data to the web app to make it operate differently from the intended purpose of the application.</a:t>
                </a:r>
                <a:endParaRPr/>
              </a:p>
              <a:p>
                <a:pPr marL="171450" marR="0" lvl="0" indent="-171450" algn="l" rtl="0">
                  <a:lnSpc>
                    <a:spcPct val="15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Broken Access Control. When components of a web application are accessible instead of being protected like they should be, leaving them vulnerable to data breaches</a:t>
                </a:r>
                <a:r>
                  <a:rPr lang="en-US" sz="1000">
                    <a:solidFill>
                      <a:schemeClr val="lt1"/>
                    </a:solidFill>
                    <a:latin typeface="Arial"/>
                    <a:ea typeface="Arial"/>
                    <a:cs typeface="Arial"/>
                    <a:sym typeface="Arial"/>
                  </a:rPr>
                  <a:t>.</a:t>
                </a:r>
                <a:endParaRPr sz="1000">
                  <a:solidFill>
                    <a:schemeClr val="lt1"/>
                  </a:solidFill>
                  <a:latin typeface="Arial"/>
                  <a:ea typeface="Arial"/>
                  <a:cs typeface="Arial"/>
                  <a:sym typeface="Arial"/>
                </a:endParaRPr>
              </a:p>
            </p:txBody>
          </p:sp>
          <p:sp>
            <p:nvSpPr>
              <p:cNvPr id="398" name="Google Shape;398;p16"/>
              <p:cNvSpPr/>
              <p:nvPr/>
            </p:nvSpPr>
            <p:spPr>
              <a:xfrm>
                <a:off x="880497" y="785377"/>
                <a:ext cx="2892292" cy="2712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lt1"/>
                  </a:solidFill>
                  <a:latin typeface="Arial"/>
                  <a:ea typeface="Arial"/>
                  <a:cs typeface="Arial"/>
                  <a:sym typeface="Arial"/>
                </a:endParaRPr>
              </a:p>
            </p:txBody>
          </p:sp>
        </p:grpSp>
        <p:grpSp>
          <p:nvGrpSpPr>
            <p:cNvPr id="399" name="Google Shape;399;p16"/>
            <p:cNvGrpSpPr/>
            <p:nvPr/>
          </p:nvGrpSpPr>
          <p:grpSpPr>
            <a:xfrm>
              <a:off x="7494925" y="1912735"/>
              <a:ext cx="3641388" cy="618579"/>
              <a:chOff x="481784" y="1634150"/>
              <a:chExt cx="3641388" cy="618579"/>
            </a:xfrm>
          </p:grpSpPr>
          <p:sp>
            <p:nvSpPr>
              <p:cNvPr id="400" name="Google Shape;400;p16"/>
              <p:cNvSpPr/>
              <p:nvPr/>
            </p:nvSpPr>
            <p:spPr>
              <a:xfrm>
                <a:off x="880497" y="2036323"/>
                <a:ext cx="3242675" cy="21640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000">
                  <a:solidFill>
                    <a:schemeClr val="lt1"/>
                  </a:solidFill>
                  <a:latin typeface="Arial"/>
                  <a:ea typeface="Arial"/>
                  <a:cs typeface="Arial"/>
                  <a:sym typeface="Arial"/>
                </a:endParaRPr>
              </a:p>
            </p:txBody>
          </p:sp>
          <p:sp>
            <p:nvSpPr>
              <p:cNvPr id="401" name="Google Shape;401;p16"/>
              <p:cNvSpPr/>
              <p:nvPr/>
            </p:nvSpPr>
            <p:spPr>
              <a:xfrm>
                <a:off x="481784" y="1634150"/>
                <a:ext cx="2892292" cy="4747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400"/>
                    </a:solidFill>
                    <a:latin typeface="Arial"/>
                    <a:ea typeface="Arial"/>
                    <a:cs typeface="Arial"/>
                    <a:sym typeface="Arial"/>
                  </a:rPr>
                  <a:t>Tips for Protecting Web Apps</a:t>
                </a:r>
                <a:endParaRPr sz="1800" b="1">
                  <a:solidFill>
                    <a:srgbClr val="FFF400"/>
                  </a:solidFill>
                  <a:latin typeface="Arial"/>
                  <a:ea typeface="Arial"/>
                  <a:cs typeface="Arial"/>
                  <a:sym typeface="Arial"/>
                </a:endParaRPr>
              </a:p>
            </p:txBody>
          </p:sp>
        </p:grpSp>
      </p:grpSp>
      <p:sp>
        <p:nvSpPr>
          <p:cNvPr id="402" name="Google Shape;402;p16"/>
          <p:cNvSpPr txBox="1"/>
          <p:nvPr/>
        </p:nvSpPr>
        <p:spPr>
          <a:xfrm>
            <a:off x="1212541" y="1732246"/>
            <a:ext cx="365565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Times New Roman"/>
                <a:ea typeface="Times New Roman"/>
                <a:cs typeface="Times New Roman"/>
                <a:sym typeface="Times New Roman"/>
              </a:rPr>
              <a:t>Web application security (also known as Web AppSec) is the idea of building websites to function as expected, even when they are under attack.</a:t>
            </a:r>
            <a:endParaRPr sz="1400">
              <a:solidFill>
                <a:schemeClr val="lt1"/>
              </a:solidFill>
              <a:latin typeface="Times New Roman"/>
              <a:ea typeface="Times New Roman"/>
              <a:cs typeface="Times New Roman"/>
              <a:sym typeface="Times New Roman"/>
            </a:endParaRPr>
          </a:p>
        </p:txBody>
      </p:sp>
      <p:sp>
        <p:nvSpPr>
          <p:cNvPr id="403" name="Google Shape;403;p16"/>
          <p:cNvSpPr/>
          <p:nvPr/>
        </p:nvSpPr>
        <p:spPr>
          <a:xfrm>
            <a:off x="6969821" y="1927590"/>
            <a:ext cx="4343220" cy="224676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Passive Protection through a range of obfuscation techniques to protect ‘in the clear’ JavaScript/HTML5 code and APIs from being easily understood by attackers</a:t>
            </a:r>
            <a:r>
              <a:rPr lang="en-US" sz="1400">
                <a:solidFill>
                  <a:schemeClr val="dk1"/>
                </a:solidFill>
                <a:latin typeface="Times New Roman"/>
                <a:ea typeface="Times New Roman"/>
                <a:cs typeface="Times New Roman"/>
                <a:sym typeface="Times New Roman"/>
              </a:rPr>
              <a:t>.</a:t>
            </a:r>
            <a:endParaRPr/>
          </a:p>
          <a:p>
            <a:pPr marL="285750" marR="0" lvl="0" indent="-196850" algn="l" rtl="0">
              <a:spcBef>
                <a:spcPts val="0"/>
              </a:spcBef>
              <a:spcAft>
                <a:spcPts val="0"/>
              </a:spcAft>
              <a:buClr>
                <a:schemeClr val="dk1"/>
              </a:buClr>
              <a:buSzPts val="1400"/>
              <a:buFont typeface="Arial"/>
              <a:buNone/>
            </a:pPr>
            <a:endParaRPr sz="14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Real-Time Threat Notification to alert the business if code, page tampering, or analysis is attempted that can initiate an immediate operational response — such as shutting down attacker accounts or updating web code protection to counter an attack.</a:t>
            </a:r>
            <a:endParaRPr/>
          </a:p>
        </p:txBody>
      </p:sp>
      <p:sp>
        <p:nvSpPr>
          <p:cNvPr id="404" name="Google Shape;404;p16"/>
          <p:cNvSpPr txBox="1"/>
          <p:nvPr/>
        </p:nvSpPr>
        <p:spPr>
          <a:xfrm>
            <a:off x="2818605" y="3565589"/>
            <a:ext cx="34053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F400"/>
                </a:solidFill>
                <a:latin typeface="Arial"/>
                <a:ea typeface="Arial"/>
                <a:cs typeface="Arial"/>
                <a:sym typeface="Arial"/>
              </a:rPr>
              <a:t>Web App Vulnerabilities</a:t>
            </a:r>
            <a:endParaRPr sz="1800" b="1">
              <a:solidFill>
                <a:srgbClr val="FFF400"/>
              </a:solidFill>
              <a:latin typeface="Arial"/>
              <a:ea typeface="Arial"/>
              <a:cs typeface="Arial"/>
              <a:sym typeface="Arial"/>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grpSp>
        <p:nvGrpSpPr>
          <p:cNvPr id="410" name="Google Shape;410;p17"/>
          <p:cNvGrpSpPr/>
          <p:nvPr/>
        </p:nvGrpSpPr>
        <p:grpSpPr>
          <a:xfrm>
            <a:off x="661295" y="1488957"/>
            <a:ext cx="10322139" cy="3518979"/>
            <a:chOff x="2194867" y="2055047"/>
            <a:chExt cx="8941446" cy="1736049"/>
          </a:xfrm>
        </p:grpSpPr>
        <p:grpSp>
          <p:nvGrpSpPr>
            <p:cNvPr id="411" name="Google Shape;411;p17"/>
            <p:cNvGrpSpPr/>
            <p:nvPr/>
          </p:nvGrpSpPr>
          <p:grpSpPr>
            <a:xfrm>
              <a:off x="2194867" y="2055047"/>
              <a:ext cx="3580201" cy="565200"/>
              <a:chOff x="695422" y="1776462"/>
              <a:chExt cx="3580201" cy="565200"/>
            </a:xfrm>
          </p:grpSpPr>
          <p:sp>
            <p:nvSpPr>
              <p:cNvPr id="412" name="Google Shape;412;p17"/>
              <p:cNvSpPr/>
              <p:nvPr/>
            </p:nvSpPr>
            <p:spPr>
              <a:xfrm>
                <a:off x="695422" y="1776462"/>
                <a:ext cx="3242675" cy="24687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200">
                  <a:solidFill>
                    <a:schemeClr val="lt1"/>
                  </a:solidFill>
                  <a:latin typeface="Times New Roman"/>
                  <a:ea typeface="Times New Roman"/>
                  <a:cs typeface="Times New Roman"/>
                  <a:sym typeface="Times New Roman"/>
                </a:endParaRPr>
              </a:p>
            </p:txBody>
          </p:sp>
          <p:sp>
            <p:nvSpPr>
              <p:cNvPr id="413" name="Google Shape;413;p17"/>
              <p:cNvSpPr/>
              <p:nvPr/>
            </p:nvSpPr>
            <p:spPr>
              <a:xfrm>
                <a:off x="1383331" y="1866934"/>
                <a:ext cx="2892292" cy="4747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400"/>
                    </a:solidFill>
                    <a:latin typeface="Arial"/>
                    <a:ea typeface="Arial"/>
                    <a:cs typeface="Arial"/>
                    <a:sym typeface="Arial"/>
                  </a:rPr>
                  <a:t>Digital Infrastructure Security</a:t>
                </a:r>
                <a:endParaRPr sz="1800" b="1">
                  <a:solidFill>
                    <a:srgbClr val="FFF400"/>
                  </a:solidFill>
                  <a:latin typeface="Arial"/>
                  <a:ea typeface="Arial"/>
                  <a:cs typeface="Arial"/>
                  <a:sym typeface="Arial"/>
                </a:endParaRPr>
              </a:p>
            </p:txBody>
          </p:sp>
        </p:grpSp>
        <p:sp>
          <p:nvSpPr>
            <p:cNvPr id="414" name="Google Shape;414;p17"/>
            <p:cNvSpPr/>
            <p:nvPr/>
          </p:nvSpPr>
          <p:spPr>
            <a:xfrm>
              <a:off x="2379942" y="3519823"/>
              <a:ext cx="2892292" cy="2712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lt1"/>
                </a:solidFill>
                <a:latin typeface="Arial"/>
                <a:ea typeface="Arial"/>
                <a:cs typeface="Arial"/>
                <a:sym typeface="Arial"/>
              </a:endParaRPr>
            </a:p>
          </p:txBody>
        </p:sp>
        <p:grpSp>
          <p:nvGrpSpPr>
            <p:cNvPr id="415" name="Google Shape;415;p17"/>
            <p:cNvGrpSpPr/>
            <p:nvPr/>
          </p:nvGrpSpPr>
          <p:grpSpPr>
            <a:xfrm>
              <a:off x="7735347" y="2077544"/>
              <a:ext cx="3400966" cy="474728"/>
              <a:chOff x="722206" y="1798959"/>
              <a:chExt cx="3400966" cy="474728"/>
            </a:xfrm>
          </p:grpSpPr>
          <p:sp>
            <p:nvSpPr>
              <p:cNvPr id="416" name="Google Shape;416;p17"/>
              <p:cNvSpPr/>
              <p:nvPr/>
            </p:nvSpPr>
            <p:spPr>
              <a:xfrm>
                <a:off x="880497" y="2036323"/>
                <a:ext cx="3242675" cy="21640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000">
                  <a:solidFill>
                    <a:schemeClr val="lt1"/>
                  </a:solidFill>
                  <a:latin typeface="Arial"/>
                  <a:ea typeface="Arial"/>
                  <a:cs typeface="Arial"/>
                  <a:sym typeface="Arial"/>
                </a:endParaRPr>
              </a:p>
            </p:txBody>
          </p:sp>
          <p:sp>
            <p:nvSpPr>
              <p:cNvPr id="417" name="Google Shape;417;p17"/>
              <p:cNvSpPr/>
              <p:nvPr/>
            </p:nvSpPr>
            <p:spPr>
              <a:xfrm>
                <a:off x="722206" y="1798959"/>
                <a:ext cx="2892292" cy="4747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400"/>
                    </a:solidFill>
                    <a:latin typeface="Arial"/>
                    <a:ea typeface="Arial"/>
                    <a:cs typeface="Arial"/>
                    <a:sym typeface="Arial"/>
                  </a:rPr>
                  <a:t>Tips for Protecting Web Apps</a:t>
                </a:r>
                <a:endParaRPr sz="1800" b="1">
                  <a:solidFill>
                    <a:srgbClr val="FFF400"/>
                  </a:solidFill>
                  <a:latin typeface="Arial"/>
                  <a:ea typeface="Arial"/>
                  <a:cs typeface="Arial"/>
                  <a:sym typeface="Arial"/>
                </a:endParaRPr>
              </a:p>
            </p:txBody>
          </p:sp>
        </p:grpSp>
      </p:grpSp>
      <p:sp>
        <p:nvSpPr>
          <p:cNvPr id="418" name="Google Shape;418;p17"/>
          <p:cNvSpPr txBox="1"/>
          <p:nvPr/>
        </p:nvSpPr>
        <p:spPr>
          <a:xfrm>
            <a:off x="1616579" y="2634620"/>
            <a:ext cx="365565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Times New Roman"/>
                <a:ea typeface="Times New Roman"/>
                <a:cs typeface="Times New Roman"/>
                <a:sym typeface="Times New Roman"/>
              </a:rPr>
              <a:t>Digital infrastructure refers to the digital technologies that provide the foundation for an organization’s information technology and operations.</a:t>
            </a:r>
            <a:endParaRPr/>
          </a:p>
        </p:txBody>
      </p:sp>
      <p:sp>
        <p:nvSpPr>
          <p:cNvPr id="419" name="Google Shape;419;p17"/>
          <p:cNvSpPr/>
          <p:nvPr/>
        </p:nvSpPr>
        <p:spPr>
          <a:xfrm>
            <a:off x="6555151" y="2321318"/>
            <a:ext cx="4343220" cy="203132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Take stock of actionable tasks under security and put extraordinary energy into completing the tasks;</a:t>
            </a:r>
            <a:endParaRPr/>
          </a:p>
          <a:p>
            <a:pPr marL="285750" marR="0" lvl="0" indent="-196850" algn="l" rtl="0">
              <a:spcBef>
                <a:spcPts val="0"/>
              </a:spcBef>
              <a:spcAft>
                <a:spcPts val="0"/>
              </a:spcAft>
              <a:buClr>
                <a:schemeClr val="dk1"/>
              </a:buClr>
              <a:buSzPts val="1400"/>
              <a:buFont typeface="Arial"/>
              <a:buNone/>
            </a:pPr>
            <a:endParaRPr sz="1400">
              <a:solidFill>
                <a:schemeClr val="lt1"/>
              </a:solidFill>
              <a:latin typeface="Times New Roman"/>
              <a:ea typeface="Times New Roman"/>
              <a:cs typeface="Times New Roman"/>
              <a:sym typeface="Times New Roman"/>
            </a:endParaRPr>
          </a:p>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Form cybersecurity clusters across regions to act as industry bodies to lead security initiatives;</a:t>
            </a:r>
            <a:endParaRPr/>
          </a:p>
          <a:p>
            <a:pPr marL="285750" marR="0" lvl="0" indent="-196850" algn="l" rtl="0">
              <a:spcBef>
                <a:spcPts val="0"/>
              </a:spcBef>
              <a:spcAft>
                <a:spcPts val="0"/>
              </a:spcAft>
              <a:buClr>
                <a:schemeClr val="dk1"/>
              </a:buClr>
              <a:buSzPts val="1400"/>
              <a:buFont typeface="Arial"/>
              <a:buNone/>
            </a:pPr>
            <a:endParaRPr sz="1400">
              <a:solidFill>
                <a:schemeClr val="lt1"/>
              </a:solidFill>
              <a:latin typeface="Times New Roman"/>
              <a:ea typeface="Times New Roman"/>
              <a:cs typeface="Times New Roman"/>
              <a:sym typeface="Times New Roman"/>
            </a:endParaRPr>
          </a:p>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Address the demand and supply of the cybersecurity industry in building new products and solutions: creating 1000 new start-ups to focus on security;</a:t>
            </a:r>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18"/>
          <p:cNvGrpSpPr/>
          <p:nvPr/>
        </p:nvGrpSpPr>
        <p:grpSpPr>
          <a:xfrm>
            <a:off x="661295" y="1342724"/>
            <a:ext cx="10322139" cy="4088990"/>
            <a:chOff x="2194867" y="2055047"/>
            <a:chExt cx="8941446" cy="2617686"/>
          </a:xfrm>
        </p:grpSpPr>
        <p:sp>
          <p:nvSpPr>
            <p:cNvPr id="426" name="Google Shape;426;p18"/>
            <p:cNvSpPr/>
            <p:nvPr/>
          </p:nvSpPr>
          <p:spPr>
            <a:xfrm>
              <a:off x="2194867" y="2055047"/>
              <a:ext cx="3242675" cy="24687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200">
                <a:solidFill>
                  <a:schemeClr val="lt1"/>
                </a:solidFill>
                <a:latin typeface="Times New Roman"/>
                <a:ea typeface="Times New Roman"/>
                <a:cs typeface="Times New Roman"/>
                <a:sym typeface="Times New Roman"/>
              </a:endParaRPr>
            </a:p>
          </p:txBody>
        </p:sp>
        <p:grpSp>
          <p:nvGrpSpPr>
            <p:cNvPr id="427" name="Google Shape;427;p18"/>
            <p:cNvGrpSpPr/>
            <p:nvPr/>
          </p:nvGrpSpPr>
          <p:grpSpPr>
            <a:xfrm>
              <a:off x="2379942" y="2366912"/>
              <a:ext cx="8010332" cy="2305821"/>
              <a:chOff x="880497" y="-367534"/>
              <a:chExt cx="8010332" cy="2305821"/>
            </a:xfrm>
          </p:grpSpPr>
          <p:sp>
            <p:nvSpPr>
              <p:cNvPr id="428" name="Google Shape;428;p18"/>
              <p:cNvSpPr/>
              <p:nvPr/>
            </p:nvSpPr>
            <p:spPr>
              <a:xfrm>
                <a:off x="1792125" y="-367534"/>
                <a:ext cx="7098704" cy="2305821"/>
              </a:xfrm>
              <a:prstGeom prst="rect">
                <a:avLst/>
              </a:prstGeom>
              <a:noFill/>
              <a:ln>
                <a:noFill/>
              </a:ln>
            </p:spPr>
            <p:txBody>
              <a:bodyPr spcFirstLastPara="1" wrap="square" lIns="91425" tIns="45700" rIns="91425" bIns="45700" anchor="t" anchorCtr="0">
                <a:noAutofit/>
              </a:bodyPr>
              <a:lstStyle/>
              <a:p>
                <a:pPr marL="171450" marR="0" lvl="0" indent="-171450" algn="l" rtl="0">
                  <a:lnSpc>
                    <a:spcPct val="150000"/>
                  </a:lnSpc>
                  <a:spcBef>
                    <a:spcPts val="0"/>
                  </a:spcBef>
                  <a:spcAft>
                    <a:spcPts val="0"/>
                  </a:spcAft>
                  <a:buClr>
                    <a:schemeClr val="lt1"/>
                  </a:buClr>
                  <a:buSzPts val="1000"/>
                  <a:buFont typeface="Arial"/>
                  <a:buChar char="•"/>
                </a:pPr>
                <a:r>
                  <a:rPr lang="en-US" sz="1000">
                    <a:solidFill>
                      <a:schemeClr val="lt1"/>
                    </a:solidFill>
                    <a:latin typeface="Arial"/>
                    <a:ea typeface="Arial"/>
                    <a:cs typeface="Arial"/>
                    <a:sym typeface="Arial"/>
                  </a:rPr>
                  <a:t> </a:t>
                </a:r>
                <a:r>
                  <a:rPr lang="en-US" sz="1200">
                    <a:solidFill>
                      <a:schemeClr val="lt1"/>
                    </a:solidFill>
                    <a:latin typeface="Times New Roman"/>
                    <a:ea typeface="Times New Roman"/>
                    <a:cs typeface="Times New Roman"/>
                    <a:sym typeface="Times New Roman"/>
                  </a:rPr>
                  <a:t>Email Server Takeover- is a trusted method of communication between the organization and its employees, customers, partners, and suppliers. Email is designed to allow people to send messages back and forth with little friction. It is this relatively open and free modus operandi that makes it so vulnerable to attack.</a:t>
                </a:r>
                <a:endParaRPr/>
              </a:p>
              <a:p>
                <a:pPr marL="171450" marR="0" lvl="0" indent="-95250" algn="l" rtl="0">
                  <a:lnSpc>
                    <a:spcPct val="150000"/>
                  </a:lnSpc>
                  <a:spcBef>
                    <a:spcPts val="0"/>
                  </a:spcBef>
                  <a:spcAft>
                    <a:spcPts val="0"/>
                  </a:spcAft>
                  <a:buClr>
                    <a:schemeClr val="dk1"/>
                  </a:buClr>
                  <a:buSzPts val="1200"/>
                  <a:buFont typeface="Arial"/>
                  <a:buNone/>
                </a:pPr>
                <a:endParaRPr sz="1200">
                  <a:solidFill>
                    <a:schemeClr val="lt1"/>
                  </a:solidFill>
                  <a:latin typeface="Times New Roman"/>
                  <a:ea typeface="Times New Roman"/>
                  <a:cs typeface="Times New Roman"/>
                  <a:sym typeface="Times New Roman"/>
                </a:endParaRPr>
              </a:p>
              <a:p>
                <a:pPr marL="171450" marR="0" lvl="0" indent="-171450" algn="l" rtl="0">
                  <a:lnSpc>
                    <a:spcPct val="15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Shadow IT- is the term that defines the use of information technology systems, devices, software, applications, and services without explicit IT department knowledge and approval.</a:t>
                </a:r>
                <a:endParaRPr/>
              </a:p>
              <a:p>
                <a:pPr marL="171450" marR="0" lvl="0" indent="-95250" algn="l" rtl="0">
                  <a:lnSpc>
                    <a:spcPct val="150000"/>
                  </a:lnSpc>
                  <a:spcBef>
                    <a:spcPts val="0"/>
                  </a:spcBef>
                  <a:spcAft>
                    <a:spcPts val="0"/>
                  </a:spcAft>
                  <a:buClr>
                    <a:schemeClr val="dk1"/>
                  </a:buClr>
                  <a:buSzPts val="1200"/>
                  <a:buFont typeface="Arial"/>
                  <a:buNone/>
                </a:pPr>
                <a:endParaRPr sz="1200">
                  <a:solidFill>
                    <a:schemeClr val="lt1"/>
                  </a:solidFill>
                  <a:latin typeface="Times New Roman"/>
                  <a:ea typeface="Times New Roman"/>
                  <a:cs typeface="Times New Roman"/>
                  <a:sym typeface="Times New Roman"/>
                </a:endParaRPr>
              </a:p>
              <a:p>
                <a:pPr marL="171450" marR="0" lvl="0" indent="-171450" algn="l" rtl="0">
                  <a:lnSpc>
                    <a:spcPct val="15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Access Control Out of Control- Inadequate restrictions and safeguards to prevent unauthorized access to cloud infrastructure can put the organization at risk. For example, unsecure cloud storage buckets can allow attackers to gain access to stored data.</a:t>
                </a:r>
                <a:endParaRPr sz="120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20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200">
                  <a:solidFill>
                    <a:schemeClr val="lt1"/>
                  </a:solidFill>
                  <a:latin typeface="Times New Roman"/>
                  <a:ea typeface="Times New Roman"/>
                  <a:cs typeface="Times New Roman"/>
                  <a:sym typeface="Times New Roman"/>
                </a:endParaRPr>
              </a:p>
            </p:txBody>
          </p:sp>
          <p:sp>
            <p:nvSpPr>
              <p:cNvPr id="429" name="Google Shape;429;p18"/>
              <p:cNvSpPr/>
              <p:nvPr/>
            </p:nvSpPr>
            <p:spPr>
              <a:xfrm>
                <a:off x="880497" y="785377"/>
                <a:ext cx="2892292" cy="2712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lt1"/>
                  </a:solidFill>
                  <a:latin typeface="Arial"/>
                  <a:ea typeface="Arial"/>
                  <a:cs typeface="Arial"/>
                  <a:sym typeface="Arial"/>
                </a:endParaRPr>
              </a:p>
            </p:txBody>
          </p:sp>
        </p:grpSp>
        <p:sp>
          <p:nvSpPr>
            <p:cNvPr id="430" name="Google Shape;430;p18"/>
            <p:cNvSpPr/>
            <p:nvPr/>
          </p:nvSpPr>
          <p:spPr>
            <a:xfrm>
              <a:off x="7893638" y="2314908"/>
              <a:ext cx="3242675" cy="21640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000">
                <a:solidFill>
                  <a:schemeClr val="lt1"/>
                </a:solidFill>
                <a:latin typeface="Arial"/>
                <a:ea typeface="Arial"/>
                <a:cs typeface="Arial"/>
                <a:sym typeface="Arial"/>
              </a:endParaRPr>
            </a:p>
          </p:txBody>
        </p:sp>
      </p:grpSp>
      <p:sp>
        <p:nvSpPr>
          <p:cNvPr id="431" name="Google Shape;431;p18"/>
          <p:cNvSpPr txBox="1"/>
          <p:nvPr/>
        </p:nvSpPr>
        <p:spPr>
          <a:xfrm>
            <a:off x="2297287" y="1050188"/>
            <a:ext cx="78249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400"/>
                </a:solidFill>
                <a:latin typeface="Arial"/>
                <a:ea typeface="Arial"/>
                <a:cs typeface="Arial"/>
                <a:sym typeface="Arial"/>
              </a:rPr>
              <a:t>Digital Infrastructure Vulnerabilities</a:t>
            </a:r>
            <a:endParaRPr sz="1800" b="1">
              <a:solidFill>
                <a:srgbClr val="FFF4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Information Recovery Tools</a:t>
            </a:r>
            <a:endParaRPr/>
          </a:p>
        </p:txBody>
      </p:sp>
      <p:sp>
        <p:nvSpPr>
          <p:cNvPr id="437" name="Google Shape;437;p19"/>
          <p:cNvSpPr txBox="1">
            <a:spLocks noGrp="1"/>
          </p:cNvSpPr>
          <p:nvPr>
            <p:ph type="body" idx="1"/>
          </p:nvPr>
        </p:nvSpPr>
        <p:spPr>
          <a:xfrm>
            <a:off x="838200" y="1825625"/>
            <a:ext cx="10515600" cy="389469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1400"/>
              <a:buChar char="•"/>
            </a:pPr>
            <a:r>
              <a:rPr lang="en-US" sz="1400">
                <a:solidFill>
                  <a:schemeClr val="lt1"/>
                </a:solidFill>
                <a:latin typeface="Times New Roman"/>
                <a:ea typeface="Times New Roman"/>
                <a:cs typeface="Times New Roman"/>
                <a:sym typeface="Times New Roman"/>
              </a:rPr>
              <a:t>Hard drive recovery is probably the most common type of data recovery, simply because you interact with hard drives every day.</a:t>
            </a:r>
            <a:endParaRPr/>
          </a:p>
          <a:p>
            <a:pPr marL="228600" lvl="0" indent="-139700" algn="l" rtl="0">
              <a:lnSpc>
                <a:spcPct val="90000"/>
              </a:lnSpc>
              <a:spcBef>
                <a:spcPts val="1000"/>
              </a:spcBef>
              <a:spcAft>
                <a:spcPts val="0"/>
              </a:spcAft>
              <a:buClr>
                <a:schemeClr val="dk1"/>
              </a:buClr>
              <a:buSzPts val="1400"/>
              <a:buNone/>
            </a:pPr>
            <a:endParaRPr sz="1400">
              <a:solidFill>
                <a:schemeClr val="lt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ts val="1400"/>
              <a:buChar char="•"/>
            </a:pPr>
            <a:r>
              <a:rPr lang="en-US" sz="1400">
                <a:solidFill>
                  <a:schemeClr val="lt1"/>
                </a:solidFill>
                <a:latin typeface="Times New Roman"/>
                <a:ea typeface="Times New Roman"/>
                <a:cs typeface="Times New Roman"/>
                <a:sym typeface="Times New Roman"/>
              </a:rPr>
              <a:t>Tape Recovery- tape is still used as a backup storage medium. For businesses that are required by law to keep huge amounts of data for long periods of time, cloud storage is simply not feasible. Transportable and durable in the long-term, tape is the least expensive and most reliable method for organizations like hospitals, law firms or accounting groups who need to store records that will likely never be accessed.</a:t>
            </a:r>
            <a:endParaRPr/>
          </a:p>
          <a:p>
            <a:pPr marL="228600" lvl="0" indent="-139700" algn="l" rtl="0">
              <a:lnSpc>
                <a:spcPct val="90000"/>
              </a:lnSpc>
              <a:spcBef>
                <a:spcPts val="1000"/>
              </a:spcBef>
              <a:spcAft>
                <a:spcPts val="0"/>
              </a:spcAft>
              <a:buClr>
                <a:schemeClr val="dk1"/>
              </a:buClr>
              <a:buSzPts val="1400"/>
              <a:buNone/>
            </a:pPr>
            <a:endParaRPr sz="1400">
              <a:solidFill>
                <a:schemeClr val="lt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ts val="1400"/>
              <a:buChar char="•"/>
            </a:pPr>
            <a:r>
              <a:rPr lang="en-US" sz="1400">
                <a:solidFill>
                  <a:schemeClr val="lt1"/>
                </a:solidFill>
                <a:latin typeface="Times New Roman"/>
                <a:ea typeface="Times New Roman"/>
                <a:cs typeface="Times New Roman"/>
                <a:sym typeface="Times New Roman"/>
              </a:rPr>
              <a:t>Digital recovery applies to devices that have built-in storage like cameras, smart appliances, printers, digital picture frames and more. </a:t>
            </a:r>
            <a:endParaRPr sz="1400">
              <a:solidFill>
                <a:schemeClr val="lt1"/>
              </a:solidFill>
              <a:latin typeface="Times New Roman"/>
              <a:ea typeface="Times New Roman"/>
              <a:cs typeface="Times New Roman"/>
              <a:sym typeface="Times New Roman"/>
            </a:endParaRPr>
          </a:p>
          <a:p>
            <a:pPr marL="228600" lvl="0" indent="-139700" algn="l" rtl="0">
              <a:lnSpc>
                <a:spcPct val="90000"/>
              </a:lnSpc>
              <a:spcBef>
                <a:spcPts val="1000"/>
              </a:spcBef>
              <a:spcAft>
                <a:spcPts val="0"/>
              </a:spcAft>
              <a:buClr>
                <a:schemeClr val="dk1"/>
              </a:buClr>
              <a:buSzPts val="1400"/>
              <a:buNone/>
            </a:pPr>
            <a:endParaRPr sz="1400">
              <a:solidFill>
                <a:schemeClr val="lt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ts val="1400"/>
              <a:buChar char="•"/>
            </a:pPr>
            <a:r>
              <a:rPr lang="en-US" sz="1400">
                <a:solidFill>
                  <a:schemeClr val="lt1"/>
                </a:solidFill>
                <a:latin typeface="Times New Roman"/>
                <a:ea typeface="Times New Roman"/>
                <a:cs typeface="Times New Roman"/>
                <a:sym typeface="Times New Roman"/>
              </a:rPr>
              <a:t>Removable Recovery- any form of storage you can take with you, meaning not installed in your computer, phone or other devices, is considered removable. This includes flash drives, SD cards, floppy disks and more.</a:t>
            </a:r>
            <a:endParaRPr/>
          </a:p>
        </p:txBody>
      </p:sp>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a:solidFill>
                  <a:schemeClr val="lt1"/>
                </a:solidFill>
              </a:rPr>
              <a:t>Information Destroying Tools</a:t>
            </a:r>
            <a:endParaRPr>
              <a:solidFill>
                <a:schemeClr val="lt1"/>
              </a:solidFill>
            </a:endParaRPr>
          </a:p>
        </p:txBody>
      </p:sp>
      <p:sp>
        <p:nvSpPr>
          <p:cNvPr id="443" name="Google Shape;44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1800"/>
              <a:buChar char="•"/>
            </a:pPr>
            <a:r>
              <a:rPr lang="en-US" sz="1800">
                <a:solidFill>
                  <a:schemeClr val="lt1"/>
                </a:solidFill>
                <a:latin typeface="Times New Roman"/>
                <a:ea typeface="Times New Roman"/>
                <a:cs typeface="Times New Roman"/>
                <a:sym typeface="Times New Roman"/>
              </a:rPr>
              <a:t>Delete/Reformat</a:t>
            </a:r>
            <a:endParaRPr/>
          </a:p>
          <a:p>
            <a:pPr marL="228600" lvl="0" indent="-228600" algn="l" rtl="0">
              <a:lnSpc>
                <a:spcPct val="90000"/>
              </a:lnSpc>
              <a:spcBef>
                <a:spcPts val="1000"/>
              </a:spcBef>
              <a:spcAft>
                <a:spcPts val="0"/>
              </a:spcAft>
              <a:buClr>
                <a:schemeClr val="lt1"/>
              </a:buClr>
              <a:buSzPts val="1800"/>
              <a:buChar char="•"/>
            </a:pPr>
            <a:r>
              <a:rPr lang="en-US" sz="1800">
                <a:solidFill>
                  <a:schemeClr val="lt1"/>
                </a:solidFill>
                <a:latin typeface="Times New Roman"/>
                <a:ea typeface="Times New Roman"/>
                <a:cs typeface="Times New Roman"/>
                <a:sym typeface="Times New Roman"/>
              </a:rPr>
              <a:t>Wipe</a:t>
            </a:r>
            <a:endParaRPr/>
          </a:p>
          <a:p>
            <a:pPr marL="228600" lvl="0" indent="-228600" algn="l" rtl="0">
              <a:lnSpc>
                <a:spcPct val="90000"/>
              </a:lnSpc>
              <a:spcBef>
                <a:spcPts val="1000"/>
              </a:spcBef>
              <a:spcAft>
                <a:spcPts val="0"/>
              </a:spcAft>
              <a:buClr>
                <a:schemeClr val="lt1"/>
              </a:buClr>
              <a:buSzPts val="1800"/>
              <a:buChar char="•"/>
            </a:pPr>
            <a:r>
              <a:rPr lang="en-US" sz="1800">
                <a:solidFill>
                  <a:schemeClr val="lt1"/>
                </a:solidFill>
                <a:latin typeface="Times New Roman"/>
                <a:ea typeface="Times New Roman"/>
                <a:cs typeface="Times New Roman"/>
                <a:sym typeface="Times New Roman"/>
              </a:rPr>
              <a:t>Overwriting data</a:t>
            </a:r>
            <a:endParaRPr/>
          </a:p>
          <a:p>
            <a:pPr marL="228600" lvl="0" indent="-228600" algn="l" rtl="0">
              <a:lnSpc>
                <a:spcPct val="90000"/>
              </a:lnSpc>
              <a:spcBef>
                <a:spcPts val="1000"/>
              </a:spcBef>
              <a:spcAft>
                <a:spcPts val="0"/>
              </a:spcAft>
              <a:buClr>
                <a:schemeClr val="lt1"/>
              </a:buClr>
              <a:buSzPts val="1800"/>
              <a:buChar char="•"/>
            </a:pPr>
            <a:r>
              <a:rPr lang="en-US" sz="1800">
                <a:solidFill>
                  <a:schemeClr val="lt1"/>
                </a:solidFill>
                <a:latin typeface="Times New Roman"/>
                <a:ea typeface="Times New Roman"/>
                <a:cs typeface="Times New Roman"/>
                <a:sym typeface="Times New Roman"/>
              </a:rPr>
              <a:t>Erasure</a:t>
            </a:r>
            <a:endParaRPr/>
          </a:p>
          <a:p>
            <a:pPr marL="228600" lvl="0" indent="-228600" algn="l" rtl="0">
              <a:lnSpc>
                <a:spcPct val="90000"/>
              </a:lnSpc>
              <a:spcBef>
                <a:spcPts val="1000"/>
              </a:spcBef>
              <a:spcAft>
                <a:spcPts val="0"/>
              </a:spcAft>
              <a:buClr>
                <a:schemeClr val="lt1"/>
              </a:buClr>
              <a:buSzPts val="1800"/>
              <a:buChar char="•"/>
            </a:pPr>
            <a:r>
              <a:rPr lang="en-US" sz="1800">
                <a:solidFill>
                  <a:schemeClr val="lt1"/>
                </a:solidFill>
                <a:latin typeface="Times New Roman"/>
                <a:ea typeface="Times New Roman"/>
                <a:cs typeface="Times New Roman"/>
                <a:sym typeface="Times New Roman"/>
              </a:rPr>
              <a:t>Degaussing</a:t>
            </a:r>
            <a:endParaRPr/>
          </a:p>
          <a:p>
            <a:pPr marL="228600" lvl="0" indent="-228600" algn="l" rtl="0">
              <a:lnSpc>
                <a:spcPct val="90000"/>
              </a:lnSpc>
              <a:spcBef>
                <a:spcPts val="1000"/>
              </a:spcBef>
              <a:spcAft>
                <a:spcPts val="0"/>
              </a:spcAft>
              <a:buClr>
                <a:schemeClr val="lt1"/>
              </a:buClr>
              <a:buSzPts val="1800"/>
              <a:buChar char="•"/>
            </a:pPr>
            <a:r>
              <a:rPr lang="en-US" sz="1800">
                <a:solidFill>
                  <a:schemeClr val="lt1"/>
                </a:solidFill>
                <a:latin typeface="Times New Roman"/>
                <a:ea typeface="Times New Roman"/>
                <a:cs typeface="Times New Roman"/>
                <a:sym typeface="Times New Roman"/>
              </a:rPr>
              <a:t>Physical destruction (drill/band/crush/hammer)</a:t>
            </a:r>
            <a:endParaRPr/>
          </a:p>
          <a:p>
            <a:pPr marL="228600" lvl="0" indent="-228600" algn="l" rtl="0">
              <a:lnSpc>
                <a:spcPct val="90000"/>
              </a:lnSpc>
              <a:spcBef>
                <a:spcPts val="1000"/>
              </a:spcBef>
              <a:spcAft>
                <a:spcPts val="0"/>
              </a:spcAft>
              <a:buClr>
                <a:schemeClr val="lt1"/>
              </a:buClr>
              <a:buSzPts val="1800"/>
              <a:buChar char="•"/>
            </a:pPr>
            <a:r>
              <a:rPr lang="en-US" sz="1800">
                <a:solidFill>
                  <a:schemeClr val="lt1"/>
                </a:solidFill>
                <a:latin typeface="Times New Roman"/>
                <a:ea typeface="Times New Roman"/>
                <a:cs typeface="Times New Roman"/>
                <a:sym typeface="Times New Roman"/>
              </a:rPr>
              <a:t>Electronic shredding</a:t>
            </a:r>
            <a:endParaRPr/>
          </a:p>
          <a:p>
            <a:pPr marL="228600" lvl="0" indent="-228600" algn="l" rtl="0">
              <a:lnSpc>
                <a:spcPct val="90000"/>
              </a:lnSpc>
              <a:spcBef>
                <a:spcPts val="1000"/>
              </a:spcBef>
              <a:spcAft>
                <a:spcPts val="0"/>
              </a:spcAft>
              <a:buClr>
                <a:schemeClr val="lt1"/>
              </a:buClr>
              <a:buSzPts val="1800"/>
              <a:buChar char="•"/>
            </a:pPr>
            <a:r>
              <a:rPr lang="en-US" sz="1800">
                <a:solidFill>
                  <a:schemeClr val="lt1"/>
                </a:solidFill>
                <a:latin typeface="Times New Roman"/>
                <a:ea typeface="Times New Roman"/>
                <a:cs typeface="Times New Roman"/>
                <a:sym typeface="Times New Roman"/>
              </a:rPr>
              <a:t>Solid state shredding</a:t>
            </a: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a:solidFill>
                  <a:schemeClr val="lt1"/>
                </a:solidFill>
              </a:rPr>
              <a:t>Recovering Lost Information</a:t>
            </a:r>
            <a:endParaRPr>
              <a:solidFill>
                <a:schemeClr val="lt1"/>
              </a:solidFill>
            </a:endParaRPr>
          </a:p>
        </p:txBody>
      </p:sp>
      <p:sp>
        <p:nvSpPr>
          <p:cNvPr id="449" name="Google Shape;449;p21"/>
          <p:cNvSpPr txBox="1">
            <a:spLocks noGrp="1"/>
          </p:cNvSpPr>
          <p:nvPr>
            <p:ph type="body" idx="1"/>
          </p:nvPr>
        </p:nvSpPr>
        <p:spPr>
          <a:xfrm>
            <a:off x="838200" y="1825625"/>
            <a:ext cx="4071730" cy="138471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1800"/>
              <a:buChar char="•"/>
            </a:pPr>
            <a:r>
              <a:rPr lang="en-US" sz="1800">
                <a:solidFill>
                  <a:schemeClr val="lt1"/>
                </a:solidFill>
                <a:latin typeface="Times New Roman"/>
                <a:ea typeface="Times New Roman"/>
                <a:cs typeface="Times New Roman"/>
                <a:sym typeface="Times New Roman"/>
              </a:rPr>
              <a:t>Check Your Recycle Bin</a:t>
            </a:r>
            <a:endParaRPr/>
          </a:p>
          <a:p>
            <a:pPr marL="228600" lvl="0" indent="-228600" algn="l" rtl="0">
              <a:lnSpc>
                <a:spcPct val="90000"/>
              </a:lnSpc>
              <a:spcBef>
                <a:spcPts val="1000"/>
              </a:spcBef>
              <a:spcAft>
                <a:spcPts val="0"/>
              </a:spcAft>
              <a:buClr>
                <a:schemeClr val="lt1"/>
              </a:buClr>
              <a:buSzPts val="1800"/>
              <a:buChar char="•"/>
            </a:pPr>
            <a:r>
              <a:rPr lang="en-US" sz="1800">
                <a:solidFill>
                  <a:schemeClr val="lt1"/>
                </a:solidFill>
                <a:latin typeface="Times New Roman"/>
                <a:ea typeface="Times New Roman"/>
                <a:cs typeface="Times New Roman"/>
                <a:sym typeface="Times New Roman"/>
              </a:rPr>
              <a:t>Using a Data Recovery Software</a:t>
            </a:r>
            <a:endParaRPr/>
          </a:p>
          <a:p>
            <a:pPr marL="228600" lvl="0" indent="-228600" algn="l" rtl="0">
              <a:lnSpc>
                <a:spcPct val="90000"/>
              </a:lnSpc>
              <a:spcBef>
                <a:spcPts val="1000"/>
              </a:spcBef>
              <a:spcAft>
                <a:spcPts val="0"/>
              </a:spcAft>
              <a:buClr>
                <a:schemeClr val="lt1"/>
              </a:buClr>
              <a:buSzPts val="1800"/>
              <a:buChar char="•"/>
            </a:pPr>
            <a:r>
              <a:rPr lang="en-US" sz="1800">
                <a:solidFill>
                  <a:schemeClr val="lt1"/>
                </a:solidFill>
                <a:latin typeface="Times New Roman"/>
                <a:ea typeface="Times New Roman"/>
                <a:cs typeface="Times New Roman"/>
                <a:sym typeface="Times New Roman"/>
              </a:rPr>
              <a:t>Hiring a Data Recovery Service</a:t>
            </a:r>
            <a:endParaRPr/>
          </a:p>
          <a:p>
            <a:pPr marL="228600" lvl="0" indent="-139700" algn="l" rtl="0">
              <a:lnSpc>
                <a:spcPct val="90000"/>
              </a:lnSpc>
              <a:spcBef>
                <a:spcPts val="1000"/>
              </a:spcBef>
              <a:spcAft>
                <a:spcPts val="0"/>
              </a:spcAft>
              <a:buClr>
                <a:schemeClr val="dk1"/>
              </a:buClr>
              <a:buSzPts val="1400"/>
              <a:buNone/>
            </a:pPr>
            <a:endParaRPr sz="14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800"/>
              <a:buFont typeface="Times New Roman"/>
              <a:buNone/>
            </a:pPr>
            <a:r>
              <a:rPr lang="en-US" sz="4800">
                <a:solidFill>
                  <a:schemeClr val="lt1"/>
                </a:solidFill>
                <a:latin typeface="Times New Roman"/>
                <a:ea typeface="Times New Roman"/>
                <a:cs typeface="Times New Roman"/>
                <a:sym typeface="Times New Roman"/>
              </a:rPr>
              <a:t>C Cleaner for Windows</a:t>
            </a:r>
            <a:endParaRPr sz="4800">
              <a:solidFill>
                <a:schemeClr val="lt1"/>
              </a:solidFill>
              <a:latin typeface="Times New Roman"/>
              <a:ea typeface="Times New Roman"/>
              <a:cs typeface="Times New Roman"/>
              <a:sym typeface="Times New Roman"/>
            </a:endParaRPr>
          </a:p>
        </p:txBody>
      </p:sp>
      <p:sp>
        <p:nvSpPr>
          <p:cNvPr id="455" name="Google Shape;45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a:solidFill>
                  <a:schemeClr val="lt1"/>
                </a:solidFill>
                <a:latin typeface="Times New Roman"/>
                <a:ea typeface="Times New Roman"/>
                <a:cs typeface="Times New Roman"/>
                <a:sym typeface="Times New Roman"/>
              </a:rPr>
              <a:t>CCleaner originally Crap Cleaner, developed by Piriform Software, is a utility used to clean potentially unwanted files and invalid Windows Registry entries from a computer. It is one of the longest-established system cleaners, first launched in 2004. It was originally developed for Microsoft Windows only, but in 2012, a mac OS version was released. CCleaner can delete potentially unwanted files left by certain programs, including Microsoft Edge, Internet Explorer, Firefox, Google Chrome etc along with browsing history, cookies, recycle bin, memory dumps, file fragments, log files, system caches, application data, autocomplete form history, and various other data. CCleaner can uninstall programs or modify the list of programs that execute on startup. CCleaner can also automatically update installed programs and computer drivers.</a:t>
            </a:r>
            <a:endParaRP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5"/>
          <p:cNvSpPr/>
          <p:nvPr/>
        </p:nvSpPr>
        <p:spPr>
          <a:xfrm>
            <a:off x="3110845" y="1365902"/>
            <a:ext cx="6105475" cy="82994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4800" b="1" i="0" u="none" strike="noStrike" cap="none">
                <a:latin typeface="Arial"/>
                <a:ea typeface="Arial"/>
                <a:cs typeface="Arial"/>
                <a:sym typeface="Arial"/>
              </a:rPr>
              <a:t>Online Banking</a:t>
            </a:r>
            <a:endParaRPr/>
          </a:p>
        </p:txBody>
      </p:sp>
      <p:grpSp>
        <p:nvGrpSpPr>
          <p:cNvPr id="41" name="Google Shape;41;p5"/>
          <p:cNvGrpSpPr/>
          <p:nvPr/>
        </p:nvGrpSpPr>
        <p:grpSpPr>
          <a:xfrm>
            <a:off x="845067" y="2195829"/>
            <a:ext cx="636735" cy="686345"/>
            <a:chOff x="1927742" y="3835399"/>
            <a:chExt cx="636735" cy="686345"/>
          </a:xfrm>
        </p:grpSpPr>
        <p:sp>
          <p:nvSpPr>
            <p:cNvPr id="42" name="Google Shape;42;p5"/>
            <p:cNvSpPr/>
            <p:nvPr/>
          </p:nvSpPr>
          <p:spPr>
            <a:xfrm>
              <a:off x="1927742" y="3835399"/>
              <a:ext cx="636735" cy="686345"/>
            </a:xfrm>
            <a:custGeom>
              <a:avLst/>
              <a:gdLst/>
              <a:ahLst/>
              <a:cxnLst/>
              <a:rect l="l" t="t" r="r" b="b"/>
              <a:pathLst>
                <a:path w="1038" h="1118" extrusionOk="0">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5"/>
            <p:cNvSpPr/>
            <p:nvPr/>
          </p:nvSpPr>
          <p:spPr>
            <a:xfrm>
              <a:off x="1946596" y="3899425"/>
              <a:ext cx="588086" cy="539437"/>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244242"/>
                  </a:solidFill>
                  <a:latin typeface="Arial"/>
                  <a:ea typeface="Arial"/>
                  <a:cs typeface="Arial"/>
                  <a:sym typeface="Arial"/>
                </a:rPr>
                <a:t>01</a:t>
              </a:r>
              <a:endParaRPr sz="2400" b="1">
                <a:solidFill>
                  <a:srgbClr val="244242"/>
                </a:solidFill>
                <a:latin typeface="Arial"/>
                <a:ea typeface="Arial"/>
                <a:cs typeface="Arial"/>
                <a:sym typeface="Arial"/>
              </a:endParaRPr>
            </a:p>
          </p:txBody>
        </p:sp>
      </p:grpSp>
      <p:sp>
        <p:nvSpPr>
          <p:cNvPr id="44" name="Google Shape;44;p5"/>
          <p:cNvSpPr/>
          <p:nvPr/>
        </p:nvSpPr>
        <p:spPr>
          <a:xfrm>
            <a:off x="2030819" y="3431540"/>
            <a:ext cx="3530009" cy="1569660"/>
          </a:xfrm>
          <a:prstGeom prst="rect">
            <a:avLst/>
          </a:prstGeom>
          <a:no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None/>
            </a:pPr>
            <a:r>
              <a:rPr lang="en-US" sz="1200">
                <a:solidFill>
                  <a:schemeClr val="lt1"/>
                </a:solidFill>
                <a:latin typeface="Times New Roman"/>
                <a:ea typeface="Times New Roman"/>
                <a:cs typeface="Times New Roman"/>
                <a:sym typeface="Times New Roman"/>
              </a:rPr>
              <a:t>Online banking means managing your bank accounts with a computer or mobile device. This includes transferring funds, depositing checks and paying bills electronically</a:t>
            </a:r>
            <a:endParaRPr/>
          </a:p>
        </p:txBody>
      </p:sp>
      <p:sp>
        <p:nvSpPr>
          <p:cNvPr id="45" name="Google Shape;45;p5"/>
          <p:cNvSpPr/>
          <p:nvPr/>
        </p:nvSpPr>
        <p:spPr>
          <a:xfrm>
            <a:off x="2736850" y="2583506"/>
            <a:ext cx="1976120" cy="773738"/>
          </a:xfrm>
          <a:prstGeom prst="rect">
            <a:avLst/>
          </a:prstGeom>
          <a:no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None/>
            </a:pPr>
            <a:r>
              <a:rPr lang="en-US" sz="1200" b="1">
                <a:solidFill>
                  <a:srgbClr val="FFFF00"/>
                </a:solidFill>
                <a:latin typeface="Arial"/>
                <a:ea typeface="Arial"/>
                <a:cs typeface="Arial"/>
                <a:sym typeface="Arial"/>
              </a:rPr>
              <a:t>What is Online Banking?</a:t>
            </a:r>
            <a:endParaRPr/>
          </a:p>
        </p:txBody>
      </p:sp>
      <p:sp>
        <p:nvSpPr>
          <p:cNvPr id="46" name="Google Shape;46;p5"/>
          <p:cNvSpPr/>
          <p:nvPr/>
        </p:nvSpPr>
        <p:spPr>
          <a:xfrm>
            <a:off x="6680517" y="2644917"/>
            <a:ext cx="4352925" cy="404406"/>
          </a:xfrm>
          <a:prstGeom prst="rect">
            <a:avLst/>
          </a:prstGeom>
          <a:no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None/>
            </a:pPr>
            <a:r>
              <a:rPr lang="en-US" sz="1200" b="1">
                <a:solidFill>
                  <a:srgbClr val="FFFF00"/>
                </a:solidFill>
                <a:latin typeface="Arial"/>
                <a:ea typeface="Arial"/>
                <a:cs typeface="Arial"/>
                <a:sym typeface="Arial"/>
              </a:rPr>
              <a:t>How to avoid being a victim of online banking. </a:t>
            </a:r>
            <a:endParaRPr/>
          </a:p>
        </p:txBody>
      </p:sp>
      <p:sp>
        <p:nvSpPr>
          <p:cNvPr id="47" name="Google Shape;47;p5"/>
          <p:cNvSpPr txBox="1"/>
          <p:nvPr/>
        </p:nvSpPr>
        <p:spPr>
          <a:xfrm>
            <a:off x="7861300" y="3366770"/>
            <a:ext cx="30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5"/>
          <p:cNvSpPr/>
          <p:nvPr/>
        </p:nvSpPr>
        <p:spPr>
          <a:xfrm>
            <a:off x="6195060" y="3682365"/>
            <a:ext cx="1976120" cy="460375"/>
          </a:xfrm>
          <a:prstGeom prst="rect">
            <a:avLst/>
          </a:prstGeom>
          <a:no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None/>
            </a:pPr>
            <a:endParaRPr sz="1200">
              <a:solidFill>
                <a:schemeClr val="lt1"/>
              </a:solidFill>
              <a:latin typeface="Arial"/>
              <a:ea typeface="Arial"/>
              <a:cs typeface="Arial"/>
              <a:sym typeface="Arial"/>
            </a:endParaRPr>
          </a:p>
        </p:txBody>
      </p:sp>
      <p:sp>
        <p:nvSpPr>
          <p:cNvPr id="49" name="Google Shape;49;p5"/>
          <p:cNvSpPr/>
          <p:nvPr/>
        </p:nvSpPr>
        <p:spPr>
          <a:xfrm>
            <a:off x="6916420" y="3591560"/>
            <a:ext cx="3881120" cy="2306955"/>
          </a:xfrm>
          <a:prstGeom prst="rect">
            <a:avLst/>
          </a:prstGeom>
          <a:noFill/>
          <a:ln>
            <a:noFill/>
          </a:ln>
        </p:spPr>
        <p:txBody>
          <a:bodyPr spcFirstLastPara="1" wrap="square" lIns="91425" tIns="45700" rIns="91425" bIns="45700" anchor="t" anchorCtr="0">
            <a:noAutofit/>
          </a:bodyPr>
          <a:lstStyle/>
          <a:p>
            <a:pPr marL="171450" marR="0" lvl="0" indent="-171450" algn="ctr" rtl="0">
              <a:lnSpc>
                <a:spcPct val="20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Use Smart, Verified Apps Only</a:t>
            </a:r>
            <a:endParaRPr/>
          </a:p>
          <a:p>
            <a:pPr marL="171450" marR="0" lvl="0" indent="-171450" algn="ctr" rtl="0">
              <a:lnSpc>
                <a:spcPct val="20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Browse Secure and Authorized Websites only </a:t>
            </a:r>
            <a:endParaRPr/>
          </a:p>
          <a:p>
            <a:pPr marL="171450" marR="0" lvl="0" indent="-171450" algn="ctr" rtl="0">
              <a:lnSpc>
                <a:spcPct val="20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Be vigilant when useing the bank card online</a:t>
            </a:r>
            <a:endParaRPr/>
          </a:p>
          <a:p>
            <a:pPr marL="171450" marR="0" lvl="0" indent="-171450" algn="ctr" rtl="0">
              <a:lnSpc>
                <a:spcPct val="20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Update your moblie and computers security </a:t>
            </a:r>
            <a:endParaRPr/>
          </a:p>
          <a:p>
            <a:pPr marL="171450" marR="0" lvl="0" indent="-171450" algn="ctr" rtl="0">
              <a:lnSpc>
                <a:spcPct val="20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Never share sensitive Personal information online </a:t>
            </a:r>
            <a:endParaRPr/>
          </a:p>
          <a:p>
            <a:pPr marL="171450" marR="0" lvl="0" indent="-171450" algn="ctr" rtl="0">
              <a:lnSpc>
                <a:spcPct val="20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Do not respond to unsolicited calls or email</a:t>
            </a:r>
            <a:endParaRPr/>
          </a:p>
        </p:txBody>
      </p:sp>
      <p:pic>
        <p:nvPicPr>
          <p:cNvPr id="50" name="Google Shape;50;p5"/>
          <p:cNvPicPr preferRelativeResize="0">
            <a:picLocks noGrp="1"/>
          </p:cNvPicPr>
          <p:nvPr>
            <p:ph type="body" idx="1"/>
          </p:nvPr>
        </p:nvPicPr>
        <p:blipFill rotWithShape="1">
          <a:blip r:embed="rId4">
            <a:alphaModFix/>
          </a:blip>
          <a:srcRect/>
          <a:stretch/>
        </p:blipFill>
        <p:spPr>
          <a:xfrm>
            <a:off x="468630" y="5187315"/>
            <a:ext cx="1013460" cy="1369695"/>
          </a:xfrm>
          <a:prstGeom prst="rect">
            <a:avLst/>
          </a:prstGeom>
          <a:noFill/>
          <a:ln>
            <a:noFill/>
          </a:ln>
        </p:spPr>
      </p:pic>
    </p:spTree>
  </p:cSld>
  <p:clrMapOvr>
    <a:masterClrMapping/>
  </p:clrMapOvr>
  <p:transition spd="med">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grpSp>
        <p:nvGrpSpPr>
          <p:cNvPr id="460" name="Google Shape;460;p23"/>
          <p:cNvGrpSpPr/>
          <p:nvPr/>
        </p:nvGrpSpPr>
        <p:grpSpPr>
          <a:xfrm>
            <a:off x="-58591" y="0"/>
            <a:ext cx="12192000" cy="6858000"/>
            <a:chOff x="0" y="0"/>
            <a:chExt cx="12192000" cy="6858000"/>
          </a:xfrm>
        </p:grpSpPr>
        <p:pic>
          <p:nvPicPr>
            <p:cNvPr id="461" name="Google Shape;461;p2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462" name="Google Shape;462;p23"/>
            <p:cNvSpPr/>
            <p:nvPr/>
          </p:nvSpPr>
          <p:spPr>
            <a:xfrm>
              <a:off x="1852612" y="1061504"/>
              <a:ext cx="8239125" cy="132343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8000" b="1">
                  <a:latin typeface="Arial"/>
                  <a:ea typeface="Arial"/>
                  <a:cs typeface="Arial"/>
                  <a:sym typeface="Arial"/>
                </a:rPr>
                <a:t>THANK YOU</a:t>
              </a:r>
              <a:endParaRPr/>
            </a:p>
          </p:txBody>
        </p:sp>
        <p:sp>
          <p:nvSpPr>
            <p:cNvPr id="463" name="Google Shape;463;p23"/>
            <p:cNvSpPr/>
            <p:nvPr/>
          </p:nvSpPr>
          <p:spPr>
            <a:xfrm>
              <a:off x="1976436" y="2596780"/>
              <a:ext cx="7991475" cy="52322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b="1">
                  <a:latin typeface="Arial"/>
                  <a:ea typeface="Arial"/>
                  <a:cs typeface="Arial"/>
                  <a:sym typeface="Arial"/>
                </a:rPr>
                <a:t>FOR YOUR ATTENTION</a:t>
              </a:r>
              <a:endParaRPr sz="2800" b="1">
                <a:latin typeface="Arial"/>
                <a:ea typeface="Arial"/>
                <a:cs typeface="Arial"/>
                <a:sym typeface="Arial"/>
              </a:endParaRPr>
            </a:p>
          </p:txBody>
        </p:sp>
      </p:grpSp>
      <p:sp>
        <p:nvSpPr>
          <p:cNvPr id="464" name="Google Shape;464;p23"/>
          <p:cNvSpPr txBox="1"/>
          <p:nvPr/>
        </p:nvSpPr>
        <p:spPr>
          <a:xfrm>
            <a:off x="3870251" y="4839648"/>
            <a:ext cx="291332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Valeska Palmer</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Cavaun Clarke</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Raveon Thompson</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Sishannia Harrison</a:t>
            </a:r>
            <a:endParaRPr/>
          </a:p>
        </p:txBody>
      </p:sp>
      <p:sp>
        <p:nvSpPr>
          <p:cNvPr id="465" name="Google Shape;465;p23"/>
          <p:cNvSpPr txBox="1"/>
          <p:nvPr/>
        </p:nvSpPr>
        <p:spPr>
          <a:xfrm>
            <a:off x="6677247" y="4839648"/>
            <a:ext cx="2073349"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Javiean Wright</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St Patrick Currey</a:t>
            </a:r>
            <a:endParaRPr sz="1800">
              <a:solidFill>
                <a:schemeClr val="lt1"/>
              </a:solidFill>
              <a:latin typeface="Arial"/>
              <a:ea typeface="Arial"/>
              <a:cs typeface="Arial"/>
              <a:sym typeface="Arial"/>
            </a:endParaRPr>
          </a:p>
          <a:p>
            <a:pPr marL="0" marR="0" lvl="0" indent="0" algn="l" rtl="0">
              <a:spcBef>
                <a:spcPts val="0"/>
              </a:spcBef>
              <a:spcAft>
                <a:spcPts val="0"/>
              </a:spcAft>
              <a:buNone/>
            </a:pPr>
            <a:r>
              <a:rPr lang="en-US" sz="1800">
                <a:solidFill>
                  <a:schemeClr val="lt1"/>
                </a:solidFill>
                <a:latin typeface="Arial"/>
                <a:ea typeface="Arial"/>
                <a:cs typeface="Arial"/>
                <a:sym typeface="Arial"/>
              </a:rPr>
              <a:t>Rashidi Orr</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Rickardo Brown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grpSp>
        <p:nvGrpSpPr>
          <p:cNvPr id="55" name="Google Shape;55;p6"/>
          <p:cNvGrpSpPr/>
          <p:nvPr/>
        </p:nvGrpSpPr>
        <p:grpSpPr>
          <a:xfrm>
            <a:off x="-1" y="0"/>
            <a:ext cx="12322629" cy="6858000"/>
            <a:chOff x="0" y="0"/>
            <a:chExt cx="12192000" cy="6858000"/>
          </a:xfrm>
        </p:grpSpPr>
        <p:pic>
          <p:nvPicPr>
            <p:cNvPr id="56" name="Google Shape;56;p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57" name="Google Shape;57;p6"/>
            <p:cNvSpPr/>
            <p:nvPr/>
          </p:nvSpPr>
          <p:spPr>
            <a:xfrm>
              <a:off x="1695767" y="689520"/>
              <a:ext cx="8239125" cy="119888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7200" b="1">
                  <a:latin typeface="Arial"/>
                  <a:ea typeface="Arial"/>
                  <a:cs typeface="Arial"/>
                  <a:sym typeface="Arial"/>
                </a:rPr>
                <a:t>Credit  Card</a:t>
              </a:r>
              <a:endParaRPr/>
            </a:p>
          </p:txBody>
        </p:sp>
        <p:sp>
          <p:nvSpPr>
            <p:cNvPr id="58" name="Google Shape;58;p6"/>
            <p:cNvSpPr/>
            <p:nvPr/>
          </p:nvSpPr>
          <p:spPr>
            <a:xfrm>
              <a:off x="2694505" y="2756535"/>
              <a:ext cx="2743926" cy="27559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rgbClr val="FFFF00"/>
                  </a:solidFill>
                  <a:latin typeface="Arial"/>
                  <a:ea typeface="Arial"/>
                  <a:cs typeface="Arial"/>
                  <a:sym typeface="Arial"/>
                </a:rPr>
                <a:t>What is Credit Card?</a:t>
              </a:r>
              <a:endParaRPr/>
            </a:p>
          </p:txBody>
        </p:sp>
        <p:sp>
          <p:nvSpPr>
            <p:cNvPr id="59" name="Google Shape;59;p6"/>
            <p:cNvSpPr/>
            <p:nvPr/>
          </p:nvSpPr>
          <p:spPr>
            <a:xfrm>
              <a:off x="5617316" y="1753769"/>
              <a:ext cx="908148" cy="83099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4800" b="1">
                  <a:solidFill>
                    <a:srgbClr val="244242"/>
                  </a:solidFill>
                  <a:latin typeface="Arial"/>
                  <a:ea typeface="Arial"/>
                  <a:cs typeface="Arial"/>
                  <a:sym typeface="Arial"/>
                </a:rPr>
                <a:t>01</a:t>
              </a:r>
              <a:endParaRPr/>
            </a:p>
          </p:txBody>
        </p:sp>
      </p:grpSp>
      <p:grpSp>
        <p:nvGrpSpPr>
          <p:cNvPr id="60" name="Google Shape;60;p6"/>
          <p:cNvGrpSpPr/>
          <p:nvPr/>
        </p:nvGrpSpPr>
        <p:grpSpPr>
          <a:xfrm>
            <a:off x="828557" y="1825624"/>
            <a:ext cx="636735" cy="686345"/>
            <a:chOff x="1927742" y="3835399"/>
            <a:chExt cx="636735" cy="686345"/>
          </a:xfrm>
        </p:grpSpPr>
        <p:sp>
          <p:nvSpPr>
            <p:cNvPr id="61" name="Google Shape;61;p6"/>
            <p:cNvSpPr/>
            <p:nvPr/>
          </p:nvSpPr>
          <p:spPr>
            <a:xfrm>
              <a:off x="1927742" y="3835399"/>
              <a:ext cx="636735" cy="686345"/>
            </a:xfrm>
            <a:custGeom>
              <a:avLst/>
              <a:gdLst/>
              <a:ahLst/>
              <a:cxnLst/>
              <a:rect l="l" t="t" r="r" b="b"/>
              <a:pathLst>
                <a:path w="1038" h="1118" extrusionOk="0">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 name="Google Shape;62;p6"/>
            <p:cNvSpPr/>
            <p:nvPr/>
          </p:nvSpPr>
          <p:spPr>
            <a:xfrm>
              <a:off x="1946596" y="3899425"/>
              <a:ext cx="588086" cy="539437"/>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244242"/>
                  </a:solidFill>
                  <a:latin typeface="Arial"/>
                  <a:ea typeface="Arial"/>
                  <a:cs typeface="Arial"/>
                  <a:sym typeface="Arial"/>
                </a:rPr>
                <a:t>02</a:t>
              </a:r>
              <a:endParaRPr sz="2400" b="1">
                <a:solidFill>
                  <a:srgbClr val="244242"/>
                </a:solidFill>
                <a:latin typeface="Arial"/>
                <a:ea typeface="Arial"/>
                <a:cs typeface="Arial"/>
                <a:sym typeface="Arial"/>
              </a:endParaRPr>
            </a:p>
          </p:txBody>
        </p:sp>
      </p:grpSp>
      <p:sp>
        <p:nvSpPr>
          <p:cNvPr id="63" name="Google Shape;63;p6"/>
          <p:cNvSpPr/>
          <p:nvPr/>
        </p:nvSpPr>
        <p:spPr>
          <a:xfrm>
            <a:off x="1695450" y="3448050"/>
            <a:ext cx="4829175" cy="2252027"/>
          </a:xfrm>
          <a:prstGeom prst="rect">
            <a:avLst/>
          </a:prstGeom>
          <a:no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None/>
            </a:pPr>
            <a:r>
              <a:rPr lang="en-US" sz="1200">
                <a:solidFill>
                  <a:schemeClr val="lt1"/>
                </a:solidFill>
                <a:latin typeface="Times New Roman"/>
                <a:ea typeface="Times New Roman"/>
                <a:cs typeface="Times New Roman"/>
                <a:sym typeface="Times New Roman"/>
              </a:rPr>
              <a:t>A credit card is a financial tool offered by a bank as a type of loan, with a line of revolving credit that you can access via your card (and your card’s account). The loan behind your credit card has a limit known as a credit limit that you can use for everyday expenses or large purchases. Like traditional loans, a credit limit is subject to interest, known as APR, which is added to your card bill if you don’t pay off your balance each month.</a:t>
            </a:r>
            <a:endParaRPr/>
          </a:p>
        </p:txBody>
      </p:sp>
      <p:sp>
        <p:nvSpPr>
          <p:cNvPr id="64" name="Google Shape;64;p6"/>
          <p:cNvSpPr/>
          <p:nvPr/>
        </p:nvSpPr>
        <p:spPr>
          <a:xfrm>
            <a:off x="6847840" y="2756535"/>
            <a:ext cx="4500880" cy="27559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rgbClr val="FFFF00"/>
                </a:solidFill>
                <a:latin typeface="Arial"/>
                <a:ea typeface="Arial"/>
                <a:cs typeface="Arial"/>
                <a:sym typeface="Arial"/>
              </a:rPr>
              <a:t>How to avoid being a victim of online banking.</a:t>
            </a:r>
            <a:endParaRPr sz="1200" b="1">
              <a:solidFill>
                <a:srgbClr val="FFFF00"/>
              </a:solidFill>
              <a:latin typeface="Arial"/>
              <a:ea typeface="Arial"/>
              <a:cs typeface="Arial"/>
              <a:sym typeface="Arial"/>
            </a:endParaRPr>
          </a:p>
        </p:txBody>
      </p:sp>
      <p:sp>
        <p:nvSpPr>
          <p:cNvPr id="65" name="Google Shape;65;p6"/>
          <p:cNvSpPr/>
          <p:nvPr/>
        </p:nvSpPr>
        <p:spPr>
          <a:xfrm>
            <a:off x="6847840" y="3448050"/>
            <a:ext cx="4829175" cy="1938020"/>
          </a:xfrm>
          <a:prstGeom prst="rect">
            <a:avLst/>
          </a:prstGeom>
          <a:noFill/>
          <a:ln>
            <a:noFill/>
          </a:ln>
        </p:spPr>
        <p:txBody>
          <a:bodyPr spcFirstLastPara="1" wrap="square" lIns="91425" tIns="45700" rIns="91425" bIns="45700" anchor="t" anchorCtr="0">
            <a:noAutofit/>
          </a:bodyPr>
          <a:lstStyle/>
          <a:p>
            <a:pPr marL="171450" marR="0" lvl="0" indent="-171450" algn="ctr" rtl="0">
              <a:lnSpc>
                <a:spcPct val="20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Keep the login details secure</a:t>
            </a:r>
            <a:endParaRPr/>
          </a:p>
          <a:p>
            <a:pPr marL="171450" marR="0" lvl="0" indent="-171450" algn="ctr" rtl="0">
              <a:lnSpc>
                <a:spcPct val="20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Pay from mobile wallets</a:t>
            </a:r>
            <a:endParaRPr/>
          </a:p>
          <a:p>
            <a:pPr marL="171450" marR="0" lvl="0" indent="-171450" algn="ctr" rtl="0">
              <a:lnSpc>
                <a:spcPct val="20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Set a payment limit</a:t>
            </a:r>
            <a:endParaRPr/>
          </a:p>
          <a:p>
            <a:pPr marL="171450" marR="0" lvl="0" indent="-171450" algn="ctr" rtl="0">
              <a:lnSpc>
                <a:spcPct val="20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Identify skimming</a:t>
            </a:r>
            <a:endParaRPr/>
          </a:p>
          <a:p>
            <a:pPr marL="171450" marR="0" lvl="0" indent="-171450" algn="ctr" rtl="0">
              <a:lnSpc>
                <a:spcPct val="200000"/>
              </a:lnSpc>
              <a:spcBef>
                <a:spcPts val="0"/>
              </a:spcBef>
              <a:spcAft>
                <a:spcPts val="0"/>
              </a:spcAft>
              <a:buClr>
                <a:schemeClr val="lt1"/>
              </a:buClr>
              <a:buSzPts val="1200"/>
              <a:buFont typeface="Arial"/>
              <a:buChar char="•"/>
            </a:pPr>
            <a:r>
              <a:rPr lang="en-US" sz="1200">
                <a:solidFill>
                  <a:schemeClr val="lt1"/>
                </a:solidFill>
                <a:latin typeface="Times New Roman"/>
                <a:ea typeface="Times New Roman"/>
                <a:cs typeface="Times New Roman"/>
                <a:sym typeface="Times New Roman"/>
              </a:rPr>
              <a:t>Take your time before making a payment</a:t>
            </a:r>
            <a:endParaRPr/>
          </a:p>
        </p:txBody>
      </p:sp>
      <p:pic>
        <p:nvPicPr>
          <p:cNvPr id="66" name="Google Shape;66;p6"/>
          <p:cNvPicPr preferRelativeResize="0"/>
          <p:nvPr/>
        </p:nvPicPr>
        <p:blipFill rotWithShape="1">
          <a:blip r:embed="rId5">
            <a:alphaModFix/>
          </a:blip>
          <a:srcRect/>
          <a:stretch/>
        </p:blipFill>
        <p:spPr>
          <a:xfrm>
            <a:off x="717550" y="5273566"/>
            <a:ext cx="717975" cy="851009"/>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1" name="Google Shape;71;p7"/>
          <p:cNvGrpSpPr/>
          <p:nvPr/>
        </p:nvGrpSpPr>
        <p:grpSpPr>
          <a:xfrm>
            <a:off x="655202" y="1553209"/>
            <a:ext cx="636735" cy="686345"/>
            <a:chOff x="1927742" y="3835399"/>
            <a:chExt cx="636735" cy="686345"/>
          </a:xfrm>
        </p:grpSpPr>
        <p:sp>
          <p:nvSpPr>
            <p:cNvPr id="72" name="Google Shape;72;p7"/>
            <p:cNvSpPr/>
            <p:nvPr/>
          </p:nvSpPr>
          <p:spPr>
            <a:xfrm>
              <a:off x="1927742" y="3835399"/>
              <a:ext cx="636735" cy="686345"/>
            </a:xfrm>
            <a:custGeom>
              <a:avLst/>
              <a:gdLst/>
              <a:ahLst/>
              <a:cxnLst/>
              <a:rect l="l" t="t" r="r" b="b"/>
              <a:pathLst>
                <a:path w="1038" h="1118" extrusionOk="0">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7"/>
            <p:cNvSpPr/>
            <p:nvPr/>
          </p:nvSpPr>
          <p:spPr>
            <a:xfrm>
              <a:off x="1946596" y="3899425"/>
              <a:ext cx="588086" cy="539437"/>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244242"/>
                  </a:solidFill>
                  <a:latin typeface="Arial"/>
                  <a:ea typeface="Arial"/>
                  <a:cs typeface="Arial"/>
                  <a:sym typeface="Arial"/>
                </a:rPr>
                <a:t>03</a:t>
              </a:r>
              <a:endParaRPr sz="2400" b="1">
                <a:solidFill>
                  <a:srgbClr val="244242"/>
                </a:solidFill>
                <a:latin typeface="Arial"/>
                <a:ea typeface="Arial"/>
                <a:cs typeface="Arial"/>
                <a:sym typeface="Arial"/>
              </a:endParaRPr>
            </a:p>
          </p:txBody>
        </p:sp>
      </p:grpSp>
      <p:pic>
        <p:nvPicPr>
          <p:cNvPr id="74" name="Google Shape;74;p7"/>
          <p:cNvPicPr preferRelativeResize="0">
            <a:picLocks noGrp="1"/>
          </p:cNvPicPr>
          <p:nvPr>
            <p:ph type="body" idx="1"/>
          </p:nvPr>
        </p:nvPicPr>
        <p:blipFill rotWithShape="1">
          <a:blip r:embed="rId4">
            <a:alphaModFix/>
          </a:blip>
          <a:srcRect/>
          <a:stretch/>
        </p:blipFill>
        <p:spPr>
          <a:xfrm>
            <a:off x="2580729" y="5403348"/>
            <a:ext cx="979170" cy="1323975"/>
          </a:xfrm>
          <a:prstGeom prst="rect">
            <a:avLst/>
          </a:prstGeom>
          <a:noFill/>
          <a:ln>
            <a:noFill/>
          </a:ln>
        </p:spPr>
      </p:pic>
      <p:sp>
        <p:nvSpPr>
          <p:cNvPr id="75" name="Google Shape;75;p7"/>
          <p:cNvSpPr/>
          <p:nvPr/>
        </p:nvSpPr>
        <p:spPr>
          <a:xfrm>
            <a:off x="1695767" y="689520"/>
            <a:ext cx="8239125" cy="119888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7200" b="1">
                <a:latin typeface="Arial"/>
                <a:ea typeface="Arial"/>
                <a:cs typeface="Arial"/>
                <a:sym typeface="Arial"/>
              </a:rPr>
              <a:t>UPI Security</a:t>
            </a:r>
            <a:endParaRPr/>
          </a:p>
        </p:txBody>
      </p:sp>
      <p:sp>
        <p:nvSpPr>
          <p:cNvPr id="76" name="Google Shape;76;p7"/>
          <p:cNvSpPr txBox="1"/>
          <p:nvPr/>
        </p:nvSpPr>
        <p:spPr>
          <a:xfrm>
            <a:off x="1695767" y="2630561"/>
            <a:ext cx="2569934"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rgbClr val="FFFF00"/>
                </a:solidFill>
                <a:latin typeface="Arial"/>
                <a:ea typeface="Arial"/>
                <a:cs typeface="Arial"/>
                <a:sym typeface="Arial"/>
              </a:rPr>
              <a:t>What is UPI Security?</a:t>
            </a:r>
            <a:endParaRPr sz="1800">
              <a:solidFill>
                <a:srgbClr val="FFFF00"/>
              </a:solidFill>
              <a:latin typeface="Arial"/>
              <a:ea typeface="Arial"/>
              <a:cs typeface="Arial"/>
              <a:sym typeface="Arial"/>
            </a:endParaRPr>
          </a:p>
        </p:txBody>
      </p:sp>
      <p:sp>
        <p:nvSpPr>
          <p:cNvPr id="77" name="Google Shape;77;p7"/>
          <p:cNvSpPr/>
          <p:nvPr/>
        </p:nvSpPr>
        <p:spPr>
          <a:xfrm>
            <a:off x="1039495" y="3117292"/>
            <a:ext cx="4292600" cy="2612062"/>
          </a:xfrm>
          <a:prstGeom prst="rect">
            <a:avLst/>
          </a:prstGeom>
          <a:noFill/>
          <a:ln>
            <a:noFill/>
          </a:ln>
        </p:spPr>
        <p:txBody>
          <a:bodyPr spcFirstLastPara="1" wrap="square" lIns="91425" tIns="45700" rIns="91425" bIns="45700" anchor="t" anchorCtr="0">
            <a:noAutofit/>
          </a:bodyPr>
          <a:lstStyle/>
          <a:p>
            <a:pPr marL="0" marR="0" lvl="0" indent="0" algn="just" rtl="0">
              <a:lnSpc>
                <a:spcPct val="200000"/>
              </a:lnSpc>
              <a:spcBef>
                <a:spcPts val="0"/>
              </a:spcBef>
              <a:spcAft>
                <a:spcPts val="0"/>
              </a:spcAft>
              <a:buNone/>
            </a:pPr>
            <a:r>
              <a:rPr lang="en-US" sz="1400">
                <a:solidFill>
                  <a:schemeClr val="lt1"/>
                </a:solidFill>
                <a:latin typeface="Times New Roman"/>
                <a:ea typeface="Times New Roman"/>
                <a:cs typeface="Times New Roman"/>
                <a:sym typeface="Times New Roman"/>
              </a:rPr>
              <a:t>UPI or Unified Payments Interface is an immediate real-time payment system that helps in instantly transferring the funds between the two bank accounts through a mobile platform.Hence, UPI is a concept that allows multiple bank accounts to get into a single mobile application.</a:t>
            </a:r>
            <a:endParaRPr/>
          </a:p>
        </p:txBody>
      </p:sp>
      <p:sp>
        <p:nvSpPr>
          <p:cNvPr id="78" name="Google Shape;78;p7"/>
          <p:cNvSpPr/>
          <p:nvPr/>
        </p:nvSpPr>
        <p:spPr>
          <a:xfrm>
            <a:off x="6749415" y="3550285"/>
            <a:ext cx="4292600" cy="460375"/>
          </a:xfrm>
          <a:prstGeom prst="rect">
            <a:avLst/>
          </a:prstGeom>
          <a:no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None/>
            </a:pPr>
            <a:r>
              <a:rPr lang="en-US" sz="1200">
                <a:solidFill>
                  <a:schemeClr val="lt1"/>
                </a:solidFill>
                <a:latin typeface="Arial"/>
                <a:ea typeface="Arial"/>
                <a:cs typeface="Arial"/>
                <a:sym typeface="Arial"/>
              </a:rPr>
              <a:t> </a:t>
            </a:r>
            <a:endParaRPr/>
          </a:p>
        </p:txBody>
      </p:sp>
      <p:sp>
        <p:nvSpPr>
          <p:cNvPr id="79" name="Google Shape;79;p7"/>
          <p:cNvSpPr txBox="1"/>
          <p:nvPr/>
        </p:nvSpPr>
        <p:spPr>
          <a:xfrm>
            <a:off x="6257290" y="2881630"/>
            <a:ext cx="5187315" cy="368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rgbClr val="FFFF00"/>
                </a:solidFill>
                <a:latin typeface="Arial"/>
                <a:ea typeface="Arial"/>
                <a:cs typeface="Arial"/>
                <a:sym typeface="Arial"/>
              </a:rPr>
              <a:t>How to avoid being a victim of online banking.</a:t>
            </a:r>
            <a:endParaRPr sz="1800">
              <a:solidFill>
                <a:srgbClr val="FFFF00"/>
              </a:solidFill>
              <a:latin typeface="Arial"/>
              <a:ea typeface="Arial"/>
              <a:cs typeface="Arial"/>
              <a:sym typeface="Arial"/>
            </a:endParaRPr>
          </a:p>
        </p:txBody>
      </p:sp>
      <p:sp>
        <p:nvSpPr>
          <p:cNvPr id="80" name="Google Shape;80;p7"/>
          <p:cNvSpPr txBox="1"/>
          <p:nvPr/>
        </p:nvSpPr>
        <p:spPr>
          <a:xfrm>
            <a:off x="6358270" y="3448050"/>
            <a:ext cx="5188688" cy="1569660"/>
          </a:xfrm>
          <a:prstGeom prst="rect">
            <a:avLst/>
          </a:prstGeom>
          <a:noFill/>
          <a:ln>
            <a:noFill/>
          </a:ln>
        </p:spPr>
        <p:txBody>
          <a:bodyPr spcFirstLastPara="1" wrap="square" lIns="91425" tIns="45700" rIns="91425" bIns="45700" anchor="t" anchorCtr="0">
            <a:spAutoFit/>
          </a:bodyPr>
          <a:lstStyle/>
          <a:p>
            <a:pPr marL="228600" marR="0" lvl="0" indent="-228600" algn="l" rtl="0">
              <a:spcBef>
                <a:spcPts val="0"/>
              </a:spcBef>
              <a:spcAft>
                <a:spcPts val="0"/>
              </a:spcAft>
              <a:buClr>
                <a:schemeClr val="lt1"/>
              </a:buClr>
              <a:buSzPts val="1600"/>
              <a:buFont typeface="Arial"/>
              <a:buChar char="•"/>
            </a:pPr>
            <a:r>
              <a:rPr lang="en-US" sz="1600">
                <a:solidFill>
                  <a:schemeClr val="lt1"/>
                </a:solidFill>
                <a:latin typeface="Times New Roman"/>
                <a:ea typeface="Times New Roman"/>
                <a:cs typeface="Times New Roman"/>
                <a:sym typeface="Times New Roman"/>
              </a:rPr>
              <a:t>Double-check all details while requesting or accepting payment requests.</a:t>
            </a:r>
            <a:endParaRPr/>
          </a:p>
          <a:p>
            <a:pPr marL="228600" marR="0" lvl="0" indent="-228600" algn="l" rtl="0">
              <a:spcBef>
                <a:spcPts val="0"/>
              </a:spcBef>
              <a:spcAft>
                <a:spcPts val="0"/>
              </a:spcAft>
              <a:buClr>
                <a:schemeClr val="lt1"/>
              </a:buClr>
              <a:buSzPts val="1600"/>
              <a:buFont typeface="Arial"/>
              <a:buChar char="•"/>
            </a:pPr>
            <a:r>
              <a:rPr lang="en-US" sz="1600">
                <a:solidFill>
                  <a:schemeClr val="lt1"/>
                </a:solidFill>
                <a:latin typeface="Times New Roman"/>
                <a:ea typeface="Times New Roman"/>
                <a:cs typeface="Times New Roman"/>
                <a:sym typeface="Times New Roman"/>
              </a:rPr>
              <a:t>Always note that there is no need to enter your PIN while receiving funds.</a:t>
            </a:r>
            <a:endParaRPr/>
          </a:p>
          <a:p>
            <a:pPr marL="228600" marR="0" lvl="0" indent="-228600" algn="l" rtl="0">
              <a:spcBef>
                <a:spcPts val="0"/>
              </a:spcBef>
              <a:spcAft>
                <a:spcPts val="0"/>
              </a:spcAft>
              <a:buClr>
                <a:schemeClr val="lt1"/>
              </a:buClr>
              <a:buSzPts val="1600"/>
              <a:buFont typeface="Arial"/>
              <a:buChar char="•"/>
            </a:pPr>
            <a:r>
              <a:rPr lang="en-US" sz="1600">
                <a:solidFill>
                  <a:schemeClr val="lt1"/>
                </a:solidFill>
                <a:latin typeface="Times New Roman"/>
                <a:ea typeface="Times New Roman"/>
                <a:cs typeface="Times New Roman"/>
                <a:sym typeface="Times New Roman"/>
              </a:rPr>
              <a:t>Keep an eye out for malicious apps. </a:t>
            </a:r>
            <a:endParaRPr sz="1600">
              <a:solidFill>
                <a:schemeClr val="lt1"/>
              </a:solidFill>
              <a:latin typeface="Times New Roman"/>
              <a:ea typeface="Times New Roman"/>
              <a:cs typeface="Times New Roman"/>
              <a:sym typeface="Times New Roman"/>
            </a:endParaRPr>
          </a:p>
          <a:p>
            <a:pPr marL="228600" marR="0" lvl="0" indent="-228600" algn="l" rtl="0">
              <a:spcBef>
                <a:spcPts val="0"/>
              </a:spcBef>
              <a:spcAft>
                <a:spcPts val="0"/>
              </a:spcAft>
              <a:buClr>
                <a:schemeClr val="lt1"/>
              </a:buClr>
              <a:buSzPts val="1600"/>
              <a:buFont typeface="Arial"/>
              <a:buChar char="•"/>
            </a:pPr>
            <a:r>
              <a:rPr lang="en-US" sz="1600">
                <a:solidFill>
                  <a:schemeClr val="lt1"/>
                </a:solidFill>
                <a:latin typeface="Times New Roman"/>
                <a:ea typeface="Times New Roman"/>
                <a:cs typeface="Times New Roman"/>
                <a:sym typeface="Times New Roman"/>
              </a:rPr>
              <a:t>Take adequate notice of spam warnings on your UPI app.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pSp>
        <p:nvGrpSpPr>
          <p:cNvPr id="85" name="Google Shape;85;p8"/>
          <p:cNvGrpSpPr/>
          <p:nvPr/>
        </p:nvGrpSpPr>
        <p:grpSpPr>
          <a:xfrm>
            <a:off x="523852" y="1543780"/>
            <a:ext cx="643818" cy="686345"/>
            <a:chOff x="1796392" y="3825970"/>
            <a:chExt cx="643818" cy="686345"/>
          </a:xfrm>
        </p:grpSpPr>
        <p:sp>
          <p:nvSpPr>
            <p:cNvPr id="86" name="Google Shape;86;p8"/>
            <p:cNvSpPr/>
            <p:nvPr/>
          </p:nvSpPr>
          <p:spPr>
            <a:xfrm>
              <a:off x="1796392" y="3825970"/>
              <a:ext cx="636735" cy="686345"/>
            </a:xfrm>
            <a:custGeom>
              <a:avLst/>
              <a:gdLst/>
              <a:ahLst/>
              <a:cxnLst/>
              <a:rect l="l" t="t" r="r" b="b"/>
              <a:pathLst>
                <a:path w="1038" h="1118" extrusionOk="0">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8"/>
            <p:cNvSpPr/>
            <p:nvPr/>
          </p:nvSpPr>
          <p:spPr>
            <a:xfrm>
              <a:off x="1852124" y="3899423"/>
              <a:ext cx="588086" cy="539437"/>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244242"/>
                  </a:solidFill>
                  <a:latin typeface="Arial"/>
                  <a:ea typeface="Arial"/>
                  <a:cs typeface="Arial"/>
                  <a:sym typeface="Arial"/>
                </a:rPr>
                <a:t>04</a:t>
              </a:r>
              <a:endParaRPr sz="2400" b="1">
                <a:solidFill>
                  <a:srgbClr val="244242"/>
                </a:solidFill>
                <a:latin typeface="Arial"/>
                <a:ea typeface="Arial"/>
                <a:cs typeface="Arial"/>
                <a:sym typeface="Arial"/>
              </a:endParaRPr>
            </a:p>
          </p:txBody>
        </p:sp>
      </p:grpSp>
      <p:pic>
        <p:nvPicPr>
          <p:cNvPr id="88" name="Google Shape;88;p8"/>
          <p:cNvPicPr preferRelativeResize="0">
            <a:picLocks noGrp="1"/>
          </p:cNvPicPr>
          <p:nvPr>
            <p:ph type="body" idx="1"/>
          </p:nvPr>
        </p:nvPicPr>
        <p:blipFill rotWithShape="1">
          <a:blip r:embed="rId4">
            <a:alphaModFix/>
          </a:blip>
          <a:srcRect/>
          <a:stretch/>
        </p:blipFill>
        <p:spPr>
          <a:xfrm>
            <a:off x="2580729" y="5403348"/>
            <a:ext cx="979170" cy="1323975"/>
          </a:xfrm>
          <a:prstGeom prst="rect">
            <a:avLst/>
          </a:prstGeom>
          <a:noFill/>
          <a:ln>
            <a:noFill/>
          </a:ln>
        </p:spPr>
      </p:pic>
      <p:sp>
        <p:nvSpPr>
          <p:cNvPr id="89" name="Google Shape;89;p8"/>
          <p:cNvSpPr/>
          <p:nvPr/>
        </p:nvSpPr>
        <p:spPr>
          <a:xfrm>
            <a:off x="1695767" y="689520"/>
            <a:ext cx="8239125" cy="119888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7200" b="1">
                <a:latin typeface="Arial"/>
                <a:ea typeface="Arial"/>
                <a:cs typeface="Arial"/>
                <a:sym typeface="Arial"/>
              </a:rPr>
              <a:t>Mobile Banking</a:t>
            </a:r>
            <a:endParaRPr sz="7200" b="1">
              <a:latin typeface="Arial"/>
              <a:ea typeface="Arial"/>
              <a:cs typeface="Arial"/>
              <a:sym typeface="Arial"/>
            </a:endParaRPr>
          </a:p>
        </p:txBody>
      </p:sp>
      <p:sp>
        <p:nvSpPr>
          <p:cNvPr id="90" name="Google Shape;90;p8"/>
          <p:cNvSpPr txBox="1"/>
          <p:nvPr/>
        </p:nvSpPr>
        <p:spPr>
          <a:xfrm>
            <a:off x="1522644" y="2630561"/>
            <a:ext cx="2916183"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rgbClr val="FFFF00"/>
                </a:solidFill>
                <a:latin typeface="Arial"/>
                <a:ea typeface="Arial"/>
                <a:cs typeface="Arial"/>
                <a:sym typeface="Arial"/>
              </a:rPr>
              <a:t>What is Mobile Banking?</a:t>
            </a:r>
            <a:endParaRPr sz="1800">
              <a:solidFill>
                <a:srgbClr val="FFFF00"/>
              </a:solidFill>
              <a:latin typeface="Arial"/>
              <a:ea typeface="Arial"/>
              <a:cs typeface="Arial"/>
              <a:sym typeface="Arial"/>
            </a:endParaRPr>
          </a:p>
        </p:txBody>
      </p:sp>
      <p:sp>
        <p:nvSpPr>
          <p:cNvPr id="91" name="Google Shape;91;p8"/>
          <p:cNvSpPr/>
          <p:nvPr/>
        </p:nvSpPr>
        <p:spPr>
          <a:xfrm>
            <a:off x="1039495" y="3117292"/>
            <a:ext cx="4292600" cy="2181175"/>
          </a:xfrm>
          <a:prstGeom prst="rect">
            <a:avLst/>
          </a:prstGeom>
          <a:noFill/>
          <a:ln>
            <a:noFill/>
          </a:ln>
        </p:spPr>
        <p:txBody>
          <a:bodyPr spcFirstLastPara="1" wrap="square" lIns="91425" tIns="45700" rIns="91425" bIns="45700" anchor="t" anchorCtr="0">
            <a:noAutofit/>
          </a:bodyPr>
          <a:lstStyle/>
          <a:p>
            <a:pPr marL="0" marR="0" lvl="0" indent="0" algn="just" rtl="0">
              <a:lnSpc>
                <a:spcPct val="200000"/>
              </a:lnSpc>
              <a:spcBef>
                <a:spcPts val="0"/>
              </a:spcBef>
              <a:spcAft>
                <a:spcPts val="0"/>
              </a:spcAft>
              <a:buNone/>
            </a:pPr>
            <a:r>
              <a:rPr lang="en-US" sz="1400">
                <a:solidFill>
                  <a:schemeClr val="lt1"/>
                </a:solidFill>
                <a:latin typeface="Times New Roman"/>
                <a:ea typeface="Times New Roman"/>
                <a:cs typeface="Times New Roman"/>
                <a:sym typeface="Times New Roman"/>
              </a:rPr>
              <a:t>Mobile banking (m-banking) refers to the use of a mobile device to access banking and financial services offered by banks. It enables customers to check their bank account balance, conduct online transactions, transfer funds, pay bills, etc., without visiting banks.</a:t>
            </a:r>
            <a:endParaRPr sz="1400">
              <a:solidFill>
                <a:schemeClr val="lt1"/>
              </a:solidFill>
              <a:latin typeface="Times New Roman"/>
              <a:ea typeface="Times New Roman"/>
              <a:cs typeface="Times New Roman"/>
              <a:sym typeface="Times New Roman"/>
            </a:endParaRPr>
          </a:p>
        </p:txBody>
      </p:sp>
      <p:sp>
        <p:nvSpPr>
          <p:cNvPr id="92" name="Google Shape;92;p8"/>
          <p:cNvSpPr/>
          <p:nvPr/>
        </p:nvSpPr>
        <p:spPr>
          <a:xfrm>
            <a:off x="6749415" y="3550285"/>
            <a:ext cx="4292600" cy="460375"/>
          </a:xfrm>
          <a:prstGeom prst="rect">
            <a:avLst/>
          </a:prstGeom>
          <a:no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None/>
            </a:pPr>
            <a:r>
              <a:rPr lang="en-US" sz="1200">
                <a:solidFill>
                  <a:schemeClr val="lt1"/>
                </a:solidFill>
                <a:latin typeface="Arial"/>
                <a:ea typeface="Arial"/>
                <a:cs typeface="Arial"/>
                <a:sym typeface="Arial"/>
              </a:rPr>
              <a:t> </a:t>
            </a:r>
            <a:endParaRPr/>
          </a:p>
        </p:txBody>
      </p:sp>
      <p:sp>
        <p:nvSpPr>
          <p:cNvPr id="93" name="Google Shape;93;p8"/>
          <p:cNvSpPr txBox="1"/>
          <p:nvPr/>
        </p:nvSpPr>
        <p:spPr>
          <a:xfrm>
            <a:off x="6302057" y="2631593"/>
            <a:ext cx="5187315" cy="33855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b="1">
                <a:solidFill>
                  <a:srgbClr val="FFFF00"/>
                </a:solidFill>
                <a:latin typeface="Arial"/>
                <a:ea typeface="Arial"/>
                <a:cs typeface="Arial"/>
                <a:sym typeface="Arial"/>
              </a:rPr>
              <a:t>How to avoid being a victim of Mobile Banking.</a:t>
            </a:r>
            <a:endParaRPr sz="1600">
              <a:solidFill>
                <a:srgbClr val="FFFF00"/>
              </a:solidFill>
              <a:latin typeface="Arial"/>
              <a:ea typeface="Arial"/>
              <a:cs typeface="Arial"/>
              <a:sym typeface="Arial"/>
            </a:endParaRPr>
          </a:p>
        </p:txBody>
      </p:sp>
      <p:sp>
        <p:nvSpPr>
          <p:cNvPr id="94" name="Google Shape;94;p8"/>
          <p:cNvSpPr txBox="1"/>
          <p:nvPr/>
        </p:nvSpPr>
        <p:spPr>
          <a:xfrm>
            <a:off x="6358270" y="3448050"/>
            <a:ext cx="5188688" cy="1569660"/>
          </a:xfrm>
          <a:prstGeom prst="rect">
            <a:avLst/>
          </a:prstGeom>
          <a:noFill/>
          <a:ln>
            <a:noFill/>
          </a:ln>
        </p:spPr>
        <p:txBody>
          <a:bodyPr spcFirstLastPara="1" wrap="square" lIns="91425" tIns="45700" rIns="91425" bIns="45700" anchor="t" anchorCtr="0">
            <a:spAutoFit/>
          </a:bodyPr>
          <a:lstStyle/>
          <a:p>
            <a:pPr marL="228600" marR="0" lvl="0" indent="-228600" algn="l" rtl="0">
              <a:spcBef>
                <a:spcPts val="0"/>
              </a:spcBef>
              <a:spcAft>
                <a:spcPts val="0"/>
              </a:spcAft>
              <a:buClr>
                <a:schemeClr val="lt1"/>
              </a:buClr>
              <a:buSzPts val="1600"/>
              <a:buFont typeface="Arial"/>
              <a:buChar char="•"/>
            </a:pPr>
            <a:r>
              <a:rPr lang="en-US" sz="1600">
                <a:solidFill>
                  <a:schemeClr val="lt1"/>
                </a:solidFill>
                <a:latin typeface="Times New Roman"/>
                <a:ea typeface="Times New Roman"/>
                <a:cs typeface="Times New Roman"/>
                <a:sym typeface="Times New Roman"/>
              </a:rPr>
              <a:t>Double-check all details while requesting or accepting payment requests.</a:t>
            </a:r>
            <a:endParaRPr/>
          </a:p>
          <a:p>
            <a:pPr marL="228600" marR="0" lvl="0" indent="-228600" algn="l" rtl="0">
              <a:spcBef>
                <a:spcPts val="0"/>
              </a:spcBef>
              <a:spcAft>
                <a:spcPts val="0"/>
              </a:spcAft>
              <a:buClr>
                <a:schemeClr val="lt1"/>
              </a:buClr>
              <a:buSzPts val="1600"/>
              <a:buFont typeface="Arial"/>
              <a:buChar char="•"/>
            </a:pPr>
            <a:r>
              <a:rPr lang="en-US" sz="1600">
                <a:solidFill>
                  <a:schemeClr val="lt1"/>
                </a:solidFill>
                <a:latin typeface="Times New Roman"/>
                <a:ea typeface="Times New Roman"/>
                <a:cs typeface="Times New Roman"/>
                <a:sym typeface="Times New Roman"/>
              </a:rPr>
              <a:t>Always note that there is no need to enter your PIN while receiving funds.</a:t>
            </a:r>
            <a:endParaRPr/>
          </a:p>
          <a:p>
            <a:pPr marL="228600" marR="0" lvl="0" indent="-228600" algn="l" rtl="0">
              <a:spcBef>
                <a:spcPts val="0"/>
              </a:spcBef>
              <a:spcAft>
                <a:spcPts val="0"/>
              </a:spcAft>
              <a:buClr>
                <a:schemeClr val="lt1"/>
              </a:buClr>
              <a:buSzPts val="1600"/>
              <a:buFont typeface="Arial"/>
              <a:buChar char="•"/>
            </a:pPr>
            <a:r>
              <a:rPr lang="en-US" sz="1600">
                <a:solidFill>
                  <a:schemeClr val="lt1"/>
                </a:solidFill>
                <a:latin typeface="Times New Roman"/>
                <a:ea typeface="Times New Roman"/>
                <a:cs typeface="Times New Roman"/>
                <a:sym typeface="Times New Roman"/>
              </a:rPr>
              <a:t>Keep an eye out for malicious apps. </a:t>
            </a:r>
            <a:endParaRPr sz="1600">
              <a:solidFill>
                <a:schemeClr val="lt1"/>
              </a:solidFill>
              <a:latin typeface="Times New Roman"/>
              <a:ea typeface="Times New Roman"/>
              <a:cs typeface="Times New Roman"/>
              <a:sym typeface="Times New Roman"/>
            </a:endParaRPr>
          </a:p>
          <a:p>
            <a:pPr marL="228600" marR="0" lvl="0" indent="-228600" algn="l" rtl="0">
              <a:spcBef>
                <a:spcPts val="0"/>
              </a:spcBef>
              <a:spcAft>
                <a:spcPts val="0"/>
              </a:spcAft>
              <a:buClr>
                <a:schemeClr val="lt1"/>
              </a:buClr>
              <a:buSzPts val="1600"/>
              <a:buFont typeface="Arial"/>
              <a:buChar char="•"/>
            </a:pPr>
            <a:r>
              <a:rPr lang="en-US" sz="1600">
                <a:solidFill>
                  <a:schemeClr val="lt1"/>
                </a:solidFill>
                <a:latin typeface="Times New Roman"/>
                <a:ea typeface="Times New Roman"/>
                <a:cs typeface="Times New Roman"/>
                <a:sym typeface="Times New Roman"/>
              </a:rPr>
              <a:t>Take adequate notice of spam warnings on your UPI app. </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9"/>
          <p:cNvGrpSpPr/>
          <p:nvPr/>
        </p:nvGrpSpPr>
        <p:grpSpPr>
          <a:xfrm>
            <a:off x="1151042" y="1515617"/>
            <a:ext cx="8887445" cy="3969632"/>
            <a:chOff x="1533814" y="1515617"/>
            <a:chExt cx="8887445" cy="3969632"/>
          </a:xfrm>
        </p:grpSpPr>
        <p:grpSp>
          <p:nvGrpSpPr>
            <p:cNvPr id="100" name="Google Shape;100;p9"/>
            <p:cNvGrpSpPr/>
            <p:nvPr/>
          </p:nvGrpSpPr>
          <p:grpSpPr>
            <a:xfrm>
              <a:off x="1533814" y="1515617"/>
              <a:ext cx="2482531" cy="3826765"/>
              <a:chOff x="4811375" y="1794282"/>
              <a:chExt cx="2569250" cy="3960440"/>
            </a:xfrm>
          </p:grpSpPr>
          <p:sp>
            <p:nvSpPr>
              <p:cNvPr id="101" name="Google Shape;101;p9"/>
              <p:cNvSpPr/>
              <p:nvPr/>
            </p:nvSpPr>
            <p:spPr>
              <a:xfrm>
                <a:off x="7037234" y="2584713"/>
                <a:ext cx="305099" cy="366817"/>
              </a:xfrm>
              <a:custGeom>
                <a:avLst/>
                <a:gdLst/>
                <a:ahLst/>
                <a:cxnLst/>
                <a:rect l="l" t="t" r="r" b="b"/>
                <a:pathLst>
                  <a:path w="247" h="310" extrusionOk="0">
                    <a:moveTo>
                      <a:pt x="80" y="150"/>
                    </a:moveTo>
                    <a:lnTo>
                      <a:pt x="80" y="150"/>
                    </a:lnTo>
                    <a:lnTo>
                      <a:pt x="82" y="150"/>
                    </a:lnTo>
                    <a:lnTo>
                      <a:pt x="84" y="146"/>
                    </a:lnTo>
                    <a:lnTo>
                      <a:pt x="86" y="140"/>
                    </a:lnTo>
                    <a:lnTo>
                      <a:pt x="87" y="132"/>
                    </a:lnTo>
                    <a:lnTo>
                      <a:pt x="87" y="132"/>
                    </a:lnTo>
                    <a:lnTo>
                      <a:pt x="87" y="59"/>
                    </a:lnTo>
                    <a:lnTo>
                      <a:pt x="87" y="59"/>
                    </a:lnTo>
                    <a:lnTo>
                      <a:pt x="82" y="55"/>
                    </a:lnTo>
                    <a:lnTo>
                      <a:pt x="80" y="50"/>
                    </a:lnTo>
                    <a:lnTo>
                      <a:pt x="79" y="50"/>
                    </a:lnTo>
                    <a:lnTo>
                      <a:pt x="79" y="17"/>
                    </a:lnTo>
                    <a:lnTo>
                      <a:pt x="80" y="17"/>
                    </a:lnTo>
                    <a:lnTo>
                      <a:pt x="80" y="17"/>
                    </a:lnTo>
                    <a:lnTo>
                      <a:pt x="80" y="16"/>
                    </a:lnTo>
                    <a:lnTo>
                      <a:pt x="80" y="16"/>
                    </a:lnTo>
                    <a:lnTo>
                      <a:pt x="80" y="13"/>
                    </a:lnTo>
                    <a:lnTo>
                      <a:pt x="83" y="10"/>
                    </a:lnTo>
                    <a:lnTo>
                      <a:pt x="87" y="6"/>
                    </a:lnTo>
                    <a:lnTo>
                      <a:pt x="92" y="5"/>
                    </a:lnTo>
                    <a:lnTo>
                      <a:pt x="107" y="1"/>
                    </a:lnTo>
                    <a:lnTo>
                      <a:pt x="125" y="0"/>
                    </a:lnTo>
                    <a:lnTo>
                      <a:pt x="125" y="0"/>
                    </a:lnTo>
                    <a:lnTo>
                      <a:pt x="141" y="1"/>
                    </a:lnTo>
                    <a:lnTo>
                      <a:pt x="156" y="5"/>
                    </a:lnTo>
                    <a:lnTo>
                      <a:pt x="162" y="6"/>
                    </a:lnTo>
                    <a:lnTo>
                      <a:pt x="166" y="10"/>
                    </a:lnTo>
                    <a:lnTo>
                      <a:pt x="168" y="13"/>
                    </a:lnTo>
                    <a:lnTo>
                      <a:pt x="168" y="16"/>
                    </a:lnTo>
                    <a:lnTo>
                      <a:pt x="168" y="16"/>
                    </a:lnTo>
                    <a:lnTo>
                      <a:pt x="168" y="17"/>
                    </a:lnTo>
                    <a:lnTo>
                      <a:pt x="170" y="17"/>
                    </a:lnTo>
                    <a:lnTo>
                      <a:pt x="170" y="50"/>
                    </a:lnTo>
                    <a:lnTo>
                      <a:pt x="168" y="50"/>
                    </a:lnTo>
                    <a:lnTo>
                      <a:pt x="168" y="50"/>
                    </a:lnTo>
                    <a:lnTo>
                      <a:pt x="168" y="52"/>
                    </a:lnTo>
                    <a:lnTo>
                      <a:pt x="166" y="55"/>
                    </a:lnTo>
                    <a:lnTo>
                      <a:pt x="162" y="58"/>
                    </a:lnTo>
                    <a:lnTo>
                      <a:pt x="156" y="59"/>
                    </a:lnTo>
                    <a:lnTo>
                      <a:pt x="156" y="59"/>
                    </a:lnTo>
                    <a:lnTo>
                      <a:pt x="156" y="132"/>
                    </a:lnTo>
                    <a:lnTo>
                      <a:pt x="156" y="132"/>
                    </a:lnTo>
                    <a:lnTo>
                      <a:pt x="156" y="136"/>
                    </a:lnTo>
                    <a:lnTo>
                      <a:pt x="157" y="140"/>
                    </a:lnTo>
                    <a:lnTo>
                      <a:pt x="160" y="146"/>
                    </a:lnTo>
                    <a:lnTo>
                      <a:pt x="164" y="150"/>
                    </a:lnTo>
                    <a:lnTo>
                      <a:pt x="166"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36" y="285"/>
                    </a:lnTo>
                    <a:lnTo>
                      <a:pt x="221" y="293"/>
                    </a:lnTo>
                    <a:lnTo>
                      <a:pt x="205" y="300"/>
                    </a:lnTo>
                    <a:lnTo>
                      <a:pt x="187" y="304"/>
                    </a:lnTo>
                    <a:lnTo>
                      <a:pt x="171" y="307"/>
                    </a:lnTo>
                    <a:lnTo>
                      <a:pt x="155" y="310"/>
                    </a:lnTo>
                    <a:lnTo>
                      <a:pt x="141" y="310"/>
                    </a:lnTo>
                    <a:lnTo>
                      <a:pt x="124" y="310"/>
                    </a:lnTo>
                    <a:lnTo>
                      <a:pt x="124" y="310"/>
                    </a:lnTo>
                    <a:lnTo>
                      <a:pt x="113" y="310"/>
                    </a:lnTo>
                    <a:lnTo>
                      <a:pt x="95" y="310"/>
                    </a:lnTo>
                    <a:lnTo>
                      <a:pt x="74" y="307"/>
                    </a:lnTo>
                    <a:lnTo>
                      <a:pt x="51" y="303"/>
                    </a:lnTo>
                    <a:lnTo>
                      <a:pt x="51" y="282"/>
                    </a:lnTo>
                    <a:lnTo>
                      <a:pt x="51" y="282"/>
                    </a:lnTo>
                    <a:lnTo>
                      <a:pt x="63" y="285"/>
                    </a:lnTo>
                    <a:lnTo>
                      <a:pt x="72" y="287"/>
                    </a:lnTo>
                    <a:lnTo>
                      <a:pt x="83" y="287"/>
                    </a:lnTo>
                    <a:lnTo>
                      <a:pt x="83" y="287"/>
                    </a:lnTo>
                    <a:lnTo>
                      <a:pt x="83" y="287"/>
                    </a:lnTo>
                    <a:lnTo>
                      <a:pt x="72" y="284"/>
                    </a:lnTo>
                    <a:lnTo>
                      <a:pt x="61" y="280"/>
                    </a:lnTo>
                    <a:lnTo>
                      <a:pt x="51" y="274"/>
                    </a:lnTo>
                    <a:lnTo>
                      <a:pt x="51" y="211"/>
                    </a:lnTo>
                    <a:lnTo>
                      <a:pt x="51" y="211"/>
                    </a:lnTo>
                    <a:lnTo>
                      <a:pt x="60" y="199"/>
                    </a:lnTo>
                    <a:lnTo>
                      <a:pt x="68" y="189"/>
                    </a:lnTo>
                    <a:lnTo>
                      <a:pt x="76" y="180"/>
                    </a:lnTo>
                    <a:lnTo>
                      <a:pt x="76" y="180"/>
                    </a:lnTo>
                    <a:lnTo>
                      <a:pt x="68" y="186"/>
                    </a:lnTo>
                    <a:lnTo>
                      <a:pt x="51" y="203"/>
                    </a:lnTo>
                    <a:lnTo>
                      <a:pt x="51" y="178"/>
                    </a:lnTo>
                    <a:lnTo>
                      <a:pt x="51" y="178"/>
                    </a:lnTo>
                    <a:lnTo>
                      <a:pt x="68" y="159"/>
                    </a:lnTo>
                    <a:lnTo>
                      <a:pt x="80" y="150"/>
                    </a:lnTo>
                    <a:lnTo>
                      <a:pt x="80" y="150"/>
                    </a:lnTo>
                    <a:close/>
                    <a:moveTo>
                      <a:pt x="51" y="303"/>
                    </a:moveTo>
                    <a:lnTo>
                      <a:pt x="51" y="303"/>
                    </a:lnTo>
                    <a:lnTo>
                      <a:pt x="40" y="299"/>
                    </a:lnTo>
                    <a:lnTo>
                      <a:pt x="30" y="296"/>
                    </a:lnTo>
                    <a:lnTo>
                      <a:pt x="21" y="291"/>
                    </a:lnTo>
                    <a:lnTo>
                      <a:pt x="11" y="285"/>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51" y="203"/>
                    </a:lnTo>
                    <a:lnTo>
                      <a:pt x="38" y="215"/>
                    </a:lnTo>
                    <a:lnTo>
                      <a:pt x="27" y="228"/>
                    </a:lnTo>
                    <a:lnTo>
                      <a:pt x="23" y="235"/>
                    </a:lnTo>
                    <a:lnTo>
                      <a:pt x="21" y="242"/>
                    </a:lnTo>
                    <a:lnTo>
                      <a:pt x="18" y="249"/>
                    </a:lnTo>
                    <a:lnTo>
                      <a:pt x="18" y="255"/>
                    </a:lnTo>
                    <a:lnTo>
                      <a:pt x="18" y="255"/>
                    </a:lnTo>
                    <a:lnTo>
                      <a:pt x="18" y="261"/>
                    </a:lnTo>
                    <a:lnTo>
                      <a:pt x="21" y="266"/>
                    </a:lnTo>
                    <a:lnTo>
                      <a:pt x="23" y="270"/>
                    </a:lnTo>
                    <a:lnTo>
                      <a:pt x="27" y="273"/>
                    </a:lnTo>
                    <a:lnTo>
                      <a:pt x="38" y="278"/>
                    </a:lnTo>
                    <a:lnTo>
                      <a:pt x="51" y="282"/>
                    </a:lnTo>
                    <a:lnTo>
                      <a:pt x="51" y="303"/>
                    </a:lnTo>
                    <a:lnTo>
                      <a:pt x="51" y="303"/>
                    </a:lnTo>
                    <a:close/>
                    <a:moveTo>
                      <a:pt x="51" y="211"/>
                    </a:moveTo>
                    <a:lnTo>
                      <a:pt x="51" y="211"/>
                    </a:lnTo>
                    <a:lnTo>
                      <a:pt x="44" y="222"/>
                    </a:lnTo>
                    <a:lnTo>
                      <a:pt x="38" y="232"/>
                    </a:lnTo>
                    <a:lnTo>
                      <a:pt x="34" y="243"/>
                    </a:lnTo>
                    <a:lnTo>
                      <a:pt x="33" y="253"/>
                    </a:lnTo>
                    <a:lnTo>
                      <a:pt x="33" y="253"/>
                    </a:lnTo>
                    <a:lnTo>
                      <a:pt x="36" y="259"/>
                    </a:lnTo>
                    <a:lnTo>
                      <a:pt x="38" y="265"/>
                    </a:lnTo>
                    <a:lnTo>
                      <a:pt x="44" y="270"/>
                    </a:lnTo>
                    <a:lnTo>
                      <a:pt x="51" y="274"/>
                    </a:lnTo>
                    <a:lnTo>
                      <a:pt x="51" y="2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9"/>
              <p:cNvSpPr/>
              <p:nvPr/>
            </p:nvSpPr>
            <p:spPr>
              <a:xfrm>
                <a:off x="6554266" y="3843723"/>
                <a:ext cx="395269" cy="295820"/>
              </a:xfrm>
              <a:custGeom>
                <a:avLst/>
                <a:gdLst/>
                <a:ahLst/>
                <a:cxnLst/>
                <a:rect l="l" t="t" r="r" b="b"/>
                <a:pathLst>
                  <a:path w="320" h="250" extrusionOk="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82" y="239"/>
                    </a:lnTo>
                    <a:lnTo>
                      <a:pt x="271" y="245"/>
                    </a:lnTo>
                    <a:lnTo>
                      <a:pt x="261" y="247"/>
                    </a:lnTo>
                    <a:lnTo>
                      <a:pt x="261" y="233"/>
                    </a:lnTo>
                    <a:lnTo>
                      <a:pt x="261" y="233"/>
                    </a:lnTo>
                    <a:lnTo>
                      <a:pt x="263" y="233"/>
                    </a:lnTo>
                    <a:lnTo>
                      <a:pt x="263" y="233"/>
                    </a:lnTo>
                    <a:lnTo>
                      <a:pt x="263" y="233"/>
                    </a:lnTo>
                    <a:lnTo>
                      <a:pt x="268" y="229"/>
                    </a:lnTo>
                    <a:lnTo>
                      <a:pt x="272" y="224"/>
                    </a:lnTo>
                    <a:lnTo>
                      <a:pt x="276" y="219"/>
                    </a:lnTo>
                    <a:lnTo>
                      <a:pt x="279" y="214"/>
                    </a:lnTo>
                    <a:lnTo>
                      <a:pt x="280" y="208"/>
                    </a:lnTo>
                    <a:lnTo>
                      <a:pt x="280" y="203"/>
                    </a:lnTo>
                    <a:lnTo>
                      <a:pt x="279" y="196"/>
                    </a:lnTo>
                    <a:lnTo>
                      <a:pt x="276" y="191"/>
                    </a:lnTo>
                    <a:lnTo>
                      <a:pt x="276" y="191"/>
                    </a:lnTo>
                    <a:lnTo>
                      <a:pt x="274" y="185"/>
                    </a:lnTo>
                    <a:lnTo>
                      <a:pt x="271" y="181"/>
                    </a:lnTo>
                    <a:lnTo>
                      <a:pt x="267" y="178"/>
                    </a:lnTo>
                    <a:lnTo>
                      <a:pt x="261" y="176"/>
                    </a:lnTo>
                    <a:lnTo>
                      <a:pt x="261" y="165"/>
                    </a:lnTo>
                    <a:lnTo>
                      <a:pt x="261" y="165"/>
                    </a:lnTo>
                    <a:lnTo>
                      <a:pt x="268" y="168"/>
                    </a:lnTo>
                    <a:lnTo>
                      <a:pt x="275" y="168"/>
                    </a:lnTo>
                    <a:lnTo>
                      <a:pt x="280" y="168"/>
                    </a:lnTo>
                    <a:lnTo>
                      <a:pt x="287" y="165"/>
                    </a:lnTo>
                    <a:lnTo>
                      <a:pt x="287" y="165"/>
                    </a:lnTo>
                    <a:lnTo>
                      <a:pt x="287" y="165"/>
                    </a:lnTo>
                    <a:lnTo>
                      <a:pt x="293" y="162"/>
                    </a:lnTo>
                    <a:lnTo>
                      <a:pt x="297" y="158"/>
                    </a:lnTo>
                    <a:lnTo>
                      <a:pt x="299" y="153"/>
                    </a:lnTo>
                    <a:lnTo>
                      <a:pt x="302" y="149"/>
                    </a:lnTo>
                    <a:lnTo>
                      <a:pt x="303" y="143"/>
                    </a:lnTo>
                    <a:lnTo>
                      <a:pt x="303" y="136"/>
                    </a:lnTo>
                    <a:lnTo>
                      <a:pt x="302" y="131"/>
                    </a:lnTo>
                    <a:lnTo>
                      <a:pt x="299" y="126"/>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1" y="100"/>
                    </a:lnTo>
                    <a:lnTo>
                      <a:pt x="268" y="100"/>
                    </a:lnTo>
                    <a:lnTo>
                      <a:pt x="274" y="99"/>
                    </a:lnTo>
                    <a:lnTo>
                      <a:pt x="274" y="99"/>
                    </a:lnTo>
                    <a:lnTo>
                      <a:pt x="278" y="96"/>
                    </a:lnTo>
                    <a:lnTo>
                      <a:pt x="282" y="92"/>
                    </a:lnTo>
                    <a:lnTo>
                      <a:pt x="284" y="88"/>
                    </a:lnTo>
                    <a:lnTo>
                      <a:pt x="286" y="84"/>
                    </a:lnTo>
                    <a:lnTo>
                      <a:pt x="287" y="78"/>
                    </a:lnTo>
                    <a:lnTo>
                      <a:pt x="287" y="74"/>
                    </a:lnTo>
                    <a:lnTo>
                      <a:pt x="286" y="69"/>
                    </a:lnTo>
                    <a:lnTo>
                      <a:pt x="284" y="63"/>
                    </a:lnTo>
                    <a:lnTo>
                      <a:pt x="284" y="63"/>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61" y="50"/>
                    </a:lnTo>
                    <a:lnTo>
                      <a:pt x="256" y="50"/>
                    </a:lnTo>
                    <a:lnTo>
                      <a:pt x="251" y="53"/>
                    </a:lnTo>
                    <a:lnTo>
                      <a:pt x="251" y="53"/>
                    </a:lnTo>
                    <a:lnTo>
                      <a:pt x="247" y="55"/>
                    </a:lnTo>
                    <a:lnTo>
                      <a:pt x="242" y="59"/>
                    </a:lnTo>
                    <a:lnTo>
                      <a:pt x="240" y="63"/>
                    </a:lnTo>
                    <a:lnTo>
                      <a:pt x="238" y="67"/>
                    </a:lnTo>
                    <a:lnTo>
                      <a:pt x="238" y="39"/>
                    </a:lnTo>
                    <a:lnTo>
                      <a:pt x="238" y="39"/>
                    </a:lnTo>
                    <a:lnTo>
                      <a:pt x="238" y="34"/>
                    </a:lnTo>
                    <a:lnTo>
                      <a:pt x="238" y="27"/>
                    </a:lnTo>
                    <a:lnTo>
                      <a:pt x="238" y="8"/>
                    </a:lnTo>
                    <a:lnTo>
                      <a:pt x="238" y="8"/>
                    </a:lnTo>
                    <a:close/>
                    <a:moveTo>
                      <a:pt x="261" y="247"/>
                    </a:moveTo>
                    <a:lnTo>
                      <a:pt x="261" y="247"/>
                    </a:lnTo>
                    <a:lnTo>
                      <a:pt x="249" y="250"/>
                    </a:lnTo>
                    <a:lnTo>
                      <a:pt x="238" y="250"/>
                    </a:lnTo>
                    <a:lnTo>
                      <a:pt x="238" y="233"/>
                    </a:lnTo>
                    <a:lnTo>
                      <a:pt x="238" y="233"/>
                    </a:lnTo>
                    <a:lnTo>
                      <a:pt x="244" y="235"/>
                    </a:lnTo>
                    <a:lnTo>
                      <a:pt x="249" y="235"/>
                    </a:lnTo>
                    <a:lnTo>
                      <a:pt x="256" y="235"/>
                    </a:lnTo>
                    <a:lnTo>
                      <a:pt x="261" y="233"/>
                    </a:lnTo>
                    <a:lnTo>
                      <a:pt x="261" y="247"/>
                    </a:lnTo>
                    <a:lnTo>
                      <a:pt x="261" y="247"/>
                    </a:lnTo>
                    <a:close/>
                    <a:moveTo>
                      <a:pt x="261" y="100"/>
                    </a:moveTo>
                    <a:lnTo>
                      <a:pt x="261" y="112"/>
                    </a:lnTo>
                    <a:lnTo>
                      <a:pt x="261" y="112"/>
                    </a:lnTo>
                    <a:lnTo>
                      <a:pt x="261" y="113"/>
                    </a:lnTo>
                    <a:lnTo>
                      <a:pt x="261" y="113"/>
                    </a:lnTo>
                    <a:lnTo>
                      <a:pt x="256" y="116"/>
                    </a:lnTo>
                    <a:lnTo>
                      <a:pt x="252" y="120"/>
                    </a:lnTo>
                    <a:lnTo>
                      <a:pt x="249" y="124"/>
                    </a:lnTo>
                    <a:lnTo>
                      <a:pt x="247" y="130"/>
                    </a:lnTo>
                    <a:lnTo>
                      <a:pt x="245" y="135"/>
                    </a:lnTo>
                    <a:lnTo>
                      <a:pt x="245" y="141"/>
                    </a:lnTo>
                    <a:lnTo>
                      <a:pt x="247" y="146"/>
                    </a:lnTo>
                    <a:lnTo>
                      <a:pt x="249" y="151"/>
                    </a:lnTo>
                    <a:lnTo>
                      <a:pt x="249" y="151"/>
                    </a:lnTo>
                    <a:lnTo>
                      <a:pt x="252" y="155"/>
                    </a:lnTo>
                    <a:lnTo>
                      <a:pt x="255" y="159"/>
                    </a:lnTo>
                    <a:lnTo>
                      <a:pt x="261" y="165"/>
                    </a:lnTo>
                    <a:lnTo>
                      <a:pt x="261" y="176"/>
                    </a:lnTo>
                    <a:lnTo>
                      <a:pt x="261" y="176"/>
                    </a:lnTo>
                    <a:lnTo>
                      <a:pt x="256" y="174"/>
                    </a:lnTo>
                    <a:lnTo>
                      <a:pt x="251" y="173"/>
                    </a:lnTo>
                    <a:lnTo>
                      <a:pt x="244" y="173"/>
                    </a:lnTo>
                    <a:lnTo>
                      <a:pt x="238" y="174"/>
                    </a:lnTo>
                    <a:lnTo>
                      <a:pt x="238" y="82"/>
                    </a:lnTo>
                    <a:lnTo>
                      <a:pt x="238" y="82"/>
                    </a:lnTo>
                    <a:lnTo>
                      <a:pt x="240" y="86"/>
                    </a:lnTo>
                    <a:lnTo>
                      <a:pt x="240" y="86"/>
                    </a:lnTo>
                    <a:lnTo>
                      <a:pt x="244" y="92"/>
                    </a:lnTo>
                    <a:lnTo>
                      <a:pt x="249" y="97"/>
                    </a:lnTo>
                    <a:lnTo>
                      <a:pt x="255" y="100"/>
                    </a:lnTo>
                    <a:lnTo>
                      <a:pt x="261" y="100"/>
                    </a:lnTo>
                    <a:lnTo>
                      <a:pt x="261" y="100"/>
                    </a:lnTo>
                    <a:close/>
                    <a:moveTo>
                      <a:pt x="219" y="2"/>
                    </a:moveTo>
                    <a:lnTo>
                      <a:pt x="219" y="2"/>
                    </a:lnTo>
                    <a:lnTo>
                      <a:pt x="238" y="8"/>
                    </a:lnTo>
                    <a:lnTo>
                      <a:pt x="238" y="27"/>
                    </a:lnTo>
                    <a:lnTo>
                      <a:pt x="238" y="27"/>
                    </a:lnTo>
                    <a:lnTo>
                      <a:pt x="237" y="24"/>
                    </a:lnTo>
                    <a:lnTo>
                      <a:pt x="237" y="24"/>
                    </a:lnTo>
                    <a:lnTo>
                      <a:pt x="234" y="20"/>
                    </a:lnTo>
                    <a:lnTo>
                      <a:pt x="230" y="17"/>
                    </a:lnTo>
                    <a:lnTo>
                      <a:pt x="225" y="15"/>
                    </a:lnTo>
                    <a:lnTo>
                      <a:pt x="219" y="15"/>
                    </a:lnTo>
                    <a:lnTo>
                      <a:pt x="219" y="2"/>
                    </a:lnTo>
                    <a:lnTo>
                      <a:pt x="219" y="2"/>
                    </a:lnTo>
                    <a:close/>
                    <a:moveTo>
                      <a:pt x="238" y="250"/>
                    </a:moveTo>
                    <a:lnTo>
                      <a:pt x="238" y="250"/>
                    </a:lnTo>
                    <a:lnTo>
                      <a:pt x="229" y="247"/>
                    </a:lnTo>
                    <a:lnTo>
                      <a:pt x="219" y="245"/>
                    </a:lnTo>
                    <a:lnTo>
                      <a:pt x="219" y="215"/>
                    </a:lnTo>
                    <a:lnTo>
                      <a:pt x="219" y="215"/>
                    </a:lnTo>
                    <a:lnTo>
                      <a:pt x="221" y="218"/>
                    </a:lnTo>
                    <a:lnTo>
                      <a:pt x="221" y="218"/>
                    </a:lnTo>
                    <a:lnTo>
                      <a:pt x="225" y="223"/>
                    </a:lnTo>
                    <a:lnTo>
                      <a:pt x="229" y="227"/>
                    </a:lnTo>
                    <a:lnTo>
                      <a:pt x="233" y="231"/>
                    </a:lnTo>
                    <a:lnTo>
                      <a:pt x="238" y="233"/>
                    </a:lnTo>
                    <a:lnTo>
                      <a:pt x="238" y="250"/>
                    </a:lnTo>
                    <a:lnTo>
                      <a:pt x="238" y="250"/>
                    </a:lnTo>
                    <a:close/>
                    <a:moveTo>
                      <a:pt x="238" y="39"/>
                    </a:moveTo>
                    <a:lnTo>
                      <a:pt x="238" y="67"/>
                    </a:lnTo>
                    <a:lnTo>
                      <a:pt x="238" y="67"/>
                    </a:lnTo>
                    <a:lnTo>
                      <a:pt x="237" y="74"/>
                    </a:lnTo>
                    <a:lnTo>
                      <a:pt x="238" y="82"/>
                    </a:lnTo>
                    <a:lnTo>
                      <a:pt x="238" y="174"/>
                    </a:lnTo>
                    <a:lnTo>
                      <a:pt x="238" y="174"/>
                    </a:lnTo>
                    <a:lnTo>
                      <a:pt x="236" y="176"/>
                    </a:lnTo>
                    <a:lnTo>
                      <a:pt x="236" y="176"/>
                    </a:lnTo>
                    <a:lnTo>
                      <a:pt x="230" y="180"/>
                    </a:lnTo>
                    <a:lnTo>
                      <a:pt x="226" y="184"/>
                    </a:lnTo>
                    <a:lnTo>
                      <a:pt x="222" y="188"/>
                    </a:lnTo>
                    <a:lnTo>
                      <a:pt x="219" y="193"/>
                    </a:lnTo>
                    <a:lnTo>
                      <a:pt x="219" y="53"/>
                    </a:lnTo>
                    <a:lnTo>
                      <a:pt x="219" y="53"/>
                    </a:lnTo>
                    <a:lnTo>
                      <a:pt x="225" y="51"/>
                    </a:lnTo>
                    <a:lnTo>
                      <a:pt x="229" y="50"/>
                    </a:lnTo>
                    <a:lnTo>
                      <a:pt x="229" y="50"/>
                    </a:lnTo>
                    <a:lnTo>
                      <a:pt x="234" y="46"/>
                    </a:lnTo>
                    <a:lnTo>
                      <a:pt x="238" y="39"/>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9" y="15"/>
                    </a:lnTo>
                    <a:lnTo>
                      <a:pt x="215" y="15"/>
                    </a:lnTo>
                    <a:lnTo>
                      <a:pt x="211" y="16"/>
                    </a:lnTo>
                    <a:lnTo>
                      <a:pt x="211" y="16"/>
                    </a:lnTo>
                    <a:lnTo>
                      <a:pt x="211" y="16"/>
                    </a:lnTo>
                    <a:lnTo>
                      <a:pt x="206" y="20"/>
                    </a:lnTo>
                    <a:lnTo>
                      <a:pt x="202" y="27"/>
                    </a:lnTo>
                    <a:lnTo>
                      <a:pt x="200" y="34"/>
                    </a:lnTo>
                    <a:lnTo>
                      <a:pt x="203" y="42"/>
                    </a:lnTo>
                    <a:lnTo>
                      <a:pt x="203" y="42"/>
                    </a:lnTo>
                    <a:lnTo>
                      <a:pt x="206" y="46"/>
                    </a:lnTo>
                    <a:lnTo>
                      <a:pt x="210" y="50"/>
                    </a:lnTo>
                    <a:lnTo>
                      <a:pt x="215" y="51"/>
                    </a:lnTo>
                    <a:lnTo>
                      <a:pt x="219" y="53"/>
                    </a:lnTo>
                    <a:lnTo>
                      <a:pt x="219" y="193"/>
                    </a:lnTo>
                    <a:lnTo>
                      <a:pt x="219" y="193"/>
                    </a:lnTo>
                    <a:lnTo>
                      <a:pt x="218" y="199"/>
                    </a:lnTo>
                    <a:lnTo>
                      <a:pt x="218" y="204"/>
                    </a:lnTo>
                    <a:lnTo>
                      <a:pt x="218" y="210"/>
                    </a:lnTo>
                    <a:lnTo>
                      <a:pt x="219" y="215"/>
                    </a:lnTo>
                    <a:lnTo>
                      <a:pt x="219" y="245"/>
                    </a:lnTo>
                    <a:lnTo>
                      <a:pt x="219" y="245"/>
                    </a:lnTo>
                    <a:lnTo>
                      <a:pt x="207" y="238"/>
                    </a:lnTo>
                    <a:lnTo>
                      <a:pt x="194" y="230"/>
                    </a:lnTo>
                    <a:lnTo>
                      <a:pt x="169" y="212"/>
                    </a:lnTo>
                    <a:lnTo>
                      <a:pt x="157" y="203"/>
                    </a:lnTo>
                    <a:lnTo>
                      <a:pt x="145" y="196"/>
                    </a:lnTo>
                    <a:lnTo>
                      <a:pt x="131" y="192"/>
                    </a:lnTo>
                    <a:lnTo>
                      <a:pt x="125" y="192"/>
                    </a:lnTo>
                    <a:lnTo>
                      <a:pt x="118" y="192"/>
                    </a:lnTo>
                    <a:lnTo>
                      <a:pt x="118" y="192"/>
                    </a:lnTo>
                    <a:lnTo>
                      <a:pt x="92" y="193"/>
                    </a:lnTo>
                    <a:lnTo>
                      <a:pt x="68" y="193"/>
                    </a:lnTo>
                    <a:lnTo>
                      <a:pt x="68" y="164"/>
                    </a:lnTo>
                    <a:lnTo>
                      <a:pt x="68" y="164"/>
                    </a:lnTo>
                    <a:lnTo>
                      <a:pt x="76" y="162"/>
                    </a:lnTo>
                    <a:lnTo>
                      <a:pt x="84" y="159"/>
                    </a:lnTo>
                    <a:lnTo>
                      <a:pt x="84" y="159"/>
                    </a:lnTo>
                    <a:lnTo>
                      <a:pt x="84" y="159"/>
                    </a:lnTo>
                    <a:lnTo>
                      <a:pt x="91" y="155"/>
                    </a:lnTo>
                    <a:lnTo>
                      <a:pt x="96" y="150"/>
                    </a:lnTo>
                    <a:lnTo>
                      <a:pt x="100" y="145"/>
                    </a:lnTo>
                    <a:lnTo>
                      <a:pt x="103" y="138"/>
                    </a:lnTo>
                    <a:lnTo>
                      <a:pt x="104" y="131"/>
                    </a:lnTo>
                    <a:lnTo>
                      <a:pt x="104" y="123"/>
                    </a:lnTo>
                    <a:lnTo>
                      <a:pt x="103" y="116"/>
                    </a:lnTo>
                    <a:lnTo>
                      <a:pt x="100" y="109"/>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54" y="38"/>
                    </a:lnTo>
                    <a:lnTo>
                      <a:pt x="68" y="31"/>
                    </a:lnTo>
                    <a:lnTo>
                      <a:pt x="68" y="88"/>
                    </a:lnTo>
                    <a:lnTo>
                      <a:pt x="68" y="88"/>
                    </a:lnTo>
                    <a:lnTo>
                      <a:pt x="58" y="89"/>
                    </a:lnTo>
                    <a:lnTo>
                      <a:pt x="50" y="92"/>
                    </a:lnTo>
                    <a:lnTo>
                      <a:pt x="50" y="92"/>
                    </a:lnTo>
                    <a:lnTo>
                      <a:pt x="43" y="96"/>
                    </a:lnTo>
                    <a:lnTo>
                      <a:pt x="38" y="101"/>
                    </a:lnTo>
                    <a:lnTo>
                      <a:pt x="34" y="108"/>
                    </a:lnTo>
                    <a:lnTo>
                      <a:pt x="31" y="113"/>
                    </a:lnTo>
                    <a:lnTo>
                      <a:pt x="30" y="122"/>
                    </a:lnTo>
                    <a:lnTo>
                      <a:pt x="30" y="128"/>
                    </a:lnTo>
                    <a:lnTo>
                      <a:pt x="31" y="135"/>
                    </a:lnTo>
                    <a:lnTo>
                      <a:pt x="34" y="143"/>
                    </a:lnTo>
                    <a:lnTo>
                      <a:pt x="34" y="143"/>
                    </a:lnTo>
                    <a:lnTo>
                      <a:pt x="39" y="151"/>
                    </a:lnTo>
                    <a:lnTo>
                      <a:pt x="47" y="158"/>
                    </a:lnTo>
                    <a:lnTo>
                      <a:pt x="57" y="162"/>
                    </a:lnTo>
                    <a:lnTo>
                      <a:pt x="68" y="164"/>
                    </a:lnTo>
                    <a:lnTo>
                      <a:pt x="68" y="193"/>
                    </a:lnTo>
                    <a:lnTo>
                      <a:pt x="68" y="193"/>
                    </a:lnTo>
                    <a:lnTo>
                      <a:pt x="54" y="192"/>
                    </a:lnTo>
                    <a:lnTo>
                      <a:pt x="42" y="189"/>
                    </a:lnTo>
                    <a:lnTo>
                      <a:pt x="31" y="185"/>
                    </a:lnTo>
                    <a:lnTo>
                      <a:pt x="22" y="178"/>
                    </a:lnTo>
                    <a:lnTo>
                      <a:pt x="14" y="172"/>
                    </a:lnTo>
                    <a:lnTo>
                      <a:pt x="8" y="162"/>
                    </a:lnTo>
                    <a:lnTo>
                      <a:pt x="3" y="150"/>
                    </a:lnTo>
                    <a:lnTo>
                      <a:pt x="0" y="136"/>
                    </a:lnTo>
                    <a:lnTo>
                      <a:pt x="0" y="1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9"/>
              <p:cNvSpPr/>
              <p:nvPr/>
            </p:nvSpPr>
            <p:spPr>
              <a:xfrm>
                <a:off x="5897130" y="1794282"/>
                <a:ext cx="401445" cy="313570"/>
              </a:xfrm>
              <a:custGeom>
                <a:avLst/>
                <a:gdLst/>
                <a:ahLst/>
                <a:cxnLst/>
                <a:rect l="l" t="t" r="r" b="b"/>
                <a:pathLst>
                  <a:path w="325" h="265" extrusionOk="0">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9"/>
              <p:cNvSpPr/>
              <p:nvPr/>
            </p:nvSpPr>
            <p:spPr>
              <a:xfrm>
                <a:off x="5929246" y="3712380"/>
                <a:ext cx="489146" cy="386934"/>
              </a:xfrm>
              <a:custGeom>
                <a:avLst/>
                <a:gdLst/>
                <a:ahLst/>
                <a:cxnLst/>
                <a:rect l="l" t="t" r="r" b="b"/>
                <a:pathLst>
                  <a:path w="396" h="327" extrusionOk="0">
                    <a:moveTo>
                      <a:pt x="199" y="0"/>
                    </a:moveTo>
                    <a:lnTo>
                      <a:pt x="365" y="0"/>
                    </a:lnTo>
                    <a:lnTo>
                      <a:pt x="365" y="0"/>
                    </a:lnTo>
                    <a:lnTo>
                      <a:pt x="372" y="0"/>
                    </a:lnTo>
                    <a:lnTo>
                      <a:pt x="377" y="2"/>
                    </a:lnTo>
                    <a:lnTo>
                      <a:pt x="383" y="5"/>
                    </a:lnTo>
                    <a:lnTo>
                      <a:pt x="387" y="9"/>
                    </a:lnTo>
                    <a:lnTo>
                      <a:pt x="391" y="13"/>
                    </a:lnTo>
                    <a:lnTo>
                      <a:pt x="394" y="19"/>
                    </a:lnTo>
                    <a:lnTo>
                      <a:pt x="396" y="24"/>
                    </a:lnTo>
                    <a:lnTo>
                      <a:pt x="396" y="31"/>
                    </a:lnTo>
                    <a:lnTo>
                      <a:pt x="396" y="197"/>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48"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4" y="288"/>
                    </a:lnTo>
                    <a:lnTo>
                      <a:pt x="155" y="288"/>
                    </a:lnTo>
                    <a:lnTo>
                      <a:pt x="158" y="287"/>
                    </a:lnTo>
                    <a:lnTo>
                      <a:pt x="159" y="284"/>
                    </a:lnTo>
                    <a:lnTo>
                      <a:pt x="159" y="283"/>
                    </a:lnTo>
                    <a:lnTo>
                      <a:pt x="159" y="283"/>
                    </a:lnTo>
                    <a:lnTo>
                      <a:pt x="159" y="280"/>
                    </a:lnTo>
                    <a:lnTo>
                      <a:pt x="158" y="279"/>
                    </a:lnTo>
                    <a:lnTo>
                      <a:pt x="155" y="277"/>
                    </a:lnTo>
                    <a:lnTo>
                      <a:pt x="154" y="276"/>
                    </a:lnTo>
                    <a:lnTo>
                      <a:pt x="127" y="276"/>
                    </a:lnTo>
                    <a:lnTo>
                      <a:pt x="127" y="260"/>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100" y="276"/>
                    </a:lnTo>
                    <a:lnTo>
                      <a:pt x="97" y="277"/>
                    </a:lnTo>
                    <a:lnTo>
                      <a:pt x="96" y="279"/>
                    </a:lnTo>
                    <a:lnTo>
                      <a:pt x="94" y="280"/>
                    </a:lnTo>
                    <a:lnTo>
                      <a:pt x="94" y="283"/>
                    </a:lnTo>
                    <a:lnTo>
                      <a:pt x="94" y="283"/>
                    </a:lnTo>
                    <a:lnTo>
                      <a:pt x="94" y="284"/>
                    </a:lnTo>
                    <a:lnTo>
                      <a:pt x="96" y="287"/>
                    </a:lnTo>
                    <a:lnTo>
                      <a:pt x="97" y="288"/>
                    </a:lnTo>
                    <a:lnTo>
                      <a:pt x="100" y="288"/>
                    </a:lnTo>
                    <a:lnTo>
                      <a:pt x="100" y="288"/>
                    </a:lnTo>
                    <a:lnTo>
                      <a:pt x="127" y="288"/>
                    </a:lnTo>
                    <a:lnTo>
                      <a:pt x="127" y="327"/>
                    </a:lnTo>
                    <a:lnTo>
                      <a:pt x="101" y="327"/>
                    </a:lnTo>
                    <a:lnTo>
                      <a:pt x="101" y="327"/>
                    </a:lnTo>
                    <a:lnTo>
                      <a:pt x="94" y="326"/>
                    </a:lnTo>
                    <a:lnTo>
                      <a:pt x="88" y="325"/>
                    </a:lnTo>
                    <a:lnTo>
                      <a:pt x="82" y="322"/>
                    </a:lnTo>
                    <a:lnTo>
                      <a:pt x="78" y="318"/>
                    </a:lnTo>
                    <a:lnTo>
                      <a:pt x="74" y="314"/>
                    </a:lnTo>
                    <a:lnTo>
                      <a:pt x="71" y="308"/>
                    </a:lnTo>
                    <a:lnTo>
                      <a:pt x="70" y="302"/>
                    </a:lnTo>
                    <a:lnTo>
                      <a:pt x="69" y="295"/>
                    </a:lnTo>
                    <a:lnTo>
                      <a:pt x="69" y="291"/>
                    </a:lnTo>
                    <a:lnTo>
                      <a:pt x="69" y="291"/>
                    </a:lnTo>
                    <a:lnTo>
                      <a:pt x="70" y="285"/>
                    </a:lnTo>
                    <a:lnTo>
                      <a:pt x="71" y="279"/>
                    </a:lnTo>
                    <a:lnTo>
                      <a:pt x="74" y="273"/>
                    </a:lnTo>
                    <a:lnTo>
                      <a:pt x="78" y="269"/>
                    </a:lnTo>
                    <a:lnTo>
                      <a:pt x="82" y="265"/>
                    </a:lnTo>
                    <a:lnTo>
                      <a:pt x="88" y="262"/>
                    </a:lnTo>
                    <a:lnTo>
                      <a:pt x="94" y="260"/>
                    </a:lnTo>
                    <a:lnTo>
                      <a:pt x="101" y="260"/>
                    </a:lnTo>
                    <a:lnTo>
                      <a:pt x="101" y="260"/>
                    </a:lnTo>
                    <a:close/>
                    <a:moveTo>
                      <a:pt x="127" y="230"/>
                    </a:moveTo>
                    <a:lnTo>
                      <a:pt x="32" y="230"/>
                    </a:lnTo>
                    <a:lnTo>
                      <a:pt x="32" y="230"/>
                    </a:lnTo>
                    <a:lnTo>
                      <a:pt x="25" y="229"/>
                    </a:lnTo>
                    <a:lnTo>
                      <a:pt x="20" y="227"/>
                    </a:lnTo>
                    <a:lnTo>
                      <a:pt x="14" y="224"/>
                    </a:lnTo>
                    <a:lnTo>
                      <a:pt x="9" y="220"/>
                    </a:lnTo>
                    <a:lnTo>
                      <a:pt x="5" y="215"/>
                    </a:lnTo>
                    <a:lnTo>
                      <a:pt x="2" y="210"/>
                    </a:lnTo>
                    <a:lnTo>
                      <a:pt x="1" y="204"/>
                    </a:lnTo>
                    <a:lnTo>
                      <a:pt x="0" y="197"/>
                    </a:lnTo>
                    <a:lnTo>
                      <a:pt x="0" y="31"/>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50" y="20"/>
                    </a:lnTo>
                    <a:lnTo>
                      <a:pt x="44" y="21"/>
                    </a:lnTo>
                    <a:lnTo>
                      <a:pt x="40" y="23"/>
                    </a:lnTo>
                    <a:lnTo>
                      <a:pt x="35" y="25"/>
                    </a:lnTo>
                    <a:lnTo>
                      <a:pt x="31" y="28"/>
                    </a:lnTo>
                    <a:lnTo>
                      <a:pt x="28" y="32"/>
                    </a:lnTo>
                    <a:lnTo>
                      <a:pt x="25" y="36"/>
                    </a:lnTo>
                    <a:lnTo>
                      <a:pt x="24" y="42"/>
                    </a:lnTo>
                    <a:lnTo>
                      <a:pt x="24" y="47"/>
                    </a:lnTo>
                    <a:lnTo>
                      <a:pt x="24" y="182"/>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9"/>
              <p:cNvSpPr/>
              <p:nvPr/>
            </p:nvSpPr>
            <p:spPr>
              <a:xfrm>
                <a:off x="4923780" y="2936149"/>
                <a:ext cx="628725" cy="701686"/>
              </a:xfrm>
              <a:custGeom>
                <a:avLst/>
                <a:gdLst/>
                <a:ahLst/>
                <a:cxnLst/>
                <a:rect l="l" t="t" r="r" b="b"/>
                <a:pathLst>
                  <a:path w="509" h="593" extrusionOk="0">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0" y="82"/>
                    </a:lnTo>
                    <a:lnTo>
                      <a:pt x="77" y="80"/>
                    </a:lnTo>
                    <a:lnTo>
                      <a:pt x="82" y="78"/>
                    </a:lnTo>
                    <a:lnTo>
                      <a:pt x="82" y="78"/>
                    </a:lnTo>
                    <a:lnTo>
                      <a:pt x="86" y="72"/>
                    </a:lnTo>
                    <a:lnTo>
                      <a:pt x="88" y="65"/>
                    </a:lnTo>
                    <a:lnTo>
                      <a:pt x="88" y="59"/>
                    </a:lnTo>
                    <a:lnTo>
                      <a:pt x="84" y="52"/>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70" y="45"/>
                    </a:lnTo>
                    <a:lnTo>
                      <a:pt x="65" y="46"/>
                    </a:lnTo>
                    <a:lnTo>
                      <a:pt x="59" y="49"/>
                    </a:lnTo>
                    <a:lnTo>
                      <a:pt x="59" y="49"/>
                    </a:lnTo>
                    <a:lnTo>
                      <a:pt x="54" y="55"/>
                    </a:lnTo>
                    <a:lnTo>
                      <a:pt x="53" y="61"/>
                    </a:lnTo>
                    <a:lnTo>
                      <a:pt x="53" y="68"/>
                    </a:lnTo>
                    <a:lnTo>
                      <a:pt x="57" y="75"/>
                    </a:lnTo>
                    <a:lnTo>
                      <a:pt x="57" y="75"/>
                    </a:lnTo>
                    <a:lnTo>
                      <a:pt x="57" y="75"/>
                    </a:lnTo>
                    <a:lnTo>
                      <a:pt x="59" y="78"/>
                    </a:lnTo>
                    <a:lnTo>
                      <a:pt x="63" y="79"/>
                    </a:lnTo>
                    <a:lnTo>
                      <a:pt x="66" y="80"/>
                    </a:lnTo>
                    <a:lnTo>
                      <a:pt x="70" y="82"/>
                    </a:lnTo>
                    <a:lnTo>
                      <a:pt x="70" y="14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9"/>
              <p:cNvSpPr/>
              <p:nvPr/>
            </p:nvSpPr>
            <p:spPr>
              <a:xfrm>
                <a:off x="4811375" y="3143222"/>
                <a:ext cx="264336" cy="509994"/>
              </a:xfrm>
              <a:custGeom>
                <a:avLst/>
                <a:gdLst/>
                <a:ahLst/>
                <a:cxnLst/>
                <a:rect l="l" t="t" r="r" b="b"/>
                <a:pathLst>
                  <a:path w="214" h="431" extrusionOk="0">
                    <a:moveTo>
                      <a:pt x="168" y="228"/>
                    </a:moveTo>
                    <a:lnTo>
                      <a:pt x="214" y="349"/>
                    </a:lnTo>
                    <a:lnTo>
                      <a:pt x="194" y="431"/>
                    </a:lnTo>
                    <a:lnTo>
                      <a:pt x="168" y="413"/>
                    </a:lnTo>
                    <a:lnTo>
                      <a:pt x="168" y="405"/>
                    </a:lnTo>
                    <a:lnTo>
                      <a:pt x="169" y="408"/>
                    </a:lnTo>
                    <a:lnTo>
                      <a:pt x="196" y="397"/>
                    </a:lnTo>
                    <a:lnTo>
                      <a:pt x="209" y="349"/>
                    </a:lnTo>
                    <a:lnTo>
                      <a:pt x="209" y="349"/>
                    </a:lnTo>
                    <a:lnTo>
                      <a:pt x="206" y="345"/>
                    </a:lnTo>
                    <a:lnTo>
                      <a:pt x="206" y="345"/>
                    </a:lnTo>
                    <a:lnTo>
                      <a:pt x="203" y="341"/>
                    </a:lnTo>
                    <a:lnTo>
                      <a:pt x="199" y="337"/>
                    </a:lnTo>
                    <a:lnTo>
                      <a:pt x="194" y="336"/>
                    </a:lnTo>
                    <a:lnTo>
                      <a:pt x="188" y="337"/>
                    </a:lnTo>
                    <a:lnTo>
                      <a:pt x="188" y="337"/>
                    </a:lnTo>
                    <a:lnTo>
                      <a:pt x="184" y="340"/>
                    </a:lnTo>
                    <a:lnTo>
                      <a:pt x="180" y="344"/>
                    </a:lnTo>
                    <a:lnTo>
                      <a:pt x="179" y="348"/>
                    </a:lnTo>
                    <a:lnTo>
                      <a:pt x="179" y="353"/>
                    </a:lnTo>
                    <a:lnTo>
                      <a:pt x="179" y="353"/>
                    </a:lnTo>
                    <a:lnTo>
                      <a:pt x="176" y="351"/>
                    </a:lnTo>
                    <a:lnTo>
                      <a:pt x="173" y="348"/>
                    </a:lnTo>
                    <a:lnTo>
                      <a:pt x="171" y="347"/>
                    </a:lnTo>
                    <a:lnTo>
                      <a:pt x="168" y="347"/>
                    </a:lnTo>
                    <a:lnTo>
                      <a:pt x="168" y="228"/>
                    </a:lnTo>
                    <a:close/>
                    <a:moveTo>
                      <a:pt x="125" y="385"/>
                    </a:moveTo>
                    <a:lnTo>
                      <a:pt x="51" y="194"/>
                    </a:lnTo>
                    <a:lnTo>
                      <a:pt x="51" y="194"/>
                    </a:lnTo>
                    <a:lnTo>
                      <a:pt x="50" y="194"/>
                    </a:lnTo>
                    <a:lnTo>
                      <a:pt x="50" y="183"/>
                    </a:lnTo>
                    <a:lnTo>
                      <a:pt x="50" y="183"/>
                    </a:lnTo>
                    <a:lnTo>
                      <a:pt x="54" y="186"/>
                    </a:lnTo>
                    <a:lnTo>
                      <a:pt x="60" y="184"/>
                    </a:lnTo>
                    <a:lnTo>
                      <a:pt x="81" y="176"/>
                    </a:lnTo>
                    <a:lnTo>
                      <a:pt x="81" y="176"/>
                    </a:lnTo>
                    <a:lnTo>
                      <a:pt x="81" y="176"/>
                    </a:lnTo>
                    <a:lnTo>
                      <a:pt x="79" y="175"/>
                    </a:lnTo>
                    <a:lnTo>
                      <a:pt x="74" y="173"/>
                    </a:lnTo>
                    <a:lnTo>
                      <a:pt x="73" y="172"/>
                    </a:lnTo>
                    <a:lnTo>
                      <a:pt x="70" y="168"/>
                    </a:lnTo>
                    <a:lnTo>
                      <a:pt x="50" y="115"/>
                    </a:lnTo>
                    <a:lnTo>
                      <a:pt x="50" y="80"/>
                    </a:lnTo>
                    <a:lnTo>
                      <a:pt x="99" y="61"/>
                    </a:lnTo>
                    <a:lnTo>
                      <a:pt x="99" y="61"/>
                    </a:lnTo>
                    <a:lnTo>
                      <a:pt x="104" y="61"/>
                    </a:lnTo>
                    <a:lnTo>
                      <a:pt x="107" y="62"/>
                    </a:lnTo>
                    <a:lnTo>
                      <a:pt x="111" y="65"/>
                    </a:lnTo>
                    <a:lnTo>
                      <a:pt x="114" y="69"/>
                    </a:lnTo>
                    <a:lnTo>
                      <a:pt x="144" y="146"/>
                    </a:lnTo>
                    <a:lnTo>
                      <a:pt x="144" y="146"/>
                    </a:lnTo>
                    <a:lnTo>
                      <a:pt x="144" y="149"/>
                    </a:lnTo>
                    <a:lnTo>
                      <a:pt x="144" y="153"/>
                    </a:lnTo>
                    <a:lnTo>
                      <a:pt x="144" y="156"/>
                    </a:lnTo>
                    <a:lnTo>
                      <a:pt x="141" y="158"/>
                    </a:lnTo>
                    <a:lnTo>
                      <a:pt x="168" y="228"/>
                    </a:lnTo>
                    <a:lnTo>
                      <a:pt x="168" y="347"/>
                    </a:lnTo>
                    <a:lnTo>
                      <a:pt x="168" y="347"/>
                    </a:lnTo>
                    <a:lnTo>
                      <a:pt x="163" y="348"/>
                    </a:lnTo>
                    <a:lnTo>
                      <a:pt x="163" y="348"/>
                    </a:lnTo>
                    <a:lnTo>
                      <a:pt x="157" y="349"/>
                    </a:lnTo>
                    <a:lnTo>
                      <a:pt x="154" y="353"/>
                    </a:lnTo>
                    <a:lnTo>
                      <a:pt x="153" y="357"/>
                    </a:lnTo>
                    <a:lnTo>
                      <a:pt x="153" y="363"/>
                    </a:lnTo>
                    <a:lnTo>
                      <a:pt x="153" y="363"/>
                    </a:lnTo>
                    <a:lnTo>
                      <a:pt x="150" y="359"/>
                    </a:lnTo>
                    <a:lnTo>
                      <a:pt x="145" y="357"/>
                    </a:lnTo>
                    <a:lnTo>
                      <a:pt x="141" y="356"/>
                    </a:lnTo>
                    <a:lnTo>
                      <a:pt x="135" y="357"/>
                    </a:lnTo>
                    <a:lnTo>
                      <a:pt x="135" y="357"/>
                    </a:lnTo>
                    <a:lnTo>
                      <a:pt x="131" y="360"/>
                    </a:lnTo>
                    <a:lnTo>
                      <a:pt x="129" y="366"/>
                    </a:lnTo>
                    <a:lnTo>
                      <a:pt x="127" y="370"/>
                    </a:lnTo>
                    <a:lnTo>
                      <a:pt x="127" y="376"/>
                    </a:lnTo>
                    <a:lnTo>
                      <a:pt x="130" y="381"/>
                    </a:lnTo>
                    <a:lnTo>
                      <a:pt x="168" y="405"/>
                    </a:lnTo>
                    <a:lnTo>
                      <a:pt x="168" y="413"/>
                    </a:lnTo>
                    <a:lnTo>
                      <a:pt x="125" y="385"/>
                    </a:lnTo>
                    <a:lnTo>
                      <a:pt x="125" y="385"/>
                    </a:lnTo>
                    <a:close/>
                    <a:moveTo>
                      <a:pt x="50" y="0"/>
                    </a:moveTo>
                    <a:lnTo>
                      <a:pt x="50" y="77"/>
                    </a:lnTo>
                    <a:lnTo>
                      <a:pt x="95" y="49"/>
                    </a:lnTo>
                    <a:lnTo>
                      <a:pt x="87" y="28"/>
                    </a:lnTo>
                    <a:lnTo>
                      <a:pt x="87" y="28"/>
                    </a:lnTo>
                    <a:lnTo>
                      <a:pt x="84" y="23"/>
                    </a:lnTo>
                    <a:lnTo>
                      <a:pt x="81" y="18"/>
                    </a:lnTo>
                    <a:lnTo>
                      <a:pt x="77" y="14"/>
                    </a:lnTo>
                    <a:lnTo>
                      <a:pt x="72" y="10"/>
                    </a:lnTo>
                    <a:lnTo>
                      <a:pt x="68" y="5"/>
                    </a:lnTo>
                    <a:lnTo>
                      <a:pt x="62" y="3"/>
                    </a:lnTo>
                    <a:lnTo>
                      <a:pt x="56" y="1"/>
                    </a:lnTo>
                    <a:lnTo>
                      <a:pt x="50" y="0"/>
                    </a:lnTo>
                    <a:lnTo>
                      <a:pt x="50" y="0"/>
                    </a:lnTo>
                    <a:close/>
                    <a:moveTo>
                      <a:pt x="50" y="194"/>
                    </a:moveTo>
                    <a:lnTo>
                      <a:pt x="50" y="194"/>
                    </a:lnTo>
                    <a:lnTo>
                      <a:pt x="45" y="191"/>
                    </a:lnTo>
                    <a:lnTo>
                      <a:pt x="41" y="186"/>
                    </a:lnTo>
                    <a:lnTo>
                      <a:pt x="11" y="108"/>
                    </a:lnTo>
                    <a:lnTo>
                      <a:pt x="11" y="108"/>
                    </a:lnTo>
                    <a:lnTo>
                      <a:pt x="9" y="104"/>
                    </a:lnTo>
                    <a:lnTo>
                      <a:pt x="11" y="99"/>
                    </a:lnTo>
                    <a:lnTo>
                      <a:pt x="12" y="96"/>
                    </a:lnTo>
                    <a:lnTo>
                      <a:pt x="16" y="92"/>
                    </a:lnTo>
                    <a:lnTo>
                      <a:pt x="4" y="61"/>
                    </a:lnTo>
                    <a:lnTo>
                      <a:pt x="4" y="61"/>
                    </a:lnTo>
                    <a:lnTo>
                      <a:pt x="1" y="53"/>
                    </a:lnTo>
                    <a:lnTo>
                      <a:pt x="0" y="43"/>
                    </a:lnTo>
                    <a:lnTo>
                      <a:pt x="1" y="35"/>
                    </a:lnTo>
                    <a:lnTo>
                      <a:pt x="4" y="27"/>
                    </a:lnTo>
                    <a:lnTo>
                      <a:pt x="8" y="19"/>
                    </a:lnTo>
                    <a:lnTo>
                      <a:pt x="15" y="12"/>
                    </a:lnTo>
                    <a:lnTo>
                      <a:pt x="22" y="7"/>
                    </a:lnTo>
                    <a:lnTo>
                      <a:pt x="30" y="3"/>
                    </a:lnTo>
                    <a:lnTo>
                      <a:pt x="30" y="3"/>
                    </a:lnTo>
                    <a:lnTo>
                      <a:pt x="39" y="0"/>
                    </a:lnTo>
                    <a:lnTo>
                      <a:pt x="50" y="0"/>
                    </a:lnTo>
                    <a:lnTo>
                      <a:pt x="50" y="77"/>
                    </a:lnTo>
                    <a:lnTo>
                      <a:pt x="43" y="81"/>
                    </a:lnTo>
                    <a:lnTo>
                      <a:pt x="50" y="80"/>
                    </a:lnTo>
                    <a:lnTo>
                      <a:pt x="50" y="115"/>
                    </a:lnTo>
                    <a:lnTo>
                      <a:pt x="45" y="100"/>
                    </a:lnTo>
                    <a:lnTo>
                      <a:pt x="45" y="100"/>
                    </a:lnTo>
                    <a:lnTo>
                      <a:pt x="43" y="98"/>
                    </a:lnTo>
                    <a:lnTo>
                      <a:pt x="45" y="93"/>
                    </a:lnTo>
                    <a:lnTo>
                      <a:pt x="46" y="91"/>
                    </a:lnTo>
                    <a:lnTo>
                      <a:pt x="47" y="88"/>
                    </a:lnTo>
                    <a:lnTo>
                      <a:pt x="26" y="96"/>
                    </a:lnTo>
                    <a:lnTo>
                      <a:pt x="26" y="96"/>
                    </a:lnTo>
                    <a:lnTo>
                      <a:pt x="22" y="99"/>
                    </a:lnTo>
                    <a:lnTo>
                      <a:pt x="19" y="103"/>
                    </a:lnTo>
                    <a:lnTo>
                      <a:pt x="19" y="107"/>
                    </a:lnTo>
                    <a:lnTo>
                      <a:pt x="19" y="111"/>
                    </a:lnTo>
                    <a:lnTo>
                      <a:pt x="45" y="177"/>
                    </a:lnTo>
                    <a:lnTo>
                      <a:pt x="45" y="177"/>
                    </a:lnTo>
                    <a:lnTo>
                      <a:pt x="47" y="181"/>
                    </a:lnTo>
                    <a:lnTo>
                      <a:pt x="50" y="183"/>
                    </a:lnTo>
                    <a:lnTo>
                      <a:pt x="50" y="19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Google Shape;107;p9"/>
              <p:cNvSpPr/>
              <p:nvPr/>
            </p:nvSpPr>
            <p:spPr>
              <a:xfrm>
                <a:off x="5109063" y="3637833"/>
                <a:ext cx="296452" cy="492244"/>
              </a:xfrm>
              <a:custGeom>
                <a:avLst/>
                <a:gdLst/>
                <a:ahLst/>
                <a:cxnLst/>
                <a:rect l="l" t="t" r="r" b="b"/>
                <a:pathLst>
                  <a:path w="240" h="416" extrusionOk="0">
                    <a:moveTo>
                      <a:pt x="144" y="352"/>
                    </a:moveTo>
                    <a:lnTo>
                      <a:pt x="144" y="352"/>
                    </a:lnTo>
                    <a:lnTo>
                      <a:pt x="149" y="352"/>
                    </a:lnTo>
                    <a:lnTo>
                      <a:pt x="154" y="354"/>
                    </a:lnTo>
                    <a:lnTo>
                      <a:pt x="160" y="355"/>
                    </a:lnTo>
                    <a:lnTo>
                      <a:pt x="164" y="359"/>
                    </a:lnTo>
                    <a:lnTo>
                      <a:pt x="168" y="362"/>
                    </a:lnTo>
                    <a:lnTo>
                      <a:pt x="171" y="366"/>
                    </a:lnTo>
                    <a:lnTo>
                      <a:pt x="173" y="371"/>
                    </a:lnTo>
                    <a:lnTo>
                      <a:pt x="175" y="375"/>
                    </a:lnTo>
                    <a:lnTo>
                      <a:pt x="175" y="375"/>
                    </a:lnTo>
                    <a:lnTo>
                      <a:pt x="176" y="382"/>
                    </a:lnTo>
                    <a:lnTo>
                      <a:pt x="176" y="389"/>
                    </a:lnTo>
                    <a:lnTo>
                      <a:pt x="175" y="394"/>
                    </a:lnTo>
                    <a:lnTo>
                      <a:pt x="172" y="400"/>
                    </a:lnTo>
                    <a:lnTo>
                      <a:pt x="168" y="405"/>
                    </a:lnTo>
                    <a:lnTo>
                      <a:pt x="164" y="409"/>
                    </a:lnTo>
                    <a:lnTo>
                      <a:pt x="158" y="413"/>
                    </a:lnTo>
                    <a:lnTo>
                      <a:pt x="152" y="415"/>
                    </a:lnTo>
                    <a:lnTo>
                      <a:pt x="152" y="415"/>
                    </a:lnTo>
                    <a:lnTo>
                      <a:pt x="144" y="416"/>
                    </a:lnTo>
                    <a:lnTo>
                      <a:pt x="144" y="352"/>
                    </a:lnTo>
                    <a:lnTo>
                      <a:pt x="144" y="352"/>
                    </a:lnTo>
                    <a:close/>
                    <a:moveTo>
                      <a:pt x="144" y="325"/>
                    </a:moveTo>
                    <a:lnTo>
                      <a:pt x="144" y="141"/>
                    </a:lnTo>
                    <a:lnTo>
                      <a:pt x="144" y="141"/>
                    </a:lnTo>
                    <a:lnTo>
                      <a:pt x="154" y="149"/>
                    </a:lnTo>
                    <a:lnTo>
                      <a:pt x="163" y="160"/>
                    </a:lnTo>
                    <a:lnTo>
                      <a:pt x="169" y="174"/>
                    </a:lnTo>
                    <a:lnTo>
                      <a:pt x="175" y="189"/>
                    </a:lnTo>
                    <a:lnTo>
                      <a:pt x="175" y="189"/>
                    </a:lnTo>
                    <a:lnTo>
                      <a:pt x="188" y="243"/>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44" y="416"/>
                    </a:lnTo>
                    <a:lnTo>
                      <a:pt x="138" y="416"/>
                    </a:lnTo>
                    <a:lnTo>
                      <a:pt x="134" y="415"/>
                    </a:lnTo>
                    <a:lnTo>
                      <a:pt x="129" y="412"/>
                    </a:lnTo>
                    <a:lnTo>
                      <a:pt x="125" y="409"/>
                    </a:lnTo>
                    <a:lnTo>
                      <a:pt x="121" y="407"/>
                    </a:lnTo>
                    <a:lnTo>
                      <a:pt x="118" y="403"/>
                    </a:lnTo>
                    <a:lnTo>
                      <a:pt x="115" y="397"/>
                    </a:lnTo>
                    <a:lnTo>
                      <a:pt x="112" y="392"/>
                    </a:lnTo>
                    <a:lnTo>
                      <a:pt x="112" y="392"/>
                    </a:lnTo>
                    <a:lnTo>
                      <a:pt x="112" y="386"/>
                    </a:lnTo>
                    <a:lnTo>
                      <a:pt x="112" y="380"/>
                    </a:lnTo>
                    <a:lnTo>
                      <a:pt x="114" y="374"/>
                    </a:lnTo>
                    <a:lnTo>
                      <a:pt x="117" y="367"/>
                    </a:lnTo>
                    <a:lnTo>
                      <a:pt x="121" y="363"/>
                    </a:lnTo>
                    <a:lnTo>
                      <a:pt x="125" y="359"/>
                    </a:lnTo>
                    <a:lnTo>
                      <a:pt x="130" y="355"/>
                    </a:lnTo>
                    <a:lnTo>
                      <a:pt x="135" y="352"/>
                    </a:lnTo>
                    <a:lnTo>
                      <a:pt x="135" y="352"/>
                    </a:lnTo>
                    <a:close/>
                    <a:moveTo>
                      <a:pt x="144" y="141"/>
                    </a:moveTo>
                    <a:lnTo>
                      <a:pt x="144" y="141"/>
                    </a:lnTo>
                    <a:lnTo>
                      <a:pt x="133" y="134"/>
                    </a:lnTo>
                    <a:lnTo>
                      <a:pt x="122" y="130"/>
                    </a:lnTo>
                    <a:lnTo>
                      <a:pt x="110" y="128"/>
                    </a:lnTo>
                    <a:lnTo>
                      <a:pt x="98" y="126"/>
                    </a:lnTo>
                    <a:lnTo>
                      <a:pt x="69" y="19"/>
                    </a:lnTo>
                    <a:lnTo>
                      <a:pt x="69" y="19"/>
                    </a:lnTo>
                    <a:lnTo>
                      <a:pt x="68" y="15"/>
                    </a:lnTo>
                    <a:lnTo>
                      <a:pt x="65" y="10"/>
                    </a:lnTo>
                    <a:lnTo>
                      <a:pt x="61" y="7"/>
                    </a:lnTo>
                    <a:lnTo>
                      <a:pt x="58" y="4"/>
                    </a:lnTo>
                    <a:lnTo>
                      <a:pt x="53" y="2"/>
                    </a:lnTo>
                    <a:lnTo>
                      <a:pt x="49" y="0"/>
                    </a:lnTo>
                    <a:lnTo>
                      <a:pt x="43" y="0"/>
                    </a:lnTo>
                    <a:lnTo>
                      <a:pt x="39" y="2"/>
                    </a:lnTo>
                    <a:lnTo>
                      <a:pt x="39" y="2"/>
                    </a:lnTo>
                    <a:lnTo>
                      <a:pt x="34" y="3"/>
                    </a:lnTo>
                    <a:lnTo>
                      <a:pt x="30" y="6"/>
                    </a:lnTo>
                    <a:lnTo>
                      <a:pt x="26" y="10"/>
                    </a:lnTo>
                    <a:lnTo>
                      <a:pt x="23" y="13"/>
                    </a:lnTo>
                    <a:lnTo>
                      <a:pt x="22" y="18"/>
                    </a:lnTo>
                    <a:lnTo>
                      <a:pt x="20" y="22"/>
                    </a:lnTo>
                    <a:lnTo>
                      <a:pt x="20" y="27"/>
                    </a:lnTo>
                    <a:lnTo>
                      <a:pt x="20" y="32"/>
                    </a:lnTo>
                    <a:lnTo>
                      <a:pt x="49" y="139"/>
                    </a:lnTo>
                    <a:lnTo>
                      <a:pt x="49" y="139"/>
                    </a:lnTo>
                    <a:lnTo>
                      <a:pt x="38" y="145"/>
                    </a:lnTo>
                    <a:lnTo>
                      <a:pt x="28" y="155"/>
                    </a:lnTo>
                    <a:lnTo>
                      <a:pt x="20" y="164"/>
                    </a:lnTo>
                    <a:lnTo>
                      <a:pt x="15" y="175"/>
                    </a:lnTo>
                    <a:lnTo>
                      <a:pt x="11" y="187"/>
                    </a:lnTo>
                    <a:lnTo>
                      <a:pt x="8" y="201"/>
                    </a:lnTo>
                    <a:lnTo>
                      <a:pt x="8" y="216"/>
                    </a:lnTo>
                    <a:lnTo>
                      <a:pt x="11" y="232"/>
                    </a:lnTo>
                    <a:lnTo>
                      <a:pt x="11" y="232"/>
                    </a:lnTo>
                    <a:lnTo>
                      <a:pt x="26" y="285"/>
                    </a:lnTo>
                    <a:lnTo>
                      <a:pt x="26" y="285"/>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9"/>
              <p:cNvSpPr/>
              <p:nvPr/>
            </p:nvSpPr>
            <p:spPr>
              <a:xfrm>
                <a:off x="6954475" y="2994128"/>
                <a:ext cx="426150" cy="443731"/>
              </a:xfrm>
              <a:custGeom>
                <a:avLst/>
                <a:gdLst/>
                <a:ahLst/>
                <a:cxnLst/>
                <a:rect l="l" t="t" r="r" b="b"/>
                <a:pathLst>
                  <a:path w="345" h="375" extrusionOk="0">
                    <a:moveTo>
                      <a:pt x="258" y="130"/>
                    </a:moveTo>
                    <a:lnTo>
                      <a:pt x="258" y="130"/>
                    </a:lnTo>
                    <a:lnTo>
                      <a:pt x="262" y="141"/>
                    </a:lnTo>
                    <a:lnTo>
                      <a:pt x="266" y="150"/>
                    </a:lnTo>
                    <a:lnTo>
                      <a:pt x="268" y="161"/>
                    </a:lnTo>
                    <a:lnTo>
                      <a:pt x="268" y="172"/>
                    </a:lnTo>
                    <a:lnTo>
                      <a:pt x="268" y="172"/>
                    </a:lnTo>
                    <a:lnTo>
                      <a:pt x="268" y="184"/>
                    </a:lnTo>
                    <a:lnTo>
                      <a:pt x="266" y="194"/>
                    </a:lnTo>
                    <a:lnTo>
                      <a:pt x="262" y="205"/>
                    </a:lnTo>
                    <a:lnTo>
                      <a:pt x="258" y="214"/>
                    </a:lnTo>
                    <a:lnTo>
                      <a:pt x="258" y="130"/>
                    </a:lnTo>
                    <a:lnTo>
                      <a:pt x="258" y="130"/>
                    </a:lnTo>
                    <a:close/>
                    <a:moveTo>
                      <a:pt x="258" y="272"/>
                    </a:moveTo>
                    <a:lnTo>
                      <a:pt x="258" y="249"/>
                    </a:lnTo>
                    <a:lnTo>
                      <a:pt x="258" y="249"/>
                    </a:lnTo>
                    <a:lnTo>
                      <a:pt x="261" y="251"/>
                    </a:lnTo>
                    <a:lnTo>
                      <a:pt x="264" y="252"/>
                    </a:lnTo>
                    <a:lnTo>
                      <a:pt x="264" y="252"/>
                    </a:lnTo>
                    <a:lnTo>
                      <a:pt x="295" y="282"/>
                    </a:lnTo>
                    <a:lnTo>
                      <a:pt x="295" y="282"/>
                    </a:lnTo>
                    <a:lnTo>
                      <a:pt x="296" y="286"/>
                    </a:lnTo>
                    <a:lnTo>
                      <a:pt x="296" y="289"/>
                    </a:lnTo>
                    <a:lnTo>
                      <a:pt x="296" y="291"/>
                    </a:lnTo>
                    <a:lnTo>
                      <a:pt x="295" y="295"/>
                    </a:lnTo>
                    <a:lnTo>
                      <a:pt x="295" y="295"/>
                    </a:lnTo>
                    <a:lnTo>
                      <a:pt x="291" y="297"/>
                    </a:lnTo>
                    <a:lnTo>
                      <a:pt x="288" y="298"/>
                    </a:lnTo>
                    <a:lnTo>
                      <a:pt x="284" y="297"/>
                    </a:lnTo>
                    <a:lnTo>
                      <a:pt x="281" y="295"/>
                    </a:lnTo>
                    <a:lnTo>
                      <a:pt x="258" y="272"/>
                    </a:lnTo>
                    <a:lnTo>
                      <a:pt x="258" y="272"/>
                    </a:lnTo>
                    <a:close/>
                    <a:moveTo>
                      <a:pt x="258" y="96"/>
                    </a:moveTo>
                    <a:lnTo>
                      <a:pt x="258" y="73"/>
                    </a:lnTo>
                    <a:lnTo>
                      <a:pt x="281" y="50"/>
                    </a:lnTo>
                    <a:lnTo>
                      <a:pt x="281" y="50"/>
                    </a:lnTo>
                    <a:lnTo>
                      <a:pt x="284" y="49"/>
                    </a:lnTo>
                    <a:lnTo>
                      <a:pt x="288" y="48"/>
                    </a:lnTo>
                    <a:lnTo>
                      <a:pt x="291" y="49"/>
                    </a:lnTo>
                    <a:lnTo>
                      <a:pt x="295" y="50"/>
                    </a:lnTo>
                    <a:lnTo>
                      <a:pt x="295" y="50"/>
                    </a:lnTo>
                    <a:lnTo>
                      <a:pt x="296" y="53"/>
                    </a:lnTo>
                    <a:lnTo>
                      <a:pt x="296" y="57"/>
                    </a:lnTo>
                    <a:lnTo>
                      <a:pt x="296" y="60"/>
                    </a:lnTo>
                    <a:lnTo>
                      <a:pt x="295" y="64"/>
                    </a:lnTo>
                    <a:lnTo>
                      <a:pt x="264" y="94"/>
                    </a:lnTo>
                    <a:lnTo>
                      <a:pt x="264" y="94"/>
                    </a:lnTo>
                    <a:lnTo>
                      <a:pt x="264" y="94"/>
                    </a:lnTo>
                    <a:lnTo>
                      <a:pt x="261" y="95"/>
                    </a:lnTo>
                    <a:lnTo>
                      <a:pt x="258" y="96"/>
                    </a:lnTo>
                    <a:lnTo>
                      <a:pt x="258" y="96"/>
                    </a:lnTo>
                    <a:close/>
                    <a:moveTo>
                      <a:pt x="284" y="172"/>
                    </a:moveTo>
                    <a:lnTo>
                      <a:pt x="284" y="172"/>
                    </a:lnTo>
                    <a:lnTo>
                      <a:pt x="284" y="172"/>
                    </a:lnTo>
                    <a:lnTo>
                      <a:pt x="285" y="169"/>
                    </a:lnTo>
                    <a:lnTo>
                      <a:pt x="287" y="167"/>
                    </a:lnTo>
                    <a:lnTo>
                      <a:pt x="289" y="164"/>
                    </a:lnTo>
                    <a:lnTo>
                      <a:pt x="294" y="164"/>
                    </a:lnTo>
                    <a:lnTo>
                      <a:pt x="336" y="164"/>
                    </a:lnTo>
                    <a:lnTo>
                      <a:pt x="336" y="164"/>
                    </a:lnTo>
                    <a:lnTo>
                      <a:pt x="340" y="164"/>
                    </a:lnTo>
                    <a:lnTo>
                      <a:pt x="342" y="167"/>
                    </a:lnTo>
                    <a:lnTo>
                      <a:pt x="344" y="169"/>
                    </a:lnTo>
                    <a:lnTo>
                      <a:pt x="345" y="172"/>
                    </a:lnTo>
                    <a:lnTo>
                      <a:pt x="345" y="172"/>
                    </a:lnTo>
                    <a:lnTo>
                      <a:pt x="344" y="176"/>
                    </a:lnTo>
                    <a:lnTo>
                      <a:pt x="342" y="179"/>
                    </a:lnTo>
                    <a:lnTo>
                      <a:pt x="340" y="180"/>
                    </a:lnTo>
                    <a:lnTo>
                      <a:pt x="336" y="182"/>
                    </a:lnTo>
                    <a:lnTo>
                      <a:pt x="294" y="182"/>
                    </a:lnTo>
                    <a:lnTo>
                      <a:pt x="294" y="182"/>
                    </a:lnTo>
                    <a:lnTo>
                      <a:pt x="289" y="180"/>
                    </a:lnTo>
                    <a:lnTo>
                      <a:pt x="287" y="179"/>
                    </a:lnTo>
                    <a:lnTo>
                      <a:pt x="285" y="176"/>
                    </a:lnTo>
                    <a:lnTo>
                      <a:pt x="284" y="172"/>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8" y="214"/>
                    </a:lnTo>
                    <a:lnTo>
                      <a:pt x="252" y="225"/>
                    </a:lnTo>
                    <a:lnTo>
                      <a:pt x="245" y="236"/>
                    </a:lnTo>
                    <a:lnTo>
                      <a:pt x="235" y="245"/>
                    </a:lnTo>
                    <a:lnTo>
                      <a:pt x="224" y="252"/>
                    </a:lnTo>
                    <a:lnTo>
                      <a:pt x="224" y="328"/>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6" y="247"/>
                    </a:lnTo>
                    <a:lnTo>
                      <a:pt x="207" y="242"/>
                    </a:lnTo>
                    <a:lnTo>
                      <a:pt x="211" y="238"/>
                    </a:lnTo>
                    <a:lnTo>
                      <a:pt x="211" y="238"/>
                    </a:lnTo>
                    <a:lnTo>
                      <a:pt x="219" y="233"/>
                    </a:lnTo>
                    <a:lnTo>
                      <a:pt x="226" y="226"/>
                    </a:lnTo>
                    <a:lnTo>
                      <a:pt x="233" y="219"/>
                    </a:lnTo>
                    <a:lnTo>
                      <a:pt x="238" y="211"/>
                    </a:lnTo>
                    <a:lnTo>
                      <a:pt x="242" y="202"/>
                    </a:lnTo>
                    <a:lnTo>
                      <a:pt x="246" y="192"/>
                    </a:lnTo>
                    <a:lnTo>
                      <a:pt x="248" y="183"/>
                    </a:lnTo>
                    <a:lnTo>
                      <a:pt x="249" y="172"/>
                    </a:lnTo>
                    <a:lnTo>
                      <a:pt x="249" y="172"/>
                    </a:lnTo>
                    <a:lnTo>
                      <a:pt x="248" y="157"/>
                    </a:lnTo>
                    <a:lnTo>
                      <a:pt x="242" y="144"/>
                    </a:lnTo>
                    <a:lnTo>
                      <a:pt x="235" y="130"/>
                    </a:lnTo>
                    <a:lnTo>
                      <a:pt x="226" y="119"/>
                    </a:lnTo>
                    <a:lnTo>
                      <a:pt x="226" y="119"/>
                    </a:lnTo>
                    <a:lnTo>
                      <a:pt x="215" y="110"/>
                    </a:lnTo>
                    <a:lnTo>
                      <a:pt x="203" y="103"/>
                    </a:lnTo>
                    <a:lnTo>
                      <a:pt x="188" y="99"/>
                    </a:lnTo>
                    <a:lnTo>
                      <a:pt x="173" y="96"/>
                    </a:lnTo>
                    <a:lnTo>
                      <a:pt x="173" y="96"/>
                    </a:lnTo>
                    <a:lnTo>
                      <a:pt x="173" y="77"/>
                    </a:lnTo>
                    <a:lnTo>
                      <a:pt x="173" y="77"/>
                    </a:lnTo>
                    <a:lnTo>
                      <a:pt x="173" y="77"/>
                    </a:lnTo>
                    <a:close/>
                    <a:moveTo>
                      <a:pt x="258" y="73"/>
                    </a:moveTo>
                    <a:lnTo>
                      <a:pt x="252" y="81"/>
                    </a:lnTo>
                    <a:lnTo>
                      <a:pt x="252" y="81"/>
                    </a:lnTo>
                    <a:lnTo>
                      <a:pt x="250" y="84"/>
                    </a:lnTo>
                    <a:lnTo>
                      <a:pt x="249" y="87"/>
                    </a:lnTo>
                    <a:lnTo>
                      <a:pt x="250" y="91"/>
                    </a:lnTo>
                    <a:lnTo>
                      <a:pt x="252" y="94"/>
                    </a:lnTo>
                    <a:lnTo>
                      <a:pt x="252" y="94"/>
                    </a:lnTo>
                    <a:lnTo>
                      <a:pt x="254" y="95"/>
                    </a:lnTo>
                    <a:lnTo>
                      <a:pt x="258" y="96"/>
                    </a:lnTo>
                    <a:lnTo>
                      <a:pt x="258" y="73"/>
                    </a:lnTo>
                    <a:lnTo>
                      <a:pt x="258" y="73"/>
                    </a:lnTo>
                    <a:close/>
                    <a:moveTo>
                      <a:pt x="258" y="249"/>
                    </a:moveTo>
                    <a:lnTo>
                      <a:pt x="258" y="249"/>
                    </a:lnTo>
                    <a:lnTo>
                      <a:pt x="254" y="251"/>
                    </a:lnTo>
                    <a:lnTo>
                      <a:pt x="252" y="252"/>
                    </a:lnTo>
                    <a:lnTo>
                      <a:pt x="252" y="252"/>
                    </a:lnTo>
                    <a:lnTo>
                      <a:pt x="250" y="255"/>
                    </a:lnTo>
                    <a:lnTo>
                      <a:pt x="249" y="259"/>
                    </a:lnTo>
                    <a:lnTo>
                      <a:pt x="250" y="261"/>
                    </a:lnTo>
                    <a:lnTo>
                      <a:pt x="252" y="264"/>
                    </a:lnTo>
                    <a:lnTo>
                      <a:pt x="258" y="272"/>
                    </a:lnTo>
                    <a:lnTo>
                      <a:pt x="258" y="249"/>
                    </a:lnTo>
                    <a:lnTo>
                      <a:pt x="258" y="249"/>
                    </a:lnTo>
                    <a:close/>
                    <a:moveTo>
                      <a:pt x="173" y="60"/>
                    </a:moveTo>
                    <a:lnTo>
                      <a:pt x="173" y="0"/>
                    </a:lnTo>
                    <a:lnTo>
                      <a:pt x="173" y="0"/>
                    </a:lnTo>
                    <a:lnTo>
                      <a:pt x="176" y="1"/>
                    </a:lnTo>
                    <a:lnTo>
                      <a:pt x="178" y="3"/>
                    </a:lnTo>
                    <a:lnTo>
                      <a:pt x="180" y="6"/>
                    </a:lnTo>
                    <a:lnTo>
                      <a:pt x="181" y="8"/>
                    </a:lnTo>
                    <a:lnTo>
                      <a:pt x="181" y="52"/>
                    </a:lnTo>
                    <a:lnTo>
                      <a:pt x="181" y="52"/>
                    </a:lnTo>
                    <a:lnTo>
                      <a:pt x="180" y="54"/>
                    </a:lnTo>
                    <a:lnTo>
                      <a:pt x="178" y="57"/>
                    </a:lnTo>
                    <a:lnTo>
                      <a:pt x="176" y="60"/>
                    </a:lnTo>
                    <a:lnTo>
                      <a:pt x="173" y="60"/>
                    </a:lnTo>
                    <a:lnTo>
                      <a:pt x="173" y="60"/>
                    </a:lnTo>
                    <a:close/>
                    <a:moveTo>
                      <a:pt x="173" y="375"/>
                    </a:moveTo>
                    <a:lnTo>
                      <a:pt x="166" y="375"/>
                    </a:lnTo>
                    <a:lnTo>
                      <a:pt x="166" y="375"/>
                    </a:lnTo>
                    <a:lnTo>
                      <a:pt x="157" y="374"/>
                    </a:lnTo>
                    <a:lnTo>
                      <a:pt x="147" y="371"/>
                    </a:lnTo>
                    <a:lnTo>
                      <a:pt x="139" y="367"/>
                    </a:lnTo>
                    <a:lnTo>
                      <a:pt x="132" y="360"/>
                    </a:lnTo>
                    <a:lnTo>
                      <a:pt x="127" y="354"/>
                    </a:lnTo>
                    <a:lnTo>
                      <a:pt x="123" y="345"/>
                    </a:lnTo>
                    <a:lnTo>
                      <a:pt x="120" y="337"/>
                    </a:lnTo>
                    <a:lnTo>
                      <a:pt x="119" y="328"/>
                    </a:lnTo>
                    <a:lnTo>
                      <a:pt x="119" y="252"/>
                    </a:lnTo>
                    <a:lnTo>
                      <a:pt x="119" y="252"/>
                    </a:lnTo>
                    <a:lnTo>
                      <a:pt x="109" y="244"/>
                    </a:lnTo>
                    <a:lnTo>
                      <a:pt x="100" y="234"/>
                    </a:lnTo>
                    <a:lnTo>
                      <a:pt x="93" y="224"/>
                    </a:lnTo>
                    <a:lnTo>
                      <a:pt x="86" y="213"/>
                    </a:lnTo>
                    <a:lnTo>
                      <a:pt x="86" y="131"/>
                    </a:lnTo>
                    <a:lnTo>
                      <a:pt x="86" y="131"/>
                    </a:lnTo>
                    <a:lnTo>
                      <a:pt x="93" y="121"/>
                    </a:lnTo>
                    <a:lnTo>
                      <a:pt x="101" y="110"/>
                    </a:lnTo>
                    <a:lnTo>
                      <a:pt x="111" y="100"/>
                    </a:lnTo>
                    <a:lnTo>
                      <a:pt x="122" y="92"/>
                    </a:lnTo>
                    <a:lnTo>
                      <a:pt x="132" y="85"/>
                    </a:lnTo>
                    <a:lnTo>
                      <a:pt x="146" y="81"/>
                    </a:lnTo>
                    <a:lnTo>
                      <a:pt x="158" y="79"/>
                    </a:lnTo>
                    <a:lnTo>
                      <a:pt x="173" y="77"/>
                    </a:lnTo>
                    <a:lnTo>
                      <a:pt x="173" y="96"/>
                    </a:lnTo>
                    <a:lnTo>
                      <a:pt x="173" y="96"/>
                    </a:lnTo>
                    <a:lnTo>
                      <a:pt x="158" y="99"/>
                    </a:lnTo>
                    <a:lnTo>
                      <a:pt x="143" y="103"/>
                    </a:lnTo>
                    <a:lnTo>
                      <a:pt x="131" y="110"/>
                    </a:lnTo>
                    <a:lnTo>
                      <a:pt x="119" y="119"/>
                    </a:lnTo>
                    <a:lnTo>
                      <a:pt x="119" y="119"/>
                    </a:lnTo>
                    <a:lnTo>
                      <a:pt x="109" y="130"/>
                    </a:lnTo>
                    <a:lnTo>
                      <a:pt x="103" y="144"/>
                    </a:lnTo>
                    <a:lnTo>
                      <a:pt x="99" y="157"/>
                    </a:lnTo>
                    <a:lnTo>
                      <a:pt x="97" y="172"/>
                    </a:lnTo>
                    <a:lnTo>
                      <a:pt x="97" y="172"/>
                    </a:lnTo>
                    <a:lnTo>
                      <a:pt x="97" y="183"/>
                    </a:lnTo>
                    <a:lnTo>
                      <a:pt x="100" y="192"/>
                    </a:lnTo>
                    <a:lnTo>
                      <a:pt x="103" y="202"/>
                    </a:lnTo>
                    <a:lnTo>
                      <a:pt x="107" y="210"/>
                    </a:lnTo>
                    <a:lnTo>
                      <a:pt x="112" y="218"/>
                    </a:lnTo>
                    <a:lnTo>
                      <a:pt x="119" y="226"/>
                    </a:lnTo>
                    <a:lnTo>
                      <a:pt x="126" y="232"/>
                    </a:lnTo>
                    <a:lnTo>
                      <a:pt x="134" y="237"/>
                    </a:lnTo>
                    <a:lnTo>
                      <a:pt x="134" y="237"/>
                    </a:lnTo>
                    <a:lnTo>
                      <a:pt x="134" y="237"/>
                    </a:lnTo>
                    <a:lnTo>
                      <a:pt x="138" y="241"/>
                    </a:lnTo>
                    <a:lnTo>
                      <a:pt x="139" y="247"/>
                    </a:lnTo>
                    <a:lnTo>
                      <a:pt x="139" y="290"/>
                    </a:lnTo>
                    <a:lnTo>
                      <a:pt x="173" y="290"/>
                    </a:lnTo>
                    <a:lnTo>
                      <a:pt x="173" y="375"/>
                    </a:lnTo>
                    <a:lnTo>
                      <a:pt x="173" y="375"/>
                    </a:lnTo>
                    <a:close/>
                    <a:moveTo>
                      <a:pt x="173" y="0"/>
                    </a:moveTo>
                    <a:lnTo>
                      <a:pt x="173" y="60"/>
                    </a:lnTo>
                    <a:lnTo>
                      <a:pt x="173" y="60"/>
                    </a:lnTo>
                    <a:lnTo>
                      <a:pt x="172" y="60"/>
                    </a:lnTo>
                    <a:lnTo>
                      <a:pt x="172" y="60"/>
                    </a:lnTo>
                    <a:lnTo>
                      <a:pt x="172" y="60"/>
                    </a:lnTo>
                    <a:lnTo>
                      <a:pt x="169" y="60"/>
                    </a:lnTo>
                    <a:lnTo>
                      <a:pt x="166" y="58"/>
                    </a:lnTo>
                    <a:lnTo>
                      <a:pt x="164" y="54"/>
                    </a:lnTo>
                    <a:lnTo>
                      <a:pt x="164" y="52"/>
                    </a:lnTo>
                    <a:lnTo>
                      <a:pt x="164" y="8"/>
                    </a:lnTo>
                    <a:lnTo>
                      <a:pt x="164" y="8"/>
                    </a:lnTo>
                    <a:lnTo>
                      <a:pt x="164" y="6"/>
                    </a:lnTo>
                    <a:lnTo>
                      <a:pt x="166" y="3"/>
                    </a:lnTo>
                    <a:lnTo>
                      <a:pt x="169" y="0"/>
                    </a:lnTo>
                    <a:lnTo>
                      <a:pt x="172" y="0"/>
                    </a:lnTo>
                    <a:lnTo>
                      <a:pt x="172" y="0"/>
                    </a:lnTo>
                    <a:lnTo>
                      <a:pt x="173" y="0"/>
                    </a:lnTo>
                    <a:lnTo>
                      <a:pt x="173" y="0"/>
                    </a:lnTo>
                    <a:close/>
                    <a:moveTo>
                      <a:pt x="86" y="271"/>
                    </a:moveTo>
                    <a:lnTo>
                      <a:pt x="93" y="264"/>
                    </a:lnTo>
                    <a:lnTo>
                      <a:pt x="93" y="264"/>
                    </a:lnTo>
                    <a:lnTo>
                      <a:pt x="94" y="261"/>
                    </a:lnTo>
                    <a:lnTo>
                      <a:pt x="96" y="259"/>
                    </a:lnTo>
                    <a:lnTo>
                      <a:pt x="94" y="255"/>
                    </a:lnTo>
                    <a:lnTo>
                      <a:pt x="93" y="252"/>
                    </a:lnTo>
                    <a:lnTo>
                      <a:pt x="93" y="252"/>
                    </a:lnTo>
                    <a:lnTo>
                      <a:pt x="90" y="251"/>
                    </a:lnTo>
                    <a:lnTo>
                      <a:pt x="86" y="249"/>
                    </a:lnTo>
                    <a:lnTo>
                      <a:pt x="86" y="271"/>
                    </a:lnTo>
                    <a:lnTo>
                      <a:pt x="86" y="271"/>
                    </a:lnTo>
                    <a:close/>
                    <a:moveTo>
                      <a:pt x="86" y="96"/>
                    </a:moveTo>
                    <a:lnTo>
                      <a:pt x="86" y="96"/>
                    </a:lnTo>
                    <a:lnTo>
                      <a:pt x="90" y="95"/>
                    </a:lnTo>
                    <a:lnTo>
                      <a:pt x="93" y="94"/>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7" y="172"/>
                    </a:lnTo>
                    <a:lnTo>
                      <a:pt x="78" y="161"/>
                    </a:lnTo>
                    <a:lnTo>
                      <a:pt x="80" y="152"/>
                    </a:lnTo>
                    <a:lnTo>
                      <a:pt x="82" y="141"/>
                    </a:lnTo>
                    <a:lnTo>
                      <a:pt x="86" y="131"/>
                    </a:lnTo>
                    <a:lnTo>
                      <a:pt x="86" y="213"/>
                    </a:lnTo>
                    <a:lnTo>
                      <a:pt x="86" y="213"/>
                    </a:lnTo>
                    <a:close/>
                    <a:moveTo>
                      <a:pt x="86" y="75"/>
                    </a:moveTo>
                    <a:lnTo>
                      <a:pt x="86" y="96"/>
                    </a:lnTo>
                    <a:lnTo>
                      <a:pt x="86" y="96"/>
                    </a:lnTo>
                    <a:lnTo>
                      <a:pt x="84" y="95"/>
                    </a:lnTo>
                    <a:lnTo>
                      <a:pt x="80" y="94"/>
                    </a:lnTo>
                    <a:lnTo>
                      <a:pt x="80" y="94"/>
                    </a:lnTo>
                    <a:lnTo>
                      <a:pt x="50" y="64"/>
                    </a:lnTo>
                    <a:lnTo>
                      <a:pt x="50" y="64"/>
                    </a:lnTo>
                    <a:lnTo>
                      <a:pt x="48" y="60"/>
                    </a:lnTo>
                    <a:lnTo>
                      <a:pt x="47" y="57"/>
                    </a:lnTo>
                    <a:lnTo>
                      <a:pt x="48" y="53"/>
                    </a:lnTo>
                    <a:lnTo>
                      <a:pt x="50" y="50"/>
                    </a:lnTo>
                    <a:lnTo>
                      <a:pt x="50" y="50"/>
                    </a:lnTo>
                    <a:lnTo>
                      <a:pt x="53" y="49"/>
                    </a:lnTo>
                    <a:lnTo>
                      <a:pt x="57" y="48"/>
                    </a:lnTo>
                    <a:lnTo>
                      <a:pt x="59" y="49"/>
                    </a:lnTo>
                    <a:lnTo>
                      <a:pt x="62" y="50"/>
                    </a:lnTo>
                    <a:lnTo>
                      <a:pt x="86" y="75"/>
                    </a:lnTo>
                    <a:lnTo>
                      <a:pt x="86" y="75"/>
                    </a:lnTo>
                    <a:close/>
                    <a:moveTo>
                      <a:pt x="86" y="249"/>
                    </a:moveTo>
                    <a:lnTo>
                      <a:pt x="86" y="271"/>
                    </a:lnTo>
                    <a:lnTo>
                      <a:pt x="62" y="295"/>
                    </a:lnTo>
                    <a:lnTo>
                      <a:pt x="62" y="295"/>
                    </a:lnTo>
                    <a:lnTo>
                      <a:pt x="59" y="297"/>
                    </a:lnTo>
                    <a:lnTo>
                      <a:pt x="57" y="298"/>
                    </a:lnTo>
                    <a:lnTo>
                      <a:pt x="53" y="297"/>
                    </a:lnTo>
                    <a:lnTo>
                      <a:pt x="50" y="295"/>
                    </a:lnTo>
                    <a:lnTo>
                      <a:pt x="50" y="295"/>
                    </a:lnTo>
                    <a:lnTo>
                      <a:pt x="48" y="291"/>
                    </a:lnTo>
                    <a:lnTo>
                      <a:pt x="47" y="289"/>
                    </a:lnTo>
                    <a:lnTo>
                      <a:pt x="48" y="286"/>
                    </a:lnTo>
                    <a:lnTo>
                      <a:pt x="50" y="282"/>
                    </a:lnTo>
                    <a:lnTo>
                      <a:pt x="80" y="252"/>
                    </a:lnTo>
                    <a:lnTo>
                      <a:pt x="80" y="252"/>
                    </a:lnTo>
                    <a:lnTo>
                      <a:pt x="80" y="252"/>
                    </a:lnTo>
                    <a:lnTo>
                      <a:pt x="84" y="251"/>
                    </a:lnTo>
                    <a:lnTo>
                      <a:pt x="86" y="249"/>
                    </a:lnTo>
                    <a:lnTo>
                      <a:pt x="86" y="249"/>
                    </a:lnTo>
                    <a:close/>
                    <a:moveTo>
                      <a:pt x="8" y="164"/>
                    </a:moveTo>
                    <a:lnTo>
                      <a:pt x="8" y="164"/>
                    </a:lnTo>
                    <a:lnTo>
                      <a:pt x="51" y="164"/>
                    </a:lnTo>
                    <a:lnTo>
                      <a:pt x="51" y="164"/>
                    </a:lnTo>
                    <a:lnTo>
                      <a:pt x="54" y="164"/>
                    </a:lnTo>
                    <a:lnTo>
                      <a:pt x="57" y="167"/>
                    </a:lnTo>
                    <a:lnTo>
                      <a:pt x="59" y="169"/>
                    </a:lnTo>
                    <a:lnTo>
                      <a:pt x="59" y="172"/>
                    </a:lnTo>
                    <a:lnTo>
                      <a:pt x="59" y="172"/>
                    </a:lnTo>
                    <a:lnTo>
                      <a:pt x="59" y="176"/>
                    </a:lnTo>
                    <a:lnTo>
                      <a:pt x="57" y="179"/>
                    </a:lnTo>
                    <a:lnTo>
                      <a:pt x="54" y="180"/>
                    </a:lnTo>
                    <a:lnTo>
                      <a:pt x="51" y="182"/>
                    </a:lnTo>
                    <a:lnTo>
                      <a:pt x="8" y="182"/>
                    </a:lnTo>
                    <a:lnTo>
                      <a:pt x="8" y="182"/>
                    </a:lnTo>
                    <a:lnTo>
                      <a:pt x="5" y="180"/>
                    </a:lnTo>
                    <a:lnTo>
                      <a:pt x="2" y="179"/>
                    </a:lnTo>
                    <a:lnTo>
                      <a:pt x="0" y="176"/>
                    </a:lnTo>
                    <a:lnTo>
                      <a:pt x="0" y="172"/>
                    </a:lnTo>
                    <a:lnTo>
                      <a:pt x="0" y="172"/>
                    </a:lnTo>
                    <a:lnTo>
                      <a:pt x="0" y="169"/>
                    </a:lnTo>
                    <a:lnTo>
                      <a:pt x="2" y="167"/>
                    </a:lnTo>
                    <a:lnTo>
                      <a:pt x="5" y="164"/>
                    </a:lnTo>
                    <a:lnTo>
                      <a:pt x="8" y="164"/>
                    </a:lnTo>
                    <a:lnTo>
                      <a:pt x="8" y="16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Google Shape;109;p9"/>
              <p:cNvSpPr/>
              <p:nvPr/>
            </p:nvSpPr>
            <p:spPr>
              <a:xfrm>
                <a:off x="5401808" y="1842797"/>
                <a:ext cx="401445" cy="376283"/>
              </a:xfrm>
              <a:custGeom>
                <a:avLst/>
                <a:gdLst/>
                <a:ahLst/>
                <a:cxnLst/>
                <a:rect l="l" t="t" r="r" b="b"/>
                <a:pathLst>
                  <a:path w="325" h="318" extrusionOk="0">
                    <a:moveTo>
                      <a:pt x="194" y="31"/>
                    </a:moveTo>
                    <a:lnTo>
                      <a:pt x="194" y="31"/>
                    </a:lnTo>
                    <a:lnTo>
                      <a:pt x="196" y="33"/>
                    </a:lnTo>
                    <a:lnTo>
                      <a:pt x="200" y="35"/>
                    </a:lnTo>
                    <a:lnTo>
                      <a:pt x="206" y="35"/>
                    </a:lnTo>
                    <a:lnTo>
                      <a:pt x="210" y="33"/>
                    </a:lnTo>
                    <a:lnTo>
                      <a:pt x="210" y="33"/>
                    </a:lnTo>
                    <a:lnTo>
                      <a:pt x="214" y="29"/>
                    </a:lnTo>
                    <a:lnTo>
                      <a:pt x="215" y="25"/>
                    </a:lnTo>
                    <a:lnTo>
                      <a:pt x="217" y="20"/>
                    </a:lnTo>
                    <a:lnTo>
                      <a:pt x="215" y="16"/>
                    </a:lnTo>
                    <a:lnTo>
                      <a:pt x="215" y="16"/>
                    </a:lnTo>
                    <a:lnTo>
                      <a:pt x="211" y="12"/>
                    </a:lnTo>
                    <a:lnTo>
                      <a:pt x="207" y="9"/>
                    </a:lnTo>
                    <a:lnTo>
                      <a:pt x="223" y="0"/>
                    </a:lnTo>
                    <a:lnTo>
                      <a:pt x="321" y="177"/>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1" y="158"/>
                    </a:lnTo>
                    <a:lnTo>
                      <a:pt x="293" y="155"/>
                    </a:lnTo>
                    <a:lnTo>
                      <a:pt x="293" y="154"/>
                    </a:lnTo>
                    <a:lnTo>
                      <a:pt x="293" y="154"/>
                    </a:lnTo>
                    <a:lnTo>
                      <a:pt x="291" y="153"/>
                    </a:lnTo>
                    <a:lnTo>
                      <a:pt x="288" y="153"/>
                    </a:lnTo>
                    <a:lnTo>
                      <a:pt x="194" y="205"/>
                    </a:lnTo>
                    <a:lnTo>
                      <a:pt x="194" y="174"/>
                    </a:lnTo>
                    <a:lnTo>
                      <a:pt x="275" y="130"/>
                    </a:lnTo>
                    <a:lnTo>
                      <a:pt x="275" y="130"/>
                    </a:lnTo>
                    <a:lnTo>
                      <a:pt x="276" y="127"/>
                    </a:lnTo>
                    <a:lnTo>
                      <a:pt x="276" y="126"/>
                    </a:lnTo>
                    <a:lnTo>
                      <a:pt x="276" y="126"/>
                    </a:lnTo>
                    <a:lnTo>
                      <a:pt x="275" y="124"/>
                    </a:lnTo>
                    <a:lnTo>
                      <a:pt x="272" y="124"/>
                    </a:lnTo>
                    <a:lnTo>
                      <a:pt x="194" y="168"/>
                    </a:lnTo>
                    <a:lnTo>
                      <a:pt x="194" y="138"/>
                    </a:lnTo>
                    <a:lnTo>
                      <a:pt x="260" y="101"/>
                    </a:lnTo>
                    <a:lnTo>
                      <a:pt x="260" y="101"/>
                    </a:lnTo>
                    <a:lnTo>
                      <a:pt x="261" y="98"/>
                    </a:lnTo>
                    <a:lnTo>
                      <a:pt x="261" y="97"/>
                    </a:lnTo>
                    <a:lnTo>
                      <a:pt x="261" y="97"/>
                    </a:lnTo>
                    <a:lnTo>
                      <a:pt x="259" y="96"/>
                    </a:lnTo>
                    <a:lnTo>
                      <a:pt x="257" y="96"/>
                    </a:lnTo>
                    <a:lnTo>
                      <a:pt x="194" y="131"/>
                    </a:lnTo>
                    <a:lnTo>
                      <a:pt x="194" y="100"/>
                    </a:lnTo>
                    <a:lnTo>
                      <a:pt x="244" y="73"/>
                    </a:lnTo>
                    <a:lnTo>
                      <a:pt x="244" y="73"/>
                    </a:lnTo>
                    <a:lnTo>
                      <a:pt x="245" y="70"/>
                    </a:lnTo>
                    <a:lnTo>
                      <a:pt x="245" y="69"/>
                    </a:lnTo>
                    <a:lnTo>
                      <a:pt x="245" y="69"/>
                    </a:lnTo>
                    <a:lnTo>
                      <a:pt x="244" y="67"/>
                    </a:lnTo>
                    <a:lnTo>
                      <a:pt x="241" y="67"/>
                    </a:lnTo>
                    <a:lnTo>
                      <a:pt x="194" y="93"/>
                    </a:lnTo>
                    <a:lnTo>
                      <a:pt x="194" y="31"/>
                    </a:lnTo>
                    <a:close/>
                    <a:moveTo>
                      <a:pt x="15" y="116"/>
                    </a:moveTo>
                    <a:lnTo>
                      <a:pt x="15" y="116"/>
                    </a:lnTo>
                    <a:lnTo>
                      <a:pt x="15" y="120"/>
                    </a:lnTo>
                    <a:lnTo>
                      <a:pt x="16" y="126"/>
                    </a:lnTo>
                    <a:lnTo>
                      <a:pt x="16" y="126"/>
                    </a:lnTo>
                    <a:lnTo>
                      <a:pt x="19" y="130"/>
                    </a:lnTo>
                    <a:lnTo>
                      <a:pt x="24" y="132"/>
                    </a:lnTo>
                    <a:lnTo>
                      <a:pt x="28" y="132"/>
                    </a:lnTo>
                    <a:lnTo>
                      <a:pt x="34" y="131"/>
                    </a:lnTo>
                    <a:lnTo>
                      <a:pt x="34" y="131"/>
                    </a:lnTo>
                    <a:lnTo>
                      <a:pt x="38" y="127"/>
                    </a:lnTo>
                    <a:lnTo>
                      <a:pt x="41" y="123"/>
                    </a:lnTo>
                    <a:lnTo>
                      <a:pt x="41" y="117"/>
                    </a:lnTo>
                    <a:lnTo>
                      <a:pt x="39" y="113"/>
                    </a:lnTo>
                    <a:lnTo>
                      <a:pt x="39" y="113"/>
                    </a:lnTo>
                    <a:lnTo>
                      <a:pt x="35" y="109"/>
                    </a:lnTo>
                    <a:lnTo>
                      <a:pt x="31" y="107"/>
                    </a:lnTo>
                    <a:lnTo>
                      <a:pt x="50" y="96"/>
                    </a:lnTo>
                    <a:lnTo>
                      <a:pt x="50" y="96"/>
                    </a:lnTo>
                    <a:lnTo>
                      <a:pt x="50" y="101"/>
                    </a:lnTo>
                    <a:lnTo>
                      <a:pt x="51" y="107"/>
                    </a:lnTo>
                    <a:lnTo>
                      <a:pt x="51" y="107"/>
                    </a:lnTo>
                    <a:lnTo>
                      <a:pt x="54" y="111"/>
                    </a:lnTo>
                    <a:lnTo>
                      <a:pt x="60" y="112"/>
                    </a:lnTo>
                    <a:lnTo>
                      <a:pt x="64" y="113"/>
                    </a:lnTo>
                    <a:lnTo>
                      <a:pt x="69" y="111"/>
                    </a:lnTo>
                    <a:lnTo>
                      <a:pt x="69" y="111"/>
                    </a:lnTo>
                    <a:lnTo>
                      <a:pt x="73" y="108"/>
                    </a:lnTo>
                    <a:lnTo>
                      <a:pt x="76" y="104"/>
                    </a:lnTo>
                    <a:lnTo>
                      <a:pt x="76" y="98"/>
                    </a:lnTo>
                    <a:lnTo>
                      <a:pt x="75" y="93"/>
                    </a:lnTo>
                    <a:lnTo>
                      <a:pt x="75" y="93"/>
                    </a:lnTo>
                    <a:lnTo>
                      <a:pt x="70" y="89"/>
                    </a:lnTo>
                    <a:lnTo>
                      <a:pt x="66" y="88"/>
                    </a:lnTo>
                    <a:lnTo>
                      <a:pt x="85" y="77"/>
                    </a:lnTo>
                    <a:lnTo>
                      <a:pt x="85" y="77"/>
                    </a:lnTo>
                    <a:lnTo>
                      <a:pt x="85" y="81"/>
                    </a:lnTo>
                    <a:lnTo>
                      <a:pt x="87" y="86"/>
                    </a:lnTo>
                    <a:lnTo>
                      <a:pt x="87" y="86"/>
                    </a:lnTo>
                    <a:lnTo>
                      <a:pt x="89" y="90"/>
                    </a:lnTo>
                    <a:lnTo>
                      <a:pt x="95" y="93"/>
                    </a:lnTo>
                    <a:lnTo>
                      <a:pt x="99" y="93"/>
                    </a:lnTo>
                    <a:lnTo>
                      <a:pt x="104" y="92"/>
                    </a:lnTo>
                    <a:lnTo>
                      <a:pt x="104" y="92"/>
                    </a:lnTo>
                    <a:lnTo>
                      <a:pt x="108" y="88"/>
                    </a:lnTo>
                    <a:lnTo>
                      <a:pt x="111" y="84"/>
                    </a:lnTo>
                    <a:lnTo>
                      <a:pt x="111" y="78"/>
                    </a:lnTo>
                    <a:lnTo>
                      <a:pt x="110" y="74"/>
                    </a:lnTo>
                    <a:lnTo>
                      <a:pt x="110" y="74"/>
                    </a:lnTo>
                    <a:lnTo>
                      <a:pt x="106" y="70"/>
                    </a:lnTo>
                    <a:lnTo>
                      <a:pt x="102" y="67"/>
                    </a:lnTo>
                    <a:lnTo>
                      <a:pt x="121" y="56"/>
                    </a:lnTo>
                    <a:lnTo>
                      <a:pt x="121" y="56"/>
                    </a:lnTo>
                    <a:lnTo>
                      <a:pt x="121" y="62"/>
                    </a:lnTo>
                    <a:lnTo>
                      <a:pt x="122" y="67"/>
                    </a:lnTo>
                    <a:lnTo>
                      <a:pt x="122" y="67"/>
                    </a:lnTo>
                    <a:lnTo>
                      <a:pt x="125" y="71"/>
                    </a:lnTo>
                    <a:lnTo>
                      <a:pt x="130" y="73"/>
                    </a:lnTo>
                    <a:lnTo>
                      <a:pt x="134" y="74"/>
                    </a:lnTo>
                    <a:lnTo>
                      <a:pt x="140" y="73"/>
                    </a:lnTo>
                    <a:lnTo>
                      <a:pt x="140" y="73"/>
                    </a:lnTo>
                    <a:lnTo>
                      <a:pt x="144" y="69"/>
                    </a:lnTo>
                    <a:lnTo>
                      <a:pt x="146" y="65"/>
                    </a:lnTo>
                    <a:lnTo>
                      <a:pt x="146" y="59"/>
                    </a:lnTo>
                    <a:lnTo>
                      <a:pt x="145" y="54"/>
                    </a:lnTo>
                    <a:lnTo>
                      <a:pt x="145" y="54"/>
                    </a:lnTo>
                    <a:lnTo>
                      <a:pt x="141" y="50"/>
                    </a:lnTo>
                    <a:lnTo>
                      <a:pt x="137" y="48"/>
                    </a:lnTo>
                    <a:lnTo>
                      <a:pt x="156" y="38"/>
                    </a:lnTo>
                    <a:lnTo>
                      <a:pt x="156" y="38"/>
                    </a:lnTo>
                    <a:lnTo>
                      <a:pt x="154" y="43"/>
                    </a:lnTo>
                    <a:lnTo>
                      <a:pt x="157" y="47"/>
                    </a:lnTo>
                    <a:lnTo>
                      <a:pt x="157" y="47"/>
                    </a:lnTo>
                    <a:lnTo>
                      <a:pt x="160" y="51"/>
                    </a:lnTo>
                    <a:lnTo>
                      <a:pt x="164" y="54"/>
                    </a:lnTo>
                    <a:lnTo>
                      <a:pt x="169" y="54"/>
                    </a:lnTo>
                    <a:lnTo>
                      <a:pt x="175" y="52"/>
                    </a:lnTo>
                    <a:lnTo>
                      <a:pt x="175" y="52"/>
                    </a:lnTo>
                    <a:lnTo>
                      <a:pt x="179" y="50"/>
                    </a:lnTo>
                    <a:lnTo>
                      <a:pt x="180" y="44"/>
                    </a:lnTo>
                    <a:lnTo>
                      <a:pt x="181" y="40"/>
                    </a:lnTo>
                    <a:lnTo>
                      <a:pt x="180" y="35"/>
                    </a:lnTo>
                    <a:lnTo>
                      <a:pt x="180" y="35"/>
                    </a:lnTo>
                    <a:lnTo>
                      <a:pt x="176" y="31"/>
                    </a:lnTo>
                    <a:lnTo>
                      <a:pt x="172" y="28"/>
                    </a:lnTo>
                    <a:lnTo>
                      <a:pt x="191" y="19"/>
                    </a:lnTo>
                    <a:lnTo>
                      <a:pt x="191" y="19"/>
                    </a:lnTo>
                    <a:lnTo>
                      <a:pt x="190" y="23"/>
                    </a:lnTo>
                    <a:lnTo>
                      <a:pt x="192" y="28"/>
                    </a:lnTo>
                    <a:lnTo>
                      <a:pt x="192" y="28"/>
                    </a:lnTo>
                    <a:lnTo>
                      <a:pt x="194" y="31"/>
                    </a:lnTo>
                    <a:lnTo>
                      <a:pt x="194" y="93"/>
                    </a:lnTo>
                    <a:lnTo>
                      <a:pt x="47" y="174"/>
                    </a:lnTo>
                    <a:lnTo>
                      <a:pt x="47" y="174"/>
                    </a:lnTo>
                    <a:lnTo>
                      <a:pt x="46" y="176"/>
                    </a:lnTo>
                    <a:lnTo>
                      <a:pt x="46" y="178"/>
                    </a:lnTo>
                    <a:lnTo>
                      <a:pt x="46" y="178"/>
                    </a:lnTo>
                    <a:lnTo>
                      <a:pt x="49" y="180"/>
                    </a:lnTo>
                    <a:lnTo>
                      <a:pt x="50" y="180"/>
                    </a:lnTo>
                    <a:lnTo>
                      <a:pt x="50" y="180"/>
                    </a:lnTo>
                    <a:lnTo>
                      <a:pt x="194" y="100"/>
                    </a:lnTo>
                    <a:lnTo>
                      <a:pt x="194" y="131"/>
                    </a:lnTo>
                    <a:lnTo>
                      <a:pt x="64" y="203"/>
                    </a:lnTo>
                    <a:lnTo>
                      <a:pt x="64" y="203"/>
                    </a:lnTo>
                    <a:lnTo>
                      <a:pt x="62" y="204"/>
                    </a:lnTo>
                    <a:lnTo>
                      <a:pt x="62" y="207"/>
                    </a:lnTo>
                    <a:lnTo>
                      <a:pt x="62" y="207"/>
                    </a:lnTo>
                    <a:lnTo>
                      <a:pt x="64" y="208"/>
                    </a:lnTo>
                    <a:lnTo>
                      <a:pt x="66" y="208"/>
                    </a:lnTo>
                    <a:lnTo>
                      <a:pt x="66" y="208"/>
                    </a:lnTo>
                    <a:lnTo>
                      <a:pt x="194" y="138"/>
                    </a:lnTo>
                    <a:lnTo>
                      <a:pt x="194" y="168"/>
                    </a:lnTo>
                    <a:lnTo>
                      <a:pt x="80" y="231"/>
                    </a:lnTo>
                    <a:lnTo>
                      <a:pt x="80" y="231"/>
                    </a:lnTo>
                    <a:lnTo>
                      <a:pt x="77" y="233"/>
                    </a:lnTo>
                    <a:lnTo>
                      <a:pt x="79" y="235"/>
                    </a:lnTo>
                    <a:lnTo>
                      <a:pt x="79" y="235"/>
                    </a:lnTo>
                    <a:lnTo>
                      <a:pt x="80" y="237"/>
                    </a:lnTo>
                    <a:lnTo>
                      <a:pt x="83" y="237"/>
                    </a:lnTo>
                    <a:lnTo>
                      <a:pt x="83" y="237"/>
                    </a:lnTo>
                    <a:lnTo>
                      <a:pt x="194" y="174"/>
                    </a:lnTo>
                    <a:lnTo>
                      <a:pt x="194" y="205"/>
                    </a:lnTo>
                    <a:lnTo>
                      <a:pt x="95" y="260"/>
                    </a:lnTo>
                    <a:lnTo>
                      <a:pt x="95" y="260"/>
                    </a:lnTo>
                    <a:lnTo>
                      <a:pt x="93" y="261"/>
                    </a:lnTo>
                    <a:lnTo>
                      <a:pt x="93" y="264"/>
                    </a:lnTo>
                    <a:lnTo>
                      <a:pt x="93" y="264"/>
                    </a:lnTo>
                    <a:lnTo>
                      <a:pt x="96" y="265"/>
                    </a:lnTo>
                    <a:lnTo>
                      <a:pt x="98" y="265"/>
                    </a:lnTo>
                    <a:lnTo>
                      <a:pt x="98" y="265"/>
                    </a:lnTo>
                    <a:lnTo>
                      <a:pt x="194" y="212"/>
                    </a:lnTo>
                    <a:lnTo>
                      <a:pt x="194" y="285"/>
                    </a:lnTo>
                    <a:lnTo>
                      <a:pt x="142" y="314"/>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Google Shape;110;p9"/>
              <p:cNvSpPr/>
              <p:nvPr/>
            </p:nvSpPr>
            <p:spPr>
              <a:xfrm>
                <a:off x="6812425" y="3447325"/>
                <a:ext cx="380446" cy="382200"/>
              </a:xfrm>
              <a:custGeom>
                <a:avLst/>
                <a:gdLst/>
                <a:ahLst/>
                <a:cxnLst/>
                <a:rect l="l" t="t" r="r" b="b"/>
                <a:pathLst>
                  <a:path w="308" h="323" extrusionOk="0">
                    <a:moveTo>
                      <a:pt x="218" y="44"/>
                    </a:moveTo>
                    <a:lnTo>
                      <a:pt x="288" y="76"/>
                    </a:lnTo>
                    <a:lnTo>
                      <a:pt x="288" y="76"/>
                    </a:lnTo>
                    <a:lnTo>
                      <a:pt x="293" y="80"/>
                    </a:lnTo>
                    <a:lnTo>
                      <a:pt x="299" y="84"/>
                    </a:lnTo>
                    <a:lnTo>
                      <a:pt x="303" y="90"/>
                    </a:lnTo>
                    <a:lnTo>
                      <a:pt x="306" y="96"/>
                    </a:lnTo>
                    <a:lnTo>
                      <a:pt x="308" y="103"/>
                    </a:lnTo>
                    <a:lnTo>
                      <a:pt x="308" y="110"/>
                    </a:lnTo>
                    <a:lnTo>
                      <a:pt x="307" y="117"/>
                    </a:lnTo>
                    <a:lnTo>
                      <a:pt x="304" y="124"/>
                    </a:lnTo>
                    <a:lnTo>
                      <a:pt x="222" y="301"/>
                    </a:lnTo>
                    <a:lnTo>
                      <a:pt x="222" y="301"/>
                    </a:lnTo>
                    <a:lnTo>
                      <a:pt x="218" y="308"/>
                    </a:lnTo>
                    <a:lnTo>
                      <a:pt x="218" y="248"/>
                    </a:lnTo>
                    <a:lnTo>
                      <a:pt x="218" y="248"/>
                    </a:lnTo>
                    <a:lnTo>
                      <a:pt x="219" y="245"/>
                    </a:lnTo>
                    <a:lnTo>
                      <a:pt x="227" y="228"/>
                    </a:lnTo>
                    <a:lnTo>
                      <a:pt x="227" y="228"/>
                    </a:lnTo>
                    <a:lnTo>
                      <a:pt x="228" y="226"/>
                    </a:lnTo>
                    <a:lnTo>
                      <a:pt x="227" y="224"/>
                    </a:lnTo>
                    <a:lnTo>
                      <a:pt x="227" y="222"/>
                    </a:lnTo>
                    <a:lnTo>
                      <a:pt x="224" y="221"/>
                    </a:lnTo>
                    <a:lnTo>
                      <a:pt x="218" y="217"/>
                    </a:lnTo>
                    <a:lnTo>
                      <a:pt x="218" y="202"/>
                    </a:lnTo>
                    <a:lnTo>
                      <a:pt x="230" y="209"/>
                    </a:lnTo>
                    <a:lnTo>
                      <a:pt x="230" y="209"/>
                    </a:lnTo>
                    <a:lnTo>
                      <a:pt x="233" y="209"/>
                    </a:lnTo>
                    <a:lnTo>
                      <a:pt x="235" y="209"/>
                    </a:lnTo>
                    <a:lnTo>
                      <a:pt x="237" y="207"/>
                    </a:lnTo>
                    <a:lnTo>
                      <a:pt x="238" y="206"/>
                    </a:lnTo>
                    <a:lnTo>
                      <a:pt x="246" y="188"/>
                    </a:lnTo>
                    <a:lnTo>
                      <a:pt x="246" y="188"/>
                    </a:lnTo>
                    <a:lnTo>
                      <a:pt x="247" y="186"/>
                    </a:lnTo>
                    <a:lnTo>
                      <a:pt x="246" y="184"/>
                    </a:lnTo>
                    <a:lnTo>
                      <a:pt x="246" y="182"/>
                    </a:lnTo>
                    <a:lnTo>
                      <a:pt x="243" y="180"/>
                    </a:lnTo>
                    <a:lnTo>
                      <a:pt x="218" y="168"/>
                    </a:lnTo>
                    <a:lnTo>
                      <a:pt x="218" y="145"/>
                    </a:lnTo>
                    <a:lnTo>
                      <a:pt x="243" y="157"/>
                    </a:lnTo>
                    <a:lnTo>
                      <a:pt x="243" y="157"/>
                    </a:lnTo>
                    <a:lnTo>
                      <a:pt x="250" y="159"/>
                    </a:lnTo>
                    <a:lnTo>
                      <a:pt x="257" y="157"/>
                    </a:lnTo>
                    <a:lnTo>
                      <a:pt x="262" y="155"/>
                    </a:lnTo>
                    <a:lnTo>
                      <a:pt x="266" y="149"/>
                    </a:lnTo>
                    <a:lnTo>
                      <a:pt x="279" y="122"/>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lnTo>
                      <a:pt x="180" y="26"/>
                    </a:lnTo>
                    <a:close/>
                    <a:moveTo>
                      <a:pt x="218" y="308"/>
                    </a:moveTo>
                    <a:lnTo>
                      <a:pt x="218" y="308"/>
                    </a:lnTo>
                    <a:lnTo>
                      <a:pt x="211" y="316"/>
                    </a:lnTo>
                    <a:lnTo>
                      <a:pt x="201" y="320"/>
                    </a:lnTo>
                    <a:lnTo>
                      <a:pt x="191" y="323"/>
                    </a:lnTo>
                    <a:lnTo>
                      <a:pt x="180" y="321"/>
                    </a:lnTo>
                    <a:lnTo>
                      <a:pt x="180" y="283"/>
                    </a:lnTo>
                    <a:lnTo>
                      <a:pt x="193" y="289"/>
                    </a:lnTo>
                    <a:lnTo>
                      <a:pt x="193" y="289"/>
                    </a:lnTo>
                    <a:lnTo>
                      <a:pt x="195" y="289"/>
                    </a:lnTo>
                    <a:lnTo>
                      <a:pt x="197" y="289"/>
                    </a:lnTo>
                    <a:lnTo>
                      <a:pt x="199" y="287"/>
                    </a:lnTo>
                    <a:lnTo>
                      <a:pt x="200" y="286"/>
                    </a:lnTo>
                    <a:lnTo>
                      <a:pt x="208" y="268"/>
                    </a:lnTo>
                    <a:lnTo>
                      <a:pt x="208" y="268"/>
                    </a:lnTo>
                    <a:lnTo>
                      <a:pt x="209" y="266"/>
                    </a:lnTo>
                    <a:lnTo>
                      <a:pt x="209" y="264"/>
                    </a:lnTo>
                    <a:lnTo>
                      <a:pt x="208" y="262"/>
                    </a:lnTo>
                    <a:lnTo>
                      <a:pt x="205" y="260"/>
                    </a:lnTo>
                    <a:lnTo>
                      <a:pt x="180" y="249"/>
                    </a:lnTo>
                    <a:lnTo>
                      <a:pt x="180" y="235"/>
                    </a:lnTo>
                    <a:lnTo>
                      <a:pt x="212" y="248"/>
                    </a:lnTo>
                    <a:lnTo>
                      <a:pt x="212" y="248"/>
                    </a:lnTo>
                    <a:lnTo>
                      <a:pt x="215" y="249"/>
                    </a:lnTo>
                    <a:lnTo>
                      <a:pt x="218" y="248"/>
                    </a:lnTo>
                    <a:lnTo>
                      <a:pt x="218" y="308"/>
                    </a:lnTo>
                    <a:lnTo>
                      <a:pt x="218" y="308"/>
                    </a:lnTo>
                    <a:close/>
                    <a:moveTo>
                      <a:pt x="218" y="145"/>
                    </a:moveTo>
                    <a:lnTo>
                      <a:pt x="218" y="168"/>
                    </a:lnTo>
                    <a:lnTo>
                      <a:pt x="205" y="163"/>
                    </a:lnTo>
                    <a:lnTo>
                      <a:pt x="205" y="163"/>
                    </a:lnTo>
                    <a:lnTo>
                      <a:pt x="203" y="161"/>
                    </a:lnTo>
                    <a:lnTo>
                      <a:pt x="201" y="163"/>
                    </a:lnTo>
                    <a:lnTo>
                      <a:pt x="199" y="164"/>
                    </a:lnTo>
                    <a:lnTo>
                      <a:pt x="197" y="165"/>
                    </a:lnTo>
                    <a:lnTo>
                      <a:pt x="189" y="183"/>
                    </a:lnTo>
                    <a:lnTo>
                      <a:pt x="189" y="183"/>
                    </a:lnTo>
                    <a:lnTo>
                      <a:pt x="189" y="183"/>
                    </a:lnTo>
                    <a:lnTo>
                      <a:pt x="189" y="184"/>
                    </a:lnTo>
                    <a:lnTo>
                      <a:pt x="189" y="187"/>
                    </a:lnTo>
                    <a:lnTo>
                      <a:pt x="191" y="190"/>
                    </a:lnTo>
                    <a:lnTo>
                      <a:pt x="192" y="191"/>
                    </a:lnTo>
                    <a:lnTo>
                      <a:pt x="218" y="202"/>
                    </a:lnTo>
                    <a:lnTo>
                      <a:pt x="218" y="217"/>
                    </a:lnTo>
                    <a:lnTo>
                      <a:pt x="186" y="202"/>
                    </a:lnTo>
                    <a:lnTo>
                      <a:pt x="186" y="202"/>
                    </a:lnTo>
                    <a:lnTo>
                      <a:pt x="184" y="202"/>
                    </a:lnTo>
                    <a:lnTo>
                      <a:pt x="180" y="203"/>
                    </a:lnTo>
                    <a:lnTo>
                      <a:pt x="180" y="170"/>
                    </a:lnTo>
                    <a:lnTo>
                      <a:pt x="185" y="16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lnTo>
                      <a:pt x="147" y="10"/>
                    </a:lnTo>
                    <a:close/>
                    <a:moveTo>
                      <a:pt x="180" y="321"/>
                    </a:moveTo>
                    <a:lnTo>
                      <a:pt x="180" y="321"/>
                    </a:lnTo>
                    <a:lnTo>
                      <a:pt x="174" y="318"/>
                    </a:lnTo>
                    <a:lnTo>
                      <a:pt x="147" y="306"/>
                    </a:lnTo>
                    <a:lnTo>
                      <a:pt x="147" y="240"/>
                    </a:lnTo>
                    <a:lnTo>
                      <a:pt x="147" y="240"/>
                    </a:lnTo>
                    <a:lnTo>
                      <a:pt x="147" y="240"/>
                    </a:lnTo>
                    <a:lnTo>
                      <a:pt x="149" y="237"/>
                    </a:lnTo>
                    <a:lnTo>
                      <a:pt x="147" y="235"/>
                    </a:lnTo>
                    <a:lnTo>
                      <a:pt x="147" y="218"/>
                    </a:lnTo>
                    <a:lnTo>
                      <a:pt x="150" y="220"/>
                    </a:lnTo>
                    <a:lnTo>
                      <a:pt x="150" y="220"/>
                    </a:lnTo>
                    <a:lnTo>
                      <a:pt x="153" y="221"/>
                    </a:lnTo>
                    <a:lnTo>
                      <a:pt x="155" y="220"/>
                    </a:lnTo>
                    <a:lnTo>
                      <a:pt x="157" y="218"/>
                    </a:lnTo>
                    <a:lnTo>
                      <a:pt x="158" y="217"/>
                    </a:lnTo>
                    <a:lnTo>
                      <a:pt x="166" y="199"/>
                    </a:lnTo>
                    <a:lnTo>
                      <a:pt x="166" y="199"/>
                    </a:lnTo>
                    <a:lnTo>
                      <a:pt x="166" y="198"/>
                    </a:lnTo>
                    <a:lnTo>
                      <a:pt x="166" y="195"/>
                    </a:lnTo>
                    <a:lnTo>
                      <a:pt x="165" y="193"/>
                    </a:lnTo>
                    <a:lnTo>
                      <a:pt x="163" y="191"/>
                    </a:lnTo>
                    <a:lnTo>
                      <a:pt x="147" y="184"/>
                    </a:lnTo>
                    <a:lnTo>
                      <a:pt x="147" y="170"/>
                    </a:lnTo>
                    <a:lnTo>
                      <a:pt x="169" y="180"/>
                    </a:lnTo>
                    <a:lnTo>
                      <a:pt x="169" y="180"/>
                    </a:lnTo>
                    <a:lnTo>
                      <a:pt x="172" y="180"/>
                    </a:lnTo>
                    <a:lnTo>
                      <a:pt x="173" y="180"/>
                    </a:lnTo>
                    <a:lnTo>
                      <a:pt x="176" y="179"/>
                    </a:lnTo>
                    <a:lnTo>
                      <a:pt x="177" y="176"/>
                    </a:lnTo>
                    <a:lnTo>
                      <a:pt x="180" y="170"/>
                    </a:lnTo>
                    <a:lnTo>
                      <a:pt x="180" y="203"/>
                    </a:lnTo>
                    <a:lnTo>
                      <a:pt x="180" y="203"/>
                    </a:lnTo>
                    <a:lnTo>
                      <a:pt x="178" y="206"/>
                    </a:lnTo>
                    <a:lnTo>
                      <a:pt x="170" y="222"/>
                    </a:lnTo>
                    <a:lnTo>
                      <a:pt x="170" y="222"/>
                    </a:lnTo>
                    <a:lnTo>
                      <a:pt x="170" y="222"/>
                    </a:lnTo>
                    <a:lnTo>
                      <a:pt x="170" y="225"/>
                    </a:lnTo>
                    <a:lnTo>
                      <a:pt x="170" y="228"/>
                    </a:lnTo>
                    <a:lnTo>
                      <a:pt x="172" y="229"/>
                    </a:lnTo>
                    <a:lnTo>
                      <a:pt x="173" y="230"/>
                    </a:lnTo>
                    <a:lnTo>
                      <a:pt x="180" y="235"/>
                    </a:lnTo>
                    <a:lnTo>
                      <a:pt x="180" y="249"/>
                    </a:lnTo>
                    <a:lnTo>
                      <a:pt x="168" y="243"/>
                    </a:lnTo>
                    <a:lnTo>
                      <a:pt x="168" y="243"/>
                    </a:lnTo>
                    <a:lnTo>
                      <a:pt x="166" y="243"/>
                    </a:lnTo>
                    <a:lnTo>
                      <a:pt x="163" y="243"/>
                    </a:lnTo>
                    <a:lnTo>
                      <a:pt x="162" y="244"/>
                    </a:lnTo>
                    <a:lnTo>
                      <a:pt x="161" y="245"/>
                    </a:lnTo>
                    <a:lnTo>
                      <a:pt x="151" y="263"/>
                    </a:lnTo>
                    <a:lnTo>
                      <a:pt x="151" y="263"/>
                    </a:lnTo>
                    <a:lnTo>
                      <a:pt x="151" y="263"/>
                    </a:lnTo>
                    <a:lnTo>
                      <a:pt x="151" y="266"/>
                    </a:lnTo>
                    <a:lnTo>
                      <a:pt x="151" y="267"/>
                    </a:lnTo>
                    <a:lnTo>
                      <a:pt x="153" y="270"/>
                    </a:lnTo>
                    <a:lnTo>
                      <a:pt x="155" y="271"/>
                    </a:lnTo>
                    <a:lnTo>
                      <a:pt x="180" y="283"/>
                    </a:lnTo>
                    <a:lnTo>
                      <a:pt x="180" y="321"/>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8" y="33"/>
                    </a:lnTo>
                    <a:lnTo>
                      <a:pt x="124" y="31"/>
                    </a:lnTo>
                    <a:lnTo>
                      <a:pt x="119" y="31"/>
                    </a:lnTo>
                    <a:lnTo>
                      <a:pt x="119" y="0"/>
                    </a:lnTo>
                    <a:lnTo>
                      <a:pt x="119" y="0"/>
                    </a:lnTo>
                    <a:lnTo>
                      <a:pt x="127" y="2"/>
                    </a:lnTo>
                    <a:lnTo>
                      <a:pt x="135" y="4"/>
                    </a:lnTo>
                    <a:lnTo>
                      <a:pt x="135" y="4"/>
                    </a:lnTo>
                    <a:close/>
                    <a:moveTo>
                      <a:pt x="147" y="306"/>
                    </a:moveTo>
                    <a:lnTo>
                      <a:pt x="119" y="293"/>
                    </a:lnTo>
                    <a:lnTo>
                      <a:pt x="119" y="253"/>
                    </a:lnTo>
                    <a:lnTo>
                      <a:pt x="132" y="260"/>
                    </a:lnTo>
                    <a:lnTo>
                      <a:pt x="132" y="260"/>
                    </a:lnTo>
                    <a:lnTo>
                      <a:pt x="134" y="260"/>
                    </a:lnTo>
                    <a:lnTo>
                      <a:pt x="136" y="260"/>
                    </a:lnTo>
                    <a:lnTo>
                      <a:pt x="138" y="259"/>
                    </a:lnTo>
                    <a:lnTo>
                      <a:pt x="139" y="258"/>
                    </a:lnTo>
                    <a:lnTo>
                      <a:pt x="147" y="240"/>
                    </a:lnTo>
                    <a:lnTo>
                      <a:pt x="147" y="306"/>
                    </a:lnTo>
                    <a:lnTo>
                      <a:pt x="147" y="306"/>
                    </a:lnTo>
                    <a:close/>
                    <a:moveTo>
                      <a:pt x="147" y="113"/>
                    </a:moveTo>
                    <a:lnTo>
                      <a:pt x="147" y="136"/>
                    </a:lnTo>
                    <a:lnTo>
                      <a:pt x="144" y="134"/>
                    </a:lnTo>
                    <a:lnTo>
                      <a:pt x="144" y="134"/>
                    </a:lnTo>
                    <a:lnTo>
                      <a:pt x="142" y="133"/>
                    </a:lnTo>
                    <a:lnTo>
                      <a:pt x="139" y="134"/>
                    </a:lnTo>
                    <a:lnTo>
                      <a:pt x="138" y="134"/>
                    </a:lnTo>
                    <a:lnTo>
                      <a:pt x="136" y="137"/>
                    </a:lnTo>
                    <a:lnTo>
                      <a:pt x="128" y="155"/>
                    </a:lnTo>
                    <a:lnTo>
                      <a:pt x="128" y="155"/>
                    </a:lnTo>
                    <a:lnTo>
                      <a:pt x="128" y="155"/>
                    </a:lnTo>
                    <a:lnTo>
                      <a:pt x="128" y="156"/>
                    </a:lnTo>
                    <a:lnTo>
                      <a:pt x="128" y="159"/>
                    </a:lnTo>
                    <a:lnTo>
                      <a:pt x="130" y="160"/>
                    </a:lnTo>
                    <a:lnTo>
                      <a:pt x="131" y="161"/>
                    </a:lnTo>
                    <a:lnTo>
                      <a:pt x="147" y="170"/>
                    </a:lnTo>
                    <a:lnTo>
                      <a:pt x="147" y="184"/>
                    </a:lnTo>
                    <a:lnTo>
                      <a:pt x="126" y="174"/>
                    </a:lnTo>
                    <a:lnTo>
                      <a:pt x="126" y="174"/>
                    </a:lnTo>
                    <a:lnTo>
                      <a:pt x="121" y="174"/>
                    </a:lnTo>
                    <a:lnTo>
                      <a:pt x="119" y="175"/>
                    </a:lnTo>
                    <a:lnTo>
                      <a:pt x="119" y="141"/>
                    </a:lnTo>
                    <a:lnTo>
                      <a:pt x="124" y="130"/>
                    </a:lnTo>
                    <a:lnTo>
                      <a:pt x="124" y="130"/>
                    </a:lnTo>
                    <a:lnTo>
                      <a:pt x="124" y="129"/>
                    </a:lnTo>
                    <a:lnTo>
                      <a:pt x="124" y="126"/>
                    </a:lnTo>
                    <a:lnTo>
                      <a:pt x="123" y="125"/>
                    </a:lnTo>
                    <a:lnTo>
                      <a:pt x="121" y="124"/>
                    </a:lnTo>
                    <a:lnTo>
                      <a:pt x="119" y="122"/>
                    </a:lnTo>
                    <a:lnTo>
                      <a:pt x="119" y="99"/>
                    </a:lnTo>
                    <a:lnTo>
                      <a:pt x="147" y="113"/>
                    </a:lnTo>
                    <a:lnTo>
                      <a:pt x="147" y="113"/>
                    </a:lnTo>
                    <a:close/>
                    <a:moveTo>
                      <a:pt x="147" y="218"/>
                    </a:moveTo>
                    <a:lnTo>
                      <a:pt x="147" y="235"/>
                    </a:lnTo>
                    <a:lnTo>
                      <a:pt x="147" y="235"/>
                    </a:lnTo>
                    <a:lnTo>
                      <a:pt x="144" y="232"/>
                    </a:lnTo>
                    <a:lnTo>
                      <a:pt x="119" y="220"/>
                    </a:lnTo>
                    <a:lnTo>
                      <a:pt x="119" y="205"/>
                    </a:lnTo>
                    <a:lnTo>
                      <a:pt x="147" y="218"/>
                    </a:lnTo>
                    <a:close/>
                    <a:moveTo>
                      <a:pt x="119" y="293"/>
                    </a:moveTo>
                    <a:lnTo>
                      <a:pt x="98" y="283"/>
                    </a:lnTo>
                    <a:lnTo>
                      <a:pt x="98" y="244"/>
                    </a:lnTo>
                    <a:lnTo>
                      <a:pt x="119" y="253"/>
                    </a:lnTo>
                    <a:lnTo>
                      <a:pt x="119" y="293"/>
                    </a:lnTo>
                    <a:lnTo>
                      <a:pt x="119" y="293"/>
                    </a:lnTo>
                    <a:close/>
                    <a:moveTo>
                      <a:pt x="98" y="7"/>
                    </a:moveTo>
                    <a:lnTo>
                      <a:pt x="98" y="7"/>
                    </a:lnTo>
                    <a:lnTo>
                      <a:pt x="103" y="4"/>
                    </a:lnTo>
                    <a:lnTo>
                      <a:pt x="108" y="3"/>
                    </a:lnTo>
                    <a:lnTo>
                      <a:pt x="113" y="2"/>
                    </a:lnTo>
                    <a:lnTo>
                      <a:pt x="119" y="0"/>
                    </a:lnTo>
                    <a:lnTo>
                      <a:pt x="119" y="31"/>
                    </a:lnTo>
                    <a:lnTo>
                      <a:pt x="119" y="31"/>
                    </a:lnTo>
                    <a:lnTo>
                      <a:pt x="115" y="33"/>
                    </a:lnTo>
                    <a:lnTo>
                      <a:pt x="111" y="34"/>
                    </a:lnTo>
                    <a:lnTo>
                      <a:pt x="108" y="37"/>
                    </a:lnTo>
                    <a:lnTo>
                      <a:pt x="105" y="41"/>
                    </a:lnTo>
                    <a:lnTo>
                      <a:pt x="98" y="56"/>
                    </a:lnTo>
                    <a:lnTo>
                      <a:pt x="98" y="7"/>
                    </a:lnTo>
                    <a:lnTo>
                      <a:pt x="98" y="7"/>
                    </a:lnTo>
                    <a:close/>
                    <a:moveTo>
                      <a:pt x="119" y="99"/>
                    </a:moveTo>
                    <a:lnTo>
                      <a:pt x="119" y="122"/>
                    </a:lnTo>
                    <a:lnTo>
                      <a:pt x="98" y="113"/>
                    </a:lnTo>
                    <a:lnTo>
                      <a:pt x="98" y="90"/>
                    </a:lnTo>
                    <a:lnTo>
                      <a:pt x="98" y="90"/>
                    </a:lnTo>
                    <a:lnTo>
                      <a:pt x="101" y="91"/>
                    </a:lnTo>
                    <a:lnTo>
                      <a:pt x="119" y="99"/>
                    </a:lnTo>
                    <a:lnTo>
                      <a:pt x="119" y="99"/>
                    </a:lnTo>
                    <a:close/>
                    <a:moveTo>
                      <a:pt x="119" y="141"/>
                    </a:moveTo>
                    <a:lnTo>
                      <a:pt x="119" y="175"/>
                    </a:lnTo>
                    <a:lnTo>
                      <a:pt x="119" y="175"/>
                    </a:lnTo>
                    <a:lnTo>
                      <a:pt x="117" y="176"/>
                    </a:lnTo>
                    <a:lnTo>
                      <a:pt x="109" y="194"/>
                    </a:lnTo>
                    <a:lnTo>
                      <a:pt x="109" y="194"/>
                    </a:lnTo>
                    <a:lnTo>
                      <a:pt x="109" y="194"/>
                    </a:lnTo>
                    <a:lnTo>
                      <a:pt x="109" y="197"/>
                    </a:lnTo>
                    <a:lnTo>
                      <a:pt x="109" y="199"/>
                    </a:lnTo>
                    <a:lnTo>
                      <a:pt x="111" y="201"/>
                    </a:lnTo>
                    <a:lnTo>
                      <a:pt x="112" y="202"/>
                    </a:lnTo>
                    <a:lnTo>
                      <a:pt x="119" y="205"/>
                    </a:lnTo>
                    <a:lnTo>
                      <a:pt x="119" y="220"/>
                    </a:lnTo>
                    <a:lnTo>
                      <a:pt x="107" y="214"/>
                    </a:lnTo>
                    <a:lnTo>
                      <a:pt x="107" y="214"/>
                    </a:lnTo>
                    <a:lnTo>
                      <a:pt x="104" y="214"/>
                    </a:lnTo>
                    <a:lnTo>
                      <a:pt x="103" y="214"/>
                    </a:lnTo>
                    <a:lnTo>
                      <a:pt x="100" y="216"/>
                    </a:lnTo>
                    <a:lnTo>
                      <a:pt x="98" y="217"/>
                    </a:lnTo>
                    <a:lnTo>
                      <a:pt x="98" y="218"/>
                    </a:lnTo>
                    <a:lnTo>
                      <a:pt x="98" y="186"/>
                    </a:lnTo>
                    <a:lnTo>
                      <a:pt x="105" y="171"/>
                    </a:lnTo>
                    <a:lnTo>
                      <a:pt x="105" y="171"/>
                    </a:lnTo>
                    <a:lnTo>
                      <a:pt x="105" y="168"/>
                    </a:lnTo>
                    <a:lnTo>
                      <a:pt x="105" y="167"/>
                    </a:lnTo>
                    <a:lnTo>
                      <a:pt x="104" y="164"/>
                    </a:lnTo>
                    <a:lnTo>
                      <a:pt x="103" y="163"/>
                    </a:lnTo>
                    <a:lnTo>
                      <a:pt x="98" y="161"/>
                    </a:lnTo>
                    <a:lnTo>
                      <a:pt x="98" y="147"/>
                    </a:lnTo>
                    <a:lnTo>
                      <a:pt x="108" y="152"/>
                    </a:lnTo>
                    <a:lnTo>
                      <a:pt x="108" y="152"/>
                    </a:lnTo>
                    <a:lnTo>
                      <a:pt x="111" y="152"/>
                    </a:lnTo>
                    <a:lnTo>
                      <a:pt x="112" y="152"/>
                    </a:lnTo>
                    <a:lnTo>
                      <a:pt x="115" y="151"/>
                    </a:lnTo>
                    <a:lnTo>
                      <a:pt x="116" y="148"/>
                    </a:lnTo>
                    <a:lnTo>
                      <a:pt x="119" y="141"/>
                    </a:lnTo>
                    <a:close/>
                    <a:moveTo>
                      <a:pt x="98" y="283"/>
                    </a:moveTo>
                    <a:lnTo>
                      <a:pt x="86" y="278"/>
                    </a:lnTo>
                    <a:lnTo>
                      <a:pt x="86" y="212"/>
                    </a:lnTo>
                    <a:lnTo>
                      <a:pt x="86" y="212"/>
                    </a:lnTo>
                    <a:lnTo>
                      <a:pt x="86" y="212"/>
                    </a:lnTo>
                    <a:lnTo>
                      <a:pt x="86" y="209"/>
                    </a:lnTo>
                    <a:lnTo>
                      <a:pt x="86" y="206"/>
                    </a:lnTo>
                    <a:lnTo>
                      <a:pt x="86" y="190"/>
                    </a:lnTo>
                    <a:lnTo>
                      <a:pt x="89" y="191"/>
                    </a:lnTo>
                    <a:lnTo>
                      <a:pt x="89" y="191"/>
                    </a:lnTo>
                    <a:lnTo>
                      <a:pt x="92" y="191"/>
                    </a:lnTo>
                    <a:lnTo>
                      <a:pt x="93" y="191"/>
                    </a:lnTo>
                    <a:lnTo>
                      <a:pt x="96" y="190"/>
                    </a:lnTo>
                    <a:lnTo>
                      <a:pt x="97" y="188"/>
                    </a:lnTo>
                    <a:lnTo>
                      <a:pt x="98" y="186"/>
                    </a:lnTo>
                    <a:lnTo>
                      <a:pt x="98" y="218"/>
                    </a:lnTo>
                    <a:lnTo>
                      <a:pt x="90" y="235"/>
                    </a:lnTo>
                    <a:lnTo>
                      <a:pt x="90" y="235"/>
                    </a:lnTo>
                    <a:lnTo>
                      <a:pt x="90" y="235"/>
                    </a:lnTo>
                    <a:lnTo>
                      <a:pt x="90" y="237"/>
                    </a:lnTo>
                    <a:lnTo>
                      <a:pt x="90" y="239"/>
                    </a:lnTo>
                    <a:lnTo>
                      <a:pt x="92" y="241"/>
                    </a:lnTo>
                    <a:lnTo>
                      <a:pt x="93" y="243"/>
                    </a:lnTo>
                    <a:lnTo>
                      <a:pt x="98" y="244"/>
                    </a:lnTo>
                    <a:lnTo>
                      <a:pt x="98" y="283"/>
                    </a:lnTo>
                    <a:lnTo>
                      <a:pt x="98" y="283"/>
                    </a:lnTo>
                    <a:close/>
                    <a:moveTo>
                      <a:pt x="86" y="22"/>
                    </a:moveTo>
                    <a:lnTo>
                      <a:pt x="86" y="22"/>
                    </a:lnTo>
                    <a:lnTo>
                      <a:pt x="86" y="22"/>
                    </a:lnTo>
                    <a:lnTo>
                      <a:pt x="92" y="14"/>
                    </a:lnTo>
                    <a:lnTo>
                      <a:pt x="98" y="7"/>
                    </a:lnTo>
                    <a:lnTo>
                      <a:pt x="98" y="56"/>
                    </a:lnTo>
                    <a:lnTo>
                      <a:pt x="93" y="68"/>
                    </a:lnTo>
                    <a:lnTo>
                      <a:pt x="93" y="68"/>
                    </a:lnTo>
                    <a:lnTo>
                      <a:pt x="93" y="68"/>
                    </a:lnTo>
                    <a:lnTo>
                      <a:pt x="92" y="73"/>
                    </a:lnTo>
                    <a:lnTo>
                      <a:pt x="92" y="79"/>
                    </a:lnTo>
                    <a:lnTo>
                      <a:pt x="94" y="84"/>
                    </a:lnTo>
                    <a:lnTo>
                      <a:pt x="98" y="90"/>
                    </a:lnTo>
                    <a:lnTo>
                      <a:pt x="98" y="113"/>
                    </a:lnTo>
                    <a:lnTo>
                      <a:pt x="86" y="107"/>
                    </a:lnTo>
                    <a:lnTo>
                      <a:pt x="86" y="22"/>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0" y="232"/>
                    </a:lnTo>
                    <a:lnTo>
                      <a:pt x="73" y="232"/>
                    </a:lnTo>
                    <a:lnTo>
                      <a:pt x="75" y="232"/>
                    </a:lnTo>
                    <a:lnTo>
                      <a:pt x="77" y="230"/>
                    </a:lnTo>
                    <a:lnTo>
                      <a:pt x="78" y="229"/>
                    </a:lnTo>
                    <a:lnTo>
                      <a:pt x="86" y="212"/>
                    </a:lnTo>
                    <a:lnTo>
                      <a:pt x="86" y="278"/>
                    </a:lnTo>
                    <a:lnTo>
                      <a:pt x="86" y="278"/>
                    </a:lnTo>
                    <a:close/>
                    <a:moveTo>
                      <a:pt x="58" y="83"/>
                    </a:moveTo>
                    <a:lnTo>
                      <a:pt x="86" y="22"/>
                    </a:lnTo>
                    <a:lnTo>
                      <a:pt x="86" y="107"/>
                    </a:lnTo>
                    <a:lnTo>
                      <a:pt x="82" y="106"/>
                    </a:lnTo>
                    <a:lnTo>
                      <a:pt x="82" y="106"/>
                    </a:lnTo>
                    <a:lnTo>
                      <a:pt x="81" y="105"/>
                    </a:lnTo>
                    <a:lnTo>
                      <a:pt x="78" y="105"/>
                    </a:lnTo>
                    <a:lnTo>
                      <a:pt x="77" y="106"/>
                    </a:lnTo>
                    <a:lnTo>
                      <a:pt x="75" y="109"/>
                    </a:lnTo>
                    <a:lnTo>
                      <a:pt x="67" y="126"/>
                    </a:lnTo>
                    <a:lnTo>
                      <a:pt x="67" y="126"/>
                    </a:lnTo>
                    <a:lnTo>
                      <a:pt x="67" y="126"/>
                    </a:lnTo>
                    <a:lnTo>
                      <a:pt x="66" y="128"/>
                    </a:lnTo>
                    <a:lnTo>
                      <a:pt x="67" y="130"/>
                    </a:lnTo>
                    <a:lnTo>
                      <a:pt x="67" y="132"/>
                    </a:lnTo>
                    <a:lnTo>
                      <a:pt x="70" y="133"/>
                    </a:lnTo>
                    <a:lnTo>
                      <a:pt x="86" y="141"/>
                    </a:lnTo>
                    <a:lnTo>
                      <a:pt x="86" y="156"/>
                    </a:lnTo>
                    <a:lnTo>
                      <a:pt x="65" y="145"/>
                    </a:lnTo>
                    <a:lnTo>
                      <a:pt x="65" y="145"/>
                    </a:lnTo>
                    <a:lnTo>
                      <a:pt x="61" y="145"/>
                    </a:lnTo>
                    <a:lnTo>
                      <a:pt x="58" y="147"/>
                    </a:lnTo>
                    <a:lnTo>
                      <a:pt x="58" y="83"/>
                    </a:lnTo>
                    <a:lnTo>
                      <a:pt x="58" y="83"/>
                    </a:lnTo>
                    <a:close/>
                    <a:moveTo>
                      <a:pt x="86" y="190"/>
                    </a:moveTo>
                    <a:lnTo>
                      <a:pt x="86" y="206"/>
                    </a:lnTo>
                    <a:lnTo>
                      <a:pt x="86" y="206"/>
                    </a:lnTo>
                    <a:lnTo>
                      <a:pt x="84" y="203"/>
                    </a:lnTo>
                    <a:lnTo>
                      <a:pt x="58" y="191"/>
                    </a:lnTo>
                    <a:lnTo>
                      <a:pt x="58" y="176"/>
                    </a:lnTo>
                    <a:lnTo>
                      <a:pt x="86" y="190"/>
                    </a:lnTo>
                    <a:close/>
                    <a:moveTo>
                      <a:pt x="58" y="264"/>
                    </a:moveTo>
                    <a:lnTo>
                      <a:pt x="21" y="247"/>
                    </a:ln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8" y="147"/>
                    </a:lnTo>
                    <a:lnTo>
                      <a:pt x="56" y="148"/>
                    </a:lnTo>
                    <a:lnTo>
                      <a:pt x="48" y="165"/>
                    </a:lnTo>
                    <a:lnTo>
                      <a:pt x="48" y="165"/>
                    </a:lnTo>
                    <a:lnTo>
                      <a:pt x="48" y="165"/>
                    </a:lnTo>
                    <a:lnTo>
                      <a:pt x="48" y="168"/>
                    </a:lnTo>
                    <a:lnTo>
                      <a:pt x="48" y="170"/>
                    </a:lnTo>
                    <a:lnTo>
                      <a:pt x="50" y="172"/>
                    </a:lnTo>
                    <a:lnTo>
                      <a:pt x="51" y="174"/>
                    </a:lnTo>
                    <a:lnTo>
                      <a:pt x="58" y="176"/>
                    </a:lnTo>
                    <a:lnTo>
                      <a:pt x="58" y="191"/>
                    </a:lnTo>
                    <a:lnTo>
                      <a:pt x="46" y="186"/>
                    </a:lnTo>
                    <a:lnTo>
                      <a:pt x="46" y="186"/>
                    </a:lnTo>
                    <a:lnTo>
                      <a:pt x="43" y="184"/>
                    </a:lnTo>
                    <a:lnTo>
                      <a:pt x="42" y="186"/>
                    </a:lnTo>
                    <a:lnTo>
                      <a:pt x="39" y="187"/>
                    </a:lnTo>
                    <a:lnTo>
                      <a:pt x="38" y="188"/>
                    </a:lnTo>
                    <a:lnTo>
                      <a:pt x="29" y="206"/>
                    </a:lnTo>
                    <a:lnTo>
                      <a:pt x="29" y="206"/>
                    </a:lnTo>
                    <a:lnTo>
                      <a:pt x="29" y="206"/>
                    </a:lnTo>
                    <a:lnTo>
                      <a:pt x="29" y="207"/>
                    </a:lnTo>
                    <a:lnTo>
                      <a:pt x="29" y="210"/>
                    </a:lnTo>
                    <a:lnTo>
                      <a:pt x="31" y="212"/>
                    </a:lnTo>
                    <a:lnTo>
                      <a:pt x="32" y="213"/>
                    </a:lnTo>
                    <a:lnTo>
                      <a:pt x="58" y="225"/>
                    </a:lnTo>
                    <a:lnTo>
                      <a:pt x="58" y="26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 name="Google Shape;111;p9"/>
              <p:cNvSpPr/>
              <p:nvPr/>
            </p:nvSpPr>
            <p:spPr>
              <a:xfrm>
                <a:off x="6291164" y="2732623"/>
                <a:ext cx="613903" cy="384567"/>
              </a:xfrm>
              <a:custGeom>
                <a:avLst/>
                <a:gdLst/>
                <a:ahLst/>
                <a:cxnLst/>
                <a:rect l="l" t="t" r="r" b="b"/>
                <a:pathLst>
                  <a:path w="497" h="325" extrusionOk="0">
                    <a:moveTo>
                      <a:pt x="497" y="0"/>
                    </a:moveTo>
                    <a:lnTo>
                      <a:pt x="386" y="37"/>
                    </a:lnTo>
                    <a:lnTo>
                      <a:pt x="386" y="210"/>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59" y="194"/>
                    </a:lnTo>
                    <a:lnTo>
                      <a:pt x="361" y="197"/>
                    </a:lnTo>
                    <a:lnTo>
                      <a:pt x="362" y="201"/>
                    </a:lnTo>
                    <a:lnTo>
                      <a:pt x="365" y="204"/>
                    </a:lnTo>
                    <a:lnTo>
                      <a:pt x="367" y="206"/>
                    </a:lnTo>
                    <a:lnTo>
                      <a:pt x="376" y="209"/>
                    </a:lnTo>
                    <a:lnTo>
                      <a:pt x="386" y="210"/>
                    </a:lnTo>
                    <a:lnTo>
                      <a:pt x="386" y="3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9"/>
              <p:cNvSpPr/>
              <p:nvPr/>
            </p:nvSpPr>
            <p:spPr>
              <a:xfrm>
                <a:off x="5406750" y="3156238"/>
                <a:ext cx="144521" cy="239022"/>
              </a:xfrm>
              <a:custGeom>
                <a:avLst/>
                <a:gdLst/>
                <a:ahLst/>
                <a:cxnLst/>
                <a:rect l="l" t="t" r="r" b="b"/>
                <a:pathLst>
                  <a:path w="117" h="202" extrusionOk="0">
                    <a:moveTo>
                      <a:pt x="71" y="170"/>
                    </a:moveTo>
                    <a:lnTo>
                      <a:pt x="71" y="170"/>
                    </a:lnTo>
                    <a:lnTo>
                      <a:pt x="76" y="170"/>
                    </a:lnTo>
                    <a:lnTo>
                      <a:pt x="80" y="173"/>
                    </a:lnTo>
                    <a:lnTo>
                      <a:pt x="84" y="177"/>
                    </a:lnTo>
                    <a:lnTo>
                      <a:pt x="85" y="181"/>
                    </a:lnTo>
                    <a:lnTo>
                      <a:pt x="85" y="181"/>
                    </a:lnTo>
                    <a:lnTo>
                      <a:pt x="85" y="188"/>
                    </a:lnTo>
                    <a:lnTo>
                      <a:pt x="84" y="193"/>
                    </a:lnTo>
                    <a:lnTo>
                      <a:pt x="80" y="199"/>
                    </a:lnTo>
                    <a:lnTo>
                      <a:pt x="75" y="202"/>
                    </a:lnTo>
                    <a:lnTo>
                      <a:pt x="75" y="202"/>
                    </a:lnTo>
                    <a:lnTo>
                      <a:pt x="71" y="202"/>
                    </a:lnTo>
                    <a:lnTo>
                      <a:pt x="71" y="170"/>
                    </a:lnTo>
                    <a:lnTo>
                      <a:pt x="71" y="170"/>
                    </a:lnTo>
                    <a:close/>
                    <a:moveTo>
                      <a:pt x="71" y="157"/>
                    </a:moveTo>
                    <a:lnTo>
                      <a:pt x="71" y="68"/>
                    </a:lnTo>
                    <a:lnTo>
                      <a:pt x="71" y="68"/>
                    </a:lnTo>
                    <a:lnTo>
                      <a:pt x="76" y="72"/>
                    </a:lnTo>
                    <a:lnTo>
                      <a:pt x="80" y="77"/>
                    </a:lnTo>
                    <a:lnTo>
                      <a:pt x="83" y="84"/>
                    </a:lnTo>
                    <a:lnTo>
                      <a:pt x="85" y="91"/>
                    </a:lnTo>
                    <a:lnTo>
                      <a:pt x="85" y="91"/>
                    </a:lnTo>
                    <a:lnTo>
                      <a:pt x="92" y="116"/>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71" y="202"/>
                    </a:lnTo>
                    <a:lnTo>
                      <a:pt x="65" y="200"/>
                    </a:lnTo>
                    <a:lnTo>
                      <a:pt x="61" y="199"/>
                    </a:lnTo>
                    <a:lnTo>
                      <a:pt x="57" y="195"/>
                    </a:lnTo>
                    <a:lnTo>
                      <a:pt x="56" y="189"/>
                    </a:lnTo>
                    <a:lnTo>
                      <a:pt x="56" y="189"/>
                    </a:lnTo>
                    <a:lnTo>
                      <a:pt x="56" y="184"/>
                    </a:lnTo>
                    <a:lnTo>
                      <a:pt x="57" y="179"/>
                    </a:lnTo>
                    <a:lnTo>
                      <a:pt x="61" y="173"/>
                    </a:lnTo>
                    <a:lnTo>
                      <a:pt x="66" y="170"/>
                    </a:lnTo>
                    <a:lnTo>
                      <a:pt x="66" y="170"/>
                    </a:lnTo>
                    <a:close/>
                    <a:moveTo>
                      <a:pt x="71" y="68"/>
                    </a:moveTo>
                    <a:lnTo>
                      <a:pt x="71" y="68"/>
                    </a:lnTo>
                    <a:lnTo>
                      <a:pt x="65" y="65"/>
                    </a:lnTo>
                    <a:lnTo>
                      <a:pt x="60" y="62"/>
                    </a:lnTo>
                    <a:lnTo>
                      <a:pt x="54" y="61"/>
                    </a:lnTo>
                    <a:lnTo>
                      <a:pt x="47" y="61"/>
                    </a:lnTo>
                    <a:lnTo>
                      <a:pt x="34" y="8"/>
                    </a:lnTo>
                    <a:lnTo>
                      <a:pt x="34" y="8"/>
                    </a:lnTo>
                    <a:lnTo>
                      <a:pt x="31" y="4"/>
                    </a:lnTo>
                    <a:lnTo>
                      <a:pt x="29" y="1"/>
                    </a:lnTo>
                    <a:lnTo>
                      <a:pt x="24" y="0"/>
                    </a:lnTo>
                    <a:lnTo>
                      <a:pt x="19" y="0"/>
                    </a:lnTo>
                    <a:lnTo>
                      <a:pt x="19" y="0"/>
                    </a:lnTo>
                    <a:lnTo>
                      <a:pt x="15" y="1"/>
                    </a:lnTo>
                    <a:lnTo>
                      <a:pt x="12" y="5"/>
                    </a:lnTo>
                    <a:lnTo>
                      <a:pt x="10" y="9"/>
                    </a:lnTo>
                    <a:lnTo>
                      <a:pt x="11" y="15"/>
                    </a:lnTo>
                    <a:lnTo>
                      <a:pt x="24" y="66"/>
                    </a:lnTo>
                    <a:lnTo>
                      <a:pt x="24" y="66"/>
                    </a:lnTo>
                    <a:lnTo>
                      <a:pt x="19" y="70"/>
                    </a:lnTo>
                    <a:lnTo>
                      <a:pt x="15" y="74"/>
                    </a:lnTo>
                    <a:lnTo>
                      <a:pt x="11" y="78"/>
                    </a:lnTo>
                    <a:lnTo>
                      <a:pt x="7" y="84"/>
                    </a:lnTo>
                    <a:lnTo>
                      <a:pt x="6" y="91"/>
                    </a:lnTo>
                    <a:lnTo>
                      <a:pt x="4" y="96"/>
                    </a:lnTo>
                    <a:lnTo>
                      <a:pt x="4" y="104"/>
                    </a:lnTo>
                    <a:lnTo>
                      <a:pt x="6" y="111"/>
                    </a:lnTo>
                    <a:lnTo>
                      <a:pt x="6" y="111"/>
                    </a:lnTo>
                    <a:lnTo>
                      <a:pt x="12" y="138"/>
                    </a:lnTo>
                    <a:lnTo>
                      <a:pt x="12" y="138"/>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 name="Google Shape;113;p9"/>
              <p:cNvSpPr/>
              <p:nvPr/>
            </p:nvSpPr>
            <p:spPr>
              <a:xfrm>
                <a:off x="6522150" y="2329125"/>
                <a:ext cx="287806" cy="339603"/>
              </a:xfrm>
              <a:custGeom>
                <a:avLst/>
                <a:gdLst/>
                <a:ahLst/>
                <a:cxnLst/>
                <a:rect l="l" t="t" r="r" b="b"/>
                <a:pathLst>
                  <a:path w="233" h="287" extrusionOk="0">
                    <a:moveTo>
                      <a:pt x="164" y="0"/>
                    </a:moveTo>
                    <a:lnTo>
                      <a:pt x="233" y="0"/>
                    </a:lnTo>
                    <a:lnTo>
                      <a:pt x="233" y="14"/>
                    </a:lnTo>
                    <a:lnTo>
                      <a:pt x="164" y="14"/>
                    </a:lnTo>
                    <a:lnTo>
                      <a:pt x="164" y="0"/>
                    </a:lnTo>
                    <a:lnTo>
                      <a:pt x="164" y="0"/>
                    </a:lnTo>
                    <a:close/>
                    <a:moveTo>
                      <a:pt x="164" y="50"/>
                    </a:moveTo>
                    <a:lnTo>
                      <a:pt x="233" y="50"/>
                    </a:lnTo>
                    <a:lnTo>
                      <a:pt x="233" y="248"/>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4" y="226"/>
                    </a:lnTo>
                    <a:lnTo>
                      <a:pt x="168" y="225"/>
                    </a:lnTo>
                    <a:lnTo>
                      <a:pt x="168" y="225"/>
                    </a:lnTo>
                    <a:lnTo>
                      <a:pt x="174" y="222"/>
                    </a:lnTo>
                    <a:lnTo>
                      <a:pt x="179" y="218"/>
                    </a:lnTo>
                    <a:lnTo>
                      <a:pt x="183" y="213"/>
                    </a:lnTo>
                    <a:lnTo>
                      <a:pt x="187" y="207"/>
                    </a:lnTo>
                    <a:lnTo>
                      <a:pt x="187" y="207"/>
                    </a:lnTo>
                    <a:lnTo>
                      <a:pt x="191" y="199"/>
                    </a:lnTo>
                    <a:lnTo>
                      <a:pt x="194" y="191"/>
                    </a:lnTo>
                    <a:lnTo>
                      <a:pt x="195" y="183"/>
                    </a:lnTo>
                    <a:lnTo>
                      <a:pt x="195" y="175"/>
                    </a:lnTo>
                    <a:lnTo>
                      <a:pt x="195" y="175"/>
                    </a:lnTo>
                    <a:lnTo>
                      <a:pt x="195" y="163"/>
                    </a:lnTo>
                    <a:lnTo>
                      <a:pt x="194" y="157"/>
                    </a:lnTo>
                    <a:lnTo>
                      <a:pt x="191" y="155"/>
                    </a:lnTo>
                    <a:lnTo>
                      <a:pt x="189" y="151"/>
                    </a:lnTo>
                    <a:lnTo>
                      <a:pt x="186" y="149"/>
                    </a:lnTo>
                    <a:lnTo>
                      <a:pt x="182" y="148"/>
                    </a:lnTo>
                    <a:lnTo>
                      <a:pt x="178" y="148"/>
                    </a:lnTo>
                    <a:lnTo>
                      <a:pt x="178" y="148"/>
                    </a:lnTo>
                    <a:lnTo>
                      <a:pt x="171" y="149"/>
                    </a:lnTo>
                    <a:lnTo>
                      <a:pt x="164" y="152"/>
                    </a:lnTo>
                    <a:lnTo>
                      <a:pt x="172" y="117"/>
                    </a:lnTo>
                    <a:lnTo>
                      <a:pt x="164" y="118"/>
                    </a:lnTo>
                    <a:lnTo>
                      <a:pt x="164" y="50"/>
                    </a:lnTo>
                    <a:lnTo>
                      <a:pt x="164" y="50"/>
                    </a:lnTo>
                    <a:close/>
                    <a:moveTo>
                      <a:pt x="164" y="211"/>
                    </a:moveTo>
                    <a:lnTo>
                      <a:pt x="164" y="211"/>
                    </a:lnTo>
                    <a:lnTo>
                      <a:pt x="167" y="210"/>
                    </a:lnTo>
                    <a:lnTo>
                      <a:pt x="170" y="207"/>
                    </a:lnTo>
                    <a:lnTo>
                      <a:pt x="175" y="199"/>
                    </a:lnTo>
                    <a:lnTo>
                      <a:pt x="175" y="199"/>
                    </a:lnTo>
                    <a:lnTo>
                      <a:pt x="179" y="187"/>
                    </a:lnTo>
                    <a:lnTo>
                      <a:pt x="180" y="175"/>
                    </a:lnTo>
                    <a:lnTo>
                      <a:pt x="180" y="175"/>
                    </a:lnTo>
                    <a:lnTo>
                      <a:pt x="179" y="165"/>
                    </a:lnTo>
                    <a:lnTo>
                      <a:pt x="178" y="163"/>
                    </a:lnTo>
                    <a:lnTo>
                      <a:pt x="175" y="160"/>
                    </a:lnTo>
                    <a:lnTo>
                      <a:pt x="175" y="160"/>
                    </a:lnTo>
                    <a:lnTo>
                      <a:pt x="172" y="159"/>
                    </a:lnTo>
                    <a:lnTo>
                      <a:pt x="172" y="159"/>
                    </a:lnTo>
                    <a:lnTo>
                      <a:pt x="167" y="159"/>
                    </a:lnTo>
                    <a:lnTo>
                      <a:pt x="167" y="159"/>
                    </a:lnTo>
                    <a:lnTo>
                      <a:pt x="164" y="160"/>
                    </a:lnTo>
                    <a:lnTo>
                      <a:pt x="164" y="211"/>
                    </a:lnTo>
                    <a:close/>
                    <a:moveTo>
                      <a:pt x="133" y="0"/>
                    </a:moveTo>
                    <a:lnTo>
                      <a:pt x="164" y="0"/>
                    </a:lnTo>
                    <a:lnTo>
                      <a:pt x="164" y="14"/>
                    </a:lnTo>
                    <a:lnTo>
                      <a:pt x="133" y="14"/>
                    </a:lnTo>
                    <a:lnTo>
                      <a:pt x="133" y="0"/>
                    </a:lnTo>
                    <a:lnTo>
                      <a:pt x="133" y="0"/>
                    </a:lnTo>
                    <a:close/>
                    <a:moveTo>
                      <a:pt x="133" y="50"/>
                    </a:moveTo>
                    <a:lnTo>
                      <a:pt x="164" y="50"/>
                    </a:lnTo>
                    <a:lnTo>
                      <a:pt x="164" y="118"/>
                    </a:lnTo>
                    <a:lnTo>
                      <a:pt x="149" y="119"/>
                    </a:lnTo>
                    <a:lnTo>
                      <a:pt x="133" y="192"/>
                    </a:lnTo>
                    <a:lnTo>
                      <a:pt x="133" y="122"/>
                    </a:lnTo>
                    <a:lnTo>
                      <a:pt x="136" y="111"/>
                    </a:lnTo>
                    <a:lnTo>
                      <a:pt x="136" y="111"/>
                    </a:lnTo>
                    <a:lnTo>
                      <a:pt x="133" y="110"/>
                    </a:lnTo>
                    <a:lnTo>
                      <a:pt x="133" y="50"/>
                    </a:lnTo>
                    <a:lnTo>
                      <a:pt x="133" y="50"/>
                    </a:lnTo>
                    <a:close/>
                    <a:moveTo>
                      <a:pt x="164" y="287"/>
                    </a:moveTo>
                    <a:lnTo>
                      <a:pt x="133" y="287"/>
                    </a:lnTo>
                    <a:lnTo>
                      <a:pt x="133" y="218"/>
                    </a:lnTo>
                    <a:lnTo>
                      <a:pt x="133" y="218"/>
                    </a:lnTo>
                    <a:lnTo>
                      <a:pt x="137" y="222"/>
                    </a:lnTo>
                    <a:lnTo>
                      <a:pt x="137" y="222"/>
                    </a:lnTo>
                    <a:lnTo>
                      <a:pt x="140" y="224"/>
                    </a:lnTo>
                    <a:lnTo>
                      <a:pt x="143" y="226"/>
                    </a:lnTo>
                    <a:lnTo>
                      <a:pt x="152" y="228"/>
                    </a:lnTo>
                    <a:lnTo>
                      <a:pt x="152" y="228"/>
                    </a:lnTo>
                    <a:lnTo>
                      <a:pt x="164" y="226"/>
                    </a:lnTo>
                    <a:lnTo>
                      <a:pt x="164" y="287"/>
                    </a:lnTo>
                    <a:lnTo>
                      <a:pt x="164" y="287"/>
                    </a:lnTo>
                    <a:close/>
                    <a:moveTo>
                      <a:pt x="164" y="160"/>
                    </a:moveTo>
                    <a:lnTo>
                      <a:pt x="164" y="160"/>
                    </a:lnTo>
                    <a:lnTo>
                      <a:pt x="163" y="161"/>
                    </a:lnTo>
                    <a:lnTo>
                      <a:pt x="153" y="201"/>
                    </a:lnTo>
                    <a:lnTo>
                      <a:pt x="153" y="201"/>
                    </a:lnTo>
                    <a:lnTo>
                      <a:pt x="153" y="205"/>
                    </a:lnTo>
                    <a:lnTo>
                      <a:pt x="153" y="205"/>
                    </a:lnTo>
                    <a:lnTo>
                      <a:pt x="153" y="207"/>
                    </a:lnTo>
                    <a:lnTo>
                      <a:pt x="156" y="210"/>
                    </a:lnTo>
                    <a:lnTo>
                      <a:pt x="159" y="211"/>
                    </a:lnTo>
                    <a:lnTo>
                      <a:pt x="161" y="211"/>
                    </a:lnTo>
                    <a:lnTo>
                      <a:pt x="161" y="211"/>
                    </a:lnTo>
                    <a:lnTo>
                      <a:pt x="164" y="211"/>
                    </a:lnTo>
                    <a:lnTo>
                      <a:pt x="164" y="160"/>
                    </a:lnTo>
                    <a:close/>
                    <a:moveTo>
                      <a:pt x="96" y="0"/>
                    </a:moveTo>
                    <a:lnTo>
                      <a:pt x="133" y="0"/>
                    </a:lnTo>
                    <a:lnTo>
                      <a:pt x="133" y="14"/>
                    </a:lnTo>
                    <a:lnTo>
                      <a:pt x="96" y="14"/>
                    </a:lnTo>
                    <a:lnTo>
                      <a:pt x="96" y="0"/>
                    </a:lnTo>
                    <a:lnTo>
                      <a:pt x="96" y="0"/>
                    </a:lnTo>
                    <a:close/>
                    <a:moveTo>
                      <a:pt x="96" y="50"/>
                    </a:moveTo>
                    <a:lnTo>
                      <a:pt x="133" y="50"/>
                    </a:lnTo>
                    <a:lnTo>
                      <a:pt x="133" y="110"/>
                    </a:lnTo>
                    <a:lnTo>
                      <a:pt x="133" y="110"/>
                    </a:lnTo>
                    <a:lnTo>
                      <a:pt x="124" y="109"/>
                    </a:lnTo>
                    <a:lnTo>
                      <a:pt x="124" y="109"/>
                    </a:lnTo>
                    <a:lnTo>
                      <a:pt x="117" y="110"/>
                    </a:lnTo>
                    <a:lnTo>
                      <a:pt x="110" y="111"/>
                    </a:lnTo>
                    <a:lnTo>
                      <a:pt x="103" y="115"/>
                    </a:lnTo>
                    <a:lnTo>
                      <a:pt x="96" y="121"/>
                    </a:lnTo>
                    <a:lnTo>
                      <a:pt x="96" y="50"/>
                    </a:lnTo>
                    <a:lnTo>
                      <a:pt x="96" y="50"/>
                    </a:lnTo>
                    <a:close/>
                    <a:moveTo>
                      <a:pt x="133" y="287"/>
                    </a:moveTo>
                    <a:lnTo>
                      <a:pt x="96" y="287"/>
                    </a:lnTo>
                    <a:lnTo>
                      <a:pt x="96" y="226"/>
                    </a:lnTo>
                    <a:lnTo>
                      <a:pt x="111" y="226"/>
                    </a:lnTo>
                    <a:lnTo>
                      <a:pt x="133" y="122"/>
                    </a:lnTo>
                    <a:lnTo>
                      <a:pt x="133" y="192"/>
                    </a:lnTo>
                    <a:lnTo>
                      <a:pt x="132" y="198"/>
                    </a:lnTo>
                    <a:lnTo>
                      <a:pt x="132" y="198"/>
                    </a:lnTo>
                    <a:lnTo>
                      <a:pt x="132" y="207"/>
                    </a:lnTo>
                    <a:lnTo>
                      <a:pt x="132" y="207"/>
                    </a:lnTo>
                    <a:lnTo>
                      <a:pt x="132" y="213"/>
                    </a:lnTo>
                    <a:lnTo>
                      <a:pt x="133" y="218"/>
                    </a:lnTo>
                    <a:lnTo>
                      <a:pt x="133" y="287"/>
                    </a:lnTo>
                    <a:lnTo>
                      <a:pt x="133" y="287"/>
                    </a:lnTo>
                    <a:close/>
                    <a:moveTo>
                      <a:pt x="96" y="186"/>
                    </a:moveTo>
                    <a:lnTo>
                      <a:pt x="101" y="169"/>
                    </a:lnTo>
                    <a:lnTo>
                      <a:pt x="101" y="169"/>
                    </a:lnTo>
                    <a:lnTo>
                      <a:pt x="96" y="168"/>
                    </a:lnTo>
                    <a:lnTo>
                      <a:pt x="96" y="186"/>
                    </a:lnTo>
                    <a:lnTo>
                      <a:pt x="96" y="186"/>
                    </a:lnTo>
                    <a:close/>
                    <a:moveTo>
                      <a:pt x="96" y="160"/>
                    </a:moveTo>
                    <a:lnTo>
                      <a:pt x="96" y="160"/>
                    </a:lnTo>
                    <a:lnTo>
                      <a:pt x="102" y="163"/>
                    </a:lnTo>
                    <a:lnTo>
                      <a:pt x="111" y="119"/>
                    </a:lnTo>
                    <a:lnTo>
                      <a:pt x="111" y="119"/>
                    </a:lnTo>
                    <a:lnTo>
                      <a:pt x="105" y="125"/>
                    </a:lnTo>
                    <a:lnTo>
                      <a:pt x="96" y="133"/>
                    </a:lnTo>
                    <a:lnTo>
                      <a:pt x="96" y="160"/>
                    </a:lnTo>
                    <a:close/>
                    <a:moveTo>
                      <a:pt x="82" y="0"/>
                    </a:moveTo>
                    <a:lnTo>
                      <a:pt x="96" y="0"/>
                    </a:lnTo>
                    <a:lnTo>
                      <a:pt x="96" y="14"/>
                    </a:lnTo>
                    <a:lnTo>
                      <a:pt x="82" y="14"/>
                    </a:lnTo>
                    <a:lnTo>
                      <a:pt x="82" y="0"/>
                    </a:lnTo>
                    <a:lnTo>
                      <a:pt x="82" y="0"/>
                    </a:lnTo>
                    <a:close/>
                    <a:moveTo>
                      <a:pt x="82" y="50"/>
                    </a:moveTo>
                    <a:lnTo>
                      <a:pt x="96" y="50"/>
                    </a:lnTo>
                    <a:lnTo>
                      <a:pt x="96" y="121"/>
                    </a:lnTo>
                    <a:lnTo>
                      <a:pt x="96" y="121"/>
                    </a:lnTo>
                    <a:lnTo>
                      <a:pt x="96" y="122"/>
                    </a:lnTo>
                    <a:lnTo>
                      <a:pt x="96" y="122"/>
                    </a:lnTo>
                    <a:lnTo>
                      <a:pt x="82" y="137"/>
                    </a:lnTo>
                    <a:lnTo>
                      <a:pt x="82" y="50"/>
                    </a:lnTo>
                    <a:lnTo>
                      <a:pt x="82" y="50"/>
                    </a:lnTo>
                    <a:close/>
                    <a:moveTo>
                      <a:pt x="96" y="287"/>
                    </a:moveTo>
                    <a:lnTo>
                      <a:pt x="82" y="287"/>
                    </a:lnTo>
                    <a:lnTo>
                      <a:pt x="82" y="164"/>
                    </a:lnTo>
                    <a:lnTo>
                      <a:pt x="82" y="164"/>
                    </a:lnTo>
                    <a:lnTo>
                      <a:pt x="90" y="165"/>
                    </a:lnTo>
                    <a:lnTo>
                      <a:pt x="96" y="168"/>
                    </a:lnTo>
                    <a:lnTo>
                      <a:pt x="96" y="186"/>
                    </a:lnTo>
                    <a:lnTo>
                      <a:pt x="88" y="226"/>
                    </a:lnTo>
                    <a:lnTo>
                      <a:pt x="96" y="226"/>
                    </a:lnTo>
                    <a:lnTo>
                      <a:pt x="96" y="287"/>
                    </a:lnTo>
                    <a:lnTo>
                      <a:pt x="96" y="287"/>
                    </a:lnTo>
                    <a:close/>
                    <a:moveTo>
                      <a:pt x="96" y="133"/>
                    </a:moveTo>
                    <a:lnTo>
                      <a:pt x="96" y="133"/>
                    </a:lnTo>
                    <a:lnTo>
                      <a:pt x="90" y="144"/>
                    </a:lnTo>
                    <a:lnTo>
                      <a:pt x="83" y="157"/>
                    </a:lnTo>
                    <a:lnTo>
                      <a:pt x="83" y="157"/>
                    </a:lnTo>
                    <a:lnTo>
                      <a:pt x="96" y="160"/>
                    </a:lnTo>
                    <a:lnTo>
                      <a:pt x="96" y="133"/>
                    </a:lnTo>
                    <a:close/>
                    <a:moveTo>
                      <a:pt x="40" y="0"/>
                    </a:moveTo>
                    <a:lnTo>
                      <a:pt x="82" y="0"/>
                    </a:lnTo>
                    <a:lnTo>
                      <a:pt x="82" y="14"/>
                    </a:lnTo>
                    <a:lnTo>
                      <a:pt x="36" y="14"/>
                    </a:lnTo>
                    <a:lnTo>
                      <a:pt x="36" y="14"/>
                    </a:lnTo>
                    <a:lnTo>
                      <a:pt x="27" y="15"/>
                    </a:lnTo>
                    <a:lnTo>
                      <a:pt x="22" y="19"/>
                    </a:lnTo>
                    <a:lnTo>
                      <a:pt x="18" y="25"/>
                    </a:lnTo>
                    <a:lnTo>
                      <a:pt x="17" y="31"/>
                    </a:lnTo>
                    <a:lnTo>
                      <a:pt x="17" y="31"/>
                    </a:lnTo>
                    <a:lnTo>
                      <a:pt x="17" y="31"/>
                    </a:lnTo>
                    <a:lnTo>
                      <a:pt x="18" y="39"/>
                    </a:lnTo>
                    <a:lnTo>
                      <a:pt x="22" y="45"/>
                    </a:lnTo>
                    <a:lnTo>
                      <a:pt x="27" y="49"/>
                    </a:lnTo>
                    <a:lnTo>
                      <a:pt x="36" y="50"/>
                    </a:lnTo>
                    <a:lnTo>
                      <a:pt x="82" y="50"/>
                    </a:lnTo>
                    <a:lnTo>
                      <a:pt x="82" y="137"/>
                    </a:lnTo>
                    <a:lnTo>
                      <a:pt x="82" y="137"/>
                    </a:lnTo>
                    <a:lnTo>
                      <a:pt x="69" y="155"/>
                    </a:lnTo>
                    <a:lnTo>
                      <a:pt x="69" y="155"/>
                    </a:lnTo>
                    <a:lnTo>
                      <a:pt x="61" y="155"/>
                    </a:lnTo>
                    <a:lnTo>
                      <a:pt x="61" y="155"/>
                    </a:lnTo>
                    <a:lnTo>
                      <a:pt x="48" y="156"/>
                    </a:lnTo>
                    <a:lnTo>
                      <a:pt x="42" y="157"/>
                    </a:lnTo>
                    <a:lnTo>
                      <a:pt x="38" y="160"/>
                    </a:lnTo>
                    <a:lnTo>
                      <a:pt x="38" y="160"/>
                    </a:lnTo>
                    <a:lnTo>
                      <a:pt x="34" y="163"/>
                    </a:lnTo>
                    <a:lnTo>
                      <a:pt x="31" y="167"/>
                    </a:lnTo>
                    <a:lnTo>
                      <a:pt x="29" y="169"/>
                    </a:lnTo>
                    <a:lnTo>
                      <a:pt x="29" y="174"/>
                    </a:lnTo>
                    <a:lnTo>
                      <a:pt x="29" y="174"/>
                    </a:lnTo>
                    <a:lnTo>
                      <a:pt x="29" y="178"/>
                    </a:lnTo>
                    <a:lnTo>
                      <a:pt x="31" y="180"/>
                    </a:lnTo>
                    <a:lnTo>
                      <a:pt x="31" y="180"/>
                    </a:lnTo>
                    <a:lnTo>
                      <a:pt x="34" y="182"/>
                    </a:lnTo>
                    <a:lnTo>
                      <a:pt x="40" y="183"/>
                    </a:lnTo>
                    <a:lnTo>
                      <a:pt x="40" y="183"/>
                    </a:lnTo>
                    <a:lnTo>
                      <a:pt x="42" y="183"/>
                    </a:lnTo>
                    <a:lnTo>
                      <a:pt x="45" y="182"/>
                    </a:lnTo>
                    <a:lnTo>
                      <a:pt x="45" y="182"/>
                    </a:lnTo>
                    <a:lnTo>
                      <a:pt x="46" y="179"/>
                    </a:lnTo>
                    <a:lnTo>
                      <a:pt x="48" y="178"/>
                    </a:lnTo>
                    <a:lnTo>
                      <a:pt x="48" y="178"/>
                    </a:lnTo>
                    <a:lnTo>
                      <a:pt x="46" y="174"/>
                    </a:lnTo>
                    <a:lnTo>
                      <a:pt x="46" y="174"/>
                    </a:lnTo>
                    <a:lnTo>
                      <a:pt x="45" y="172"/>
                    </a:lnTo>
                    <a:lnTo>
                      <a:pt x="45" y="172"/>
                    </a:lnTo>
                    <a:lnTo>
                      <a:pt x="48" y="168"/>
                    </a:lnTo>
                    <a:lnTo>
                      <a:pt x="52" y="165"/>
                    </a:lnTo>
                    <a:lnTo>
                      <a:pt x="52" y="165"/>
                    </a:lnTo>
                    <a:lnTo>
                      <a:pt x="57" y="164"/>
                    </a:lnTo>
                    <a:lnTo>
                      <a:pt x="64" y="164"/>
                    </a:lnTo>
                    <a:lnTo>
                      <a:pt x="64" y="164"/>
                    </a:lnTo>
                    <a:lnTo>
                      <a:pt x="54" y="182"/>
                    </a:lnTo>
                    <a:lnTo>
                      <a:pt x="54" y="182"/>
                    </a:lnTo>
                    <a:lnTo>
                      <a:pt x="48" y="195"/>
                    </a:lnTo>
                    <a:lnTo>
                      <a:pt x="44" y="207"/>
                    </a:lnTo>
                    <a:lnTo>
                      <a:pt x="41" y="218"/>
                    </a:lnTo>
                    <a:lnTo>
                      <a:pt x="41" y="228"/>
                    </a:lnTo>
                    <a:lnTo>
                      <a:pt x="41" y="228"/>
                    </a:lnTo>
                    <a:lnTo>
                      <a:pt x="41" y="233"/>
                    </a:lnTo>
                    <a:lnTo>
                      <a:pt x="42" y="237"/>
                    </a:lnTo>
                    <a:lnTo>
                      <a:pt x="45" y="240"/>
                    </a:lnTo>
                    <a:lnTo>
                      <a:pt x="49" y="243"/>
                    </a:lnTo>
                    <a:lnTo>
                      <a:pt x="49" y="243"/>
                    </a:lnTo>
                    <a:lnTo>
                      <a:pt x="53" y="244"/>
                    </a:lnTo>
                    <a:lnTo>
                      <a:pt x="61" y="244"/>
                    </a:lnTo>
                    <a:lnTo>
                      <a:pt x="61" y="244"/>
                    </a:lnTo>
                    <a:lnTo>
                      <a:pt x="60" y="240"/>
                    </a:lnTo>
                    <a:lnTo>
                      <a:pt x="60" y="236"/>
                    </a:lnTo>
                    <a:lnTo>
                      <a:pt x="60" y="236"/>
                    </a:lnTo>
                    <a:lnTo>
                      <a:pt x="61" y="221"/>
                    </a:lnTo>
                    <a:lnTo>
                      <a:pt x="61" y="221"/>
                    </a:lnTo>
                    <a:lnTo>
                      <a:pt x="64" y="207"/>
                    </a:lnTo>
                    <a:lnTo>
                      <a:pt x="68" y="194"/>
                    </a:lnTo>
                    <a:lnTo>
                      <a:pt x="73" y="179"/>
                    </a:lnTo>
                    <a:lnTo>
                      <a:pt x="80" y="164"/>
                    </a:lnTo>
                    <a:lnTo>
                      <a:pt x="80" y="164"/>
                    </a:lnTo>
                    <a:lnTo>
                      <a:pt x="82" y="164"/>
                    </a:lnTo>
                    <a:lnTo>
                      <a:pt x="82" y="287"/>
                    </a:lnTo>
                    <a:lnTo>
                      <a:pt x="40" y="287"/>
                    </a:lnTo>
                    <a:lnTo>
                      <a:pt x="40" y="287"/>
                    </a:lnTo>
                    <a:lnTo>
                      <a:pt x="31" y="286"/>
                    </a:lnTo>
                    <a:lnTo>
                      <a:pt x="25" y="285"/>
                    </a:lnTo>
                    <a:lnTo>
                      <a:pt x="18" y="280"/>
                    </a:lnTo>
                    <a:lnTo>
                      <a:pt x="13" y="275"/>
                    </a:lnTo>
                    <a:lnTo>
                      <a:pt x="7" y="270"/>
                    </a:lnTo>
                    <a:lnTo>
                      <a:pt x="4" y="263"/>
                    </a:lnTo>
                    <a:lnTo>
                      <a:pt x="2" y="256"/>
                    </a:lnTo>
                    <a:lnTo>
                      <a:pt x="0" y="248"/>
                    </a:lnTo>
                    <a:lnTo>
                      <a:pt x="0" y="39"/>
                    </a:lnTo>
                    <a:lnTo>
                      <a:pt x="0" y="39"/>
                    </a:lnTo>
                    <a:lnTo>
                      <a:pt x="2" y="31"/>
                    </a:lnTo>
                    <a:lnTo>
                      <a:pt x="4" y="25"/>
                    </a:lnTo>
                    <a:lnTo>
                      <a:pt x="7" y="18"/>
                    </a:lnTo>
                    <a:lnTo>
                      <a:pt x="13" y="12"/>
                    </a:lnTo>
                    <a:lnTo>
                      <a:pt x="18" y="7"/>
                    </a:lnTo>
                    <a:lnTo>
                      <a:pt x="25" y="4"/>
                    </a:lnTo>
                    <a:lnTo>
                      <a:pt x="31" y="2"/>
                    </a:lnTo>
                    <a:lnTo>
                      <a:pt x="40" y="0"/>
                    </a:lnTo>
                    <a:lnTo>
                      <a:pt x="4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9"/>
              <p:cNvSpPr/>
              <p:nvPr/>
            </p:nvSpPr>
            <p:spPr>
              <a:xfrm>
                <a:off x="5813136" y="2685292"/>
                <a:ext cx="437266" cy="421248"/>
              </a:xfrm>
              <a:custGeom>
                <a:avLst/>
                <a:gdLst/>
                <a:ahLst/>
                <a:cxnLst/>
                <a:rect l="l" t="t" r="r" b="b"/>
                <a:pathLst>
                  <a:path w="354" h="356" extrusionOk="0">
                    <a:moveTo>
                      <a:pt x="337" y="299"/>
                    </a:moveTo>
                    <a:lnTo>
                      <a:pt x="337" y="210"/>
                    </a:lnTo>
                    <a:lnTo>
                      <a:pt x="337" y="210"/>
                    </a:lnTo>
                    <a:lnTo>
                      <a:pt x="340" y="215"/>
                    </a:lnTo>
                    <a:lnTo>
                      <a:pt x="341" y="222"/>
                    </a:lnTo>
                    <a:lnTo>
                      <a:pt x="341" y="299"/>
                    </a:lnTo>
                    <a:lnTo>
                      <a:pt x="337" y="299"/>
                    </a:lnTo>
                    <a:lnTo>
                      <a:pt x="337" y="299"/>
                    </a:lnTo>
                    <a:close/>
                    <a:moveTo>
                      <a:pt x="337" y="154"/>
                    </a:moveTo>
                    <a:lnTo>
                      <a:pt x="337" y="96"/>
                    </a:lnTo>
                    <a:lnTo>
                      <a:pt x="337" y="96"/>
                    </a:lnTo>
                    <a:lnTo>
                      <a:pt x="339" y="95"/>
                    </a:lnTo>
                    <a:lnTo>
                      <a:pt x="348" y="91"/>
                    </a:lnTo>
                    <a:lnTo>
                      <a:pt x="348" y="91"/>
                    </a:lnTo>
                    <a:lnTo>
                      <a:pt x="350" y="91"/>
                    </a:lnTo>
                    <a:lnTo>
                      <a:pt x="352" y="91"/>
                    </a:lnTo>
                    <a:lnTo>
                      <a:pt x="354" y="93"/>
                    </a:lnTo>
                    <a:lnTo>
                      <a:pt x="354" y="95"/>
                    </a:lnTo>
                    <a:lnTo>
                      <a:pt x="354" y="142"/>
                    </a:lnTo>
                    <a:lnTo>
                      <a:pt x="354" y="142"/>
                    </a:lnTo>
                    <a:lnTo>
                      <a:pt x="352" y="147"/>
                    </a:lnTo>
                    <a:lnTo>
                      <a:pt x="350" y="149"/>
                    </a:lnTo>
                    <a:lnTo>
                      <a:pt x="348" y="150"/>
                    </a:lnTo>
                    <a:lnTo>
                      <a:pt x="339" y="154"/>
                    </a:lnTo>
                    <a:lnTo>
                      <a:pt x="339" y="154"/>
                    </a:lnTo>
                    <a:lnTo>
                      <a:pt x="337" y="154"/>
                    </a:lnTo>
                    <a:lnTo>
                      <a:pt x="337" y="154"/>
                    </a:lnTo>
                    <a:close/>
                    <a:moveTo>
                      <a:pt x="337" y="96"/>
                    </a:moveTo>
                    <a:lnTo>
                      <a:pt x="337" y="154"/>
                    </a:lnTo>
                    <a:lnTo>
                      <a:pt x="337" y="154"/>
                    </a:lnTo>
                    <a:lnTo>
                      <a:pt x="335" y="153"/>
                    </a:lnTo>
                    <a:lnTo>
                      <a:pt x="333" y="150"/>
                    </a:lnTo>
                    <a:lnTo>
                      <a:pt x="333" y="103"/>
                    </a:lnTo>
                    <a:lnTo>
                      <a:pt x="333" y="103"/>
                    </a:lnTo>
                    <a:lnTo>
                      <a:pt x="335" y="99"/>
                    </a:lnTo>
                    <a:lnTo>
                      <a:pt x="337" y="96"/>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3" y="221"/>
                    </a:lnTo>
                    <a:lnTo>
                      <a:pt x="289" y="221"/>
                    </a:lnTo>
                    <a:lnTo>
                      <a:pt x="293" y="222"/>
                    </a:lnTo>
                    <a:lnTo>
                      <a:pt x="297" y="225"/>
                    </a:lnTo>
                    <a:lnTo>
                      <a:pt x="299" y="227"/>
                    </a:lnTo>
                    <a:lnTo>
                      <a:pt x="302" y="230"/>
                    </a:lnTo>
                    <a:lnTo>
                      <a:pt x="305" y="234"/>
                    </a:lnTo>
                    <a:lnTo>
                      <a:pt x="306" y="239"/>
                    </a:lnTo>
                    <a:lnTo>
                      <a:pt x="306" y="244"/>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lnTo>
                      <a:pt x="337" y="210"/>
                    </a:lnTo>
                    <a:close/>
                    <a:moveTo>
                      <a:pt x="283" y="356"/>
                    </a:moveTo>
                    <a:lnTo>
                      <a:pt x="283" y="314"/>
                    </a:lnTo>
                    <a:lnTo>
                      <a:pt x="306" y="314"/>
                    </a:lnTo>
                    <a:lnTo>
                      <a:pt x="306" y="338"/>
                    </a:lnTo>
                    <a:lnTo>
                      <a:pt x="306" y="338"/>
                    </a:lnTo>
                    <a:lnTo>
                      <a:pt x="305" y="345"/>
                    </a:lnTo>
                    <a:lnTo>
                      <a:pt x="301" y="350"/>
                    </a:lnTo>
                    <a:lnTo>
                      <a:pt x="295" y="355"/>
                    </a:lnTo>
                    <a:lnTo>
                      <a:pt x="289" y="356"/>
                    </a:lnTo>
                    <a:lnTo>
                      <a:pt x="283" y="356"/>
                    </a:lnTo>
                    <a:lnTo>
                      <a:pt x="283" y="356"/>
                    </a:lnTo>
                    <a:close/>
                    <a:moveTo>
                      <a:pt x="283" y="59"/>
                    </a:moveTo>
                    <a:lnTo>
                      <a:pt x="283" y="20"/>
                    </a:ln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3" y="50"/>
                    </a:lnTo>
                    <a:lnTo>
                      <a:pt x="268" y="50"/>
                    </a:lnTo>
                    <a:lnTo>
                      <a:pt x="271" y="47"/>
                    </a:lnTo>
                    <a:lnTo>
                      <a:pt x="274" y="43"/>
                    </a:lnTo>
                    <a:lnTo>
                      <a:pt x="275" y="39"/>
                    </a:lnTo>
                    <a:lnTo>
                      <a:pt x="275" y="39"/>
                    </a:lnTo>
                    <a:lnTo>
                      <a:pt x="274" y="35"/>
                    </a:lnTo>
                    <a:lnTo>
                      <a:pt x="271" y="31"/>
                    </a:lnTo>
                    <a:lnTo>
                      <a:pt x="268" y="28"/>
                    </a:lnTo>
                    <a:lnTo>
                      <a:pt x="263" y="28"/>
                    </a:lnTo>
                    <a:lnTo>
                      <a:pt x="263" y="12"/>
                    </a:lnTo>
                    <a:lnTo>
                      <a:pt x="263" y="12"/>
                    </a:lnTo>
                    <a:lnTo>
                      <a:pt x="283" y="20"/>
                    </a:lnTo>
                    <a:lnTo>
                      <a:pt x="283" y="20"/>
                    </a:lnTo>
                    <a:close/>
                    <a:moveTo>
                      <a:pt x="283" y="68"/>
                    </a:moveTo>
                    <a:lnTo>
                      <a:pt x="283" y="221"/>
                    </a:ln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lnTo>
                      <a:pt x="283" y="68"/>
                    </a:lnTo>
                    <a:close/>
                    <a:moveTo>
                      <a:pt x="283" y="267"/>
                    </a:moveTo>
                    <a:lnTo>
                      <a:pt x="283" y="299"/>
                    </a:lnTo>
                    <a:lnTo>
                      <a:pt x="263" y="299"/>
                    </a:lnTo>
                    <a:lnTo>
                      <a:pt x="263" y="256"/>
                    </a:lnTo>
                    <a:lnTo>
                      <a:pt x="263" y="256"/>
                    </a:lnTo>
                    <a:lnTo>
                      <a:pt x="267" y="260"/>
                    </a:lnTo>
                    <a:lnTo>
                      <a:pt x="272" y="264"/>
                    </a:lnTo>
                    <a:lnTo>
                      <a:pt x="278" y="267"/>
                    </a:lnTo>
                    <a:lnTo>
                      <a:pt x="283" y="267"/>
                    </a:lnTo>
                    <a:lnTo>
                      <a:pt x="283" y="267"/>
                    </a:lnTo>
                    <a:close/>
                    <a:moveTo>
                      <a:pt x="283" y="314"/>
                    </a:moveTo>
                    <a:lnTo>
                      <a:pt x="283" y="356"/>
                    </a:lnTo>
                    <a:lnTo>
                      <a:pt x="278" y="356"/>
                    </a:lnTo>
                    <a:lnTo>
                      <a:pt x="278" y="356"/>
                    </a:lnTo>
                    <a:lnTo>
                      <a:pt x="274" y="356"/>
                    </a:lnTo>
                    <a:lnTo>
                      <a:pt x="270" y="353"/>
                    </a:lnTo>
                    <a:lnTo>
                      <a:pt x="267" y="352"/>
                    </a:lnTo>
                    <a:lnTo>
                      <a:pt x="263" y="348"/>
                    </a:lnTo>
                    <a:lnTo>
                      <a:pt x="263" y="314"/>
                    </a:lnTo>
                    <a:lnTo>
                      <a:pt x="283" y="314"/>
                    </a:lnTo>
                    <a:close/>
                    <a:moveTo>
                      <a:pt x="263" y="12"/>
                    </a:moveTo>
                    <a:lnTo>
                      <a:pt x="263" y="28"/>
                    </a:lnTo>
                    <a:lnTo>
                      <a:pt x="263" y="28"/>
                    </a:lnTo>
                    <a:lnTo>
                      <a:pt x="259" y="28"/>
                    </a:lnTo>
                    <a:lnTo>
                      <a:pt x="256" y="31"/>
                    </a:lnTo>
                    <a:lnTo>
                      <a:pt x="253" y="35"/>
                    </a:lnTo>
                    <a:lnTo>
                      <a:pt x="252" y="39"/>
                    </a:lnTo>
                    <a:lnTo>
                      <a:pt x="252" y="39"/>
                    </a:lnTo>
                    <a:lnTo>
                      <a:pt x="253" y="43"/>
                    </a:lnTo>
                    <a:lnTo>
                      <a:pt x="256" y="47"/>
                    </a:lnTo>
                    <a:lnTo>
                      <a:pt x="259" y="50"/>
                    </a:lnTo>
                    <a:lnTo>
                      <a:pt x="263" y="50"/>
                    </a:lnTo>
                    <a:lnTo>
                      <a:pt x="263" y="59"/>
                    </a:lnTo>
                    <a:lnTo>
                      <a:pt x="228" y="59"/>
                    </a:lnTo>
                    <a:lnTo>
                      <a:pt x="228" y="50"/>
                    </a:lnTo>
                    <a:lnTo>
                      <a:pt x="228" y="50"/>
                    </a:lnTo>
                    <a:lnTo>
                      <a:pt x="230" y="50"/>
                    </a:lnTo>
                    <a:lnTo>
                      <a:pt x="230" y="50"/>
                    </a:lnTo>
                    <a:lnTo>
                      <a:pt x="236" y="50"/>
                    </a:lnTo>
                    <a:lnTo>
                      <a:pt x="238" y="47"/>
                    </a:lnTo>
                    <a:lnTo>
                      <a:pt x="241" y="43"/>
                    </a:lnTo>
                    <a:lnTo>
                      <a:pt x="243" y="39"/>
                    </a:lnTo>
                    <a:lnTo>
                      <a:pt x="243" y="39"/>
                    </a:lnTo>
                    <a:lnTo>
                      <a:pt x="241" y="35"/>
                    </a:lnTo>
                    <a:lnTo>
                      <a:pt x="238" y="31"/>
                    </a:lnTo>
                    <a:lnTo>
                      <a:pt x="236" y="28"/>
                    </a:lnTo>
                    <a:lnTo>
                      <a:pt x="230" y="28"/>
                    </a:lnTo>
                    <a:lnTo>
                      <a:pt x="230" y="28"/>
                    </a:lnTo>
                    <a:lnTo>
                      <a:pt x="228" y="28"/>
                    </a:lnTo>
                    <a:lnTo>
                      <a:pt x="228" y="4"/>
                    </a:lnTo>
                    <a:lnTo>
                      <a:pt x="228" y="4"/>
                    </a:lnTo>
                    <a:lnTo>
                      <a:pt x="247" y="8"/>
                    </a:lnTo>
                    <a:lnTo>
                      <a:pt x="263" y="12"/>
                    </a:lnTo>
                    <a:lnTo>
                      <a:pt x="263" y="12"/>
                    </a:lnTo>
                    <a:close/>
                    <a:moveTo>
                      <a:pt x="263" y="68"/>
                    </a:moveTo>
                    <a:lnTo>
                      <a:pt x="263" y="96"/>
                    </a:lnTo>
                    <a:lnTo>
                      <a:pt x="228" y="96"/>
                    </a:lnTo>
                    <a:lnTo>
                      <a:pt x="228" y="68"/>
                    </a:lnTo>
                    <a:lnTo>
                      <a:pt x="263" y="68"/>
                    </a:lnTo>
                    <a:lnTo>
                      <a:pt x="263" y="68"/>
                    </a:lnTo>
                    <a:close/>
                    <a:moveTo>
                      <a:pt x="263" y="162"/>
                    </a:moveTo>
                    <a:lnTo>
                      <a:pt x="263" y="231"/>
                    </a:lnTo>
                    <a:lnTo>
                      <a:pt x="263" y="231"/>
                    </a:lnTo>
                    <a:lnTo>
                      <a:pt x="262" y="237"/>
                    </a:lnTo>
                    <a:lnTo>
                      <a:pt x="260" y="244"/>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lnTo>
                      <a:pt x="263" y="162"/>
                    </a:lnTo>
                    <a:close/>
                    <a:moveTo>
                      <a:pt x="263" y="314"/>
                    </a:moveTo>
                    <a:lnTo>
                      <a:pt x="263" y="348"/>
                    </a:lnTo>
                    <a:lnTo>
                      <a:pt x="263" y="348"/>
                    </a:lnTo>
                    <a:lnTo>
                      <a:pt x="262" y="344"/>
                    </a:lnTo>
                    <a:lnTo>
                      <a:pt x="260" y="338"/>
                    </a:lnTo>
                    <a:lnTo>
                      <a:pt x="260" y="314"/>
                    </a:lnTo>
                    <a:lnTo>
                      <a:pt x="263" y="314"/>
                    </a:lnTo>
                    <a:close/>
                    <a:moveTo>
                      <a:pt x="228" y="4"/>
                    </a:moveTo>
                    <a:lnTo>
                      <a:pt x="228" y="28"/>
                    </a:lnTo>
                    <a:lnTo>
                      <a:pt x="228" y="28"/>
                    </a:lnTo>
                    <a:lnTo>
                      <a:pt x="225" y="30"/>
                    </a:lnTo>
                    <a:lnTo>
                      <a:pt x="222" y="32"/>
                    </a:lnTo>
                    <a:lnTo>
                      <a:pt x="221" y="35"/>
                    </a:lnTo>
                    <a:lnTo>
                      <a:pt x="220" y="39"/>
                    </a:lnTo>
                    <a:lnTo>
                      <a:pt x="220" y="39"/>
                    </a:lnTo>
                    <a:lnTo>
                      <a:pt x="221" y="43"/>
                    </a:lnTo>
                    <a:lnTo>
                      <a:pt x="222" y="46"/>
                    </a:lnTo>
                    <a:lnTo>
                      <a:pt x="225" y="49"/>
                    </a:lnTo>
                    <a:lnTo>
                      <a:pt x="228" y="50"/>
                    </a:lnTo>
                    <a:lnTo>
                      <a:pt x="228" y="59"/>
                    </a:lnTo>
                    <a:lnTo>
                      <a:pt x="179" y="59"/>
                    </a:lnTo>
                    <a:lnTo>
                      <a:pt x="179" y="0"/>
                    </a:lnTo>
                    <a:lnTo>
                      <a:pt x="179" y="0"/>
                    </a:lnTo>
                    <a:lnTo>
                      <a:pt x="203" y="1"/>
                    </a:lnTo>
                    <a:lnTo>
                      <a:pt x="228" y="4"/>
                    </a:lnTo>
                    <a:lnTo>
                      <a:pt x="228" y="4"/>
                    </a:lnTo>
                    <a:close/>
                    <a:moveTo>
                      <a:pt x="228" y="68"/>
                    </a:moveTo>
                    <a:lnTo>
                      <a:pt x="228" y="96"/>
                    </a:lnTo>
                    <a:lnTo>
                      <a:pt x="183" y="96"/>
                    </a:lnTo>
                    <a:lnTo>
                      <a:pt x="183" y="162"/>
                    </a:lnTo>
                    <a:lnTo>
                      <a:pt x="228" y="162"/>
                    </a:lnTo>
                    <a:lnTo>
                      <a:pt x="228" y="200"/>
                    </a:lnTo>
                    <a:lnTo>
                      <a:pt x="179" y="200"/>
                    </a:lnTo>
                    <a:lnTo>
                      <a:pt x="179" y="68"/>
                    </a:lnTo>
                    <a:lnTo>
                      <a:pt x="228" y="68"/>
                    </a:lnTo>
                    <a:lnTo>
                      <a:pt x="228" y="68"/>
                    </a:lnTo>
                    <a:close/>
                    <a:moveTo>
                      <a:pt x="228" y="216"/>
                    </a:moveTo>
                    <a:lnTo>
                      <a:pt x="228" y="227"/>
                    </a:lnTo>
                    <a:lnTo>
                      <a:pt x="179" y="227"/>
                    </a:lnTo>
                    <a:lnTo>
                      <a:pt x="179" y="216"/>
                    </a:lnTo>
                    <a:lnTo>
                      <a:pt x="228" y="216"/>
                    </a:lnTo>
                    <a:lnTo>
                      <a:pt x="228" y="216"/>
                    </a:lnTo>
                    <a:close/>
                    <a:moveTo>
                      <a:pt x="228" y="242"/>
                    </a:moveTo>
                    <a:lnTo>
                      <a:pt x="228" y="253"/>
                    </a:lnTo>
                    <a:lnTo>
                      <a:pt x="179" y="253"/>
                    </a:lnTo>
                    <a:lnTo>
                      <a:pt x="179" y="242"/>
                    </a:lnTo>
                    <a:lnTo>
                      <a:pt x="228"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4" y="39"/>
                    </a:lnTo>
                    <a:lnTo>
                      <a:pt x="133" y="35"/>
                    </a:lnTo>
                    <a:lnTo>
                      <a:pt x="132" y="32"/>
                    </a:lnTo>
                    <a:lnTo>
                      <a:pt x="129" y="30"/>
                    </a:lnTo>
                    <a:lnTo>
                      <a:pt x="126" y="28"/>
                    </a:lnTo>
                    <a:lnTo>
                      <a:pt x="126" y="4"/>
                    </a:lnTo>
                    <a:lnTo>
                      <a:pt x="126" y="4"/>
                    </a:lnTo>
                    <a:lnTo>
                      <a:pt x="150" y="1"/>
                    </a:lnTo>
                    <a:lnTo>
                      <a:pt x="176" y="0"/>
                    </a:lnTo>
                    <a:lnTo>
                      <a:pt x="179" y="0"/>
                    </a:lnTo>
                    <a:lnTo>
                      <a:pt x="179" y="59"/>
                    </a:lnTo>
                    <a:lnTo>
                      <a:pt x="126" y="59"/>
                    </a:lnTo>
                    <a:lnTo>
                      <a:pt x="126" y="50"/>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1" y="39"/>
                    </a:lnTo>
                    <a:lnTo>
                      <a:pt x="113" y="43"/>
                    </a:lnTo>
                    <a:lnTo>
                      <a:pt x="115" y="47"/>
                    </a:lnTo>
                    <a:lnTo>
                      <a:pt x="118" y="50"/>
                    </a:lnTo>
                    <a:lnTo>
                      <a:pt x="123" y="50"/>
                    </a:lnTo>
                    <a:lnTo>
                      <a:pt x="123" y="50"/>
                    </a:lnTo>
                    <a:lnTo>
                      <a:pt x="126" y="50"/>
                    </a:lnTo>
                    <a:lnTo>
                      <a:pt x="126" y="59"/>
                    </a:lnTo>
                    <a:lnTo>
                      <a:pt x="90" y="59"/>
                    </a:lnTo>
                    <a:lnTo>
                      <a:pt x="90" y="50"/>
                    </a:lnTo>
                    <a:lnTo>
                      <a:pt x="90" y="50"/>
                    </a:lnTo>
                    <a:lnTo>
                      <a:pt x="95" y="50"/>
                    </a:lnTo>
                    <a:lnTo>
                      <a:pt x="98" y="47"/>
                    </a:lnTo>
                    <a:lnTo>
                      <a:pt x="100" y="43"/>
                    </a:lnTo>
                    <a:lnTo>
                      <a:pt x="102" y="39"/>
                    </a:lnTo>
                    <a:lnTo>
                      <a:pt x="102" y="39"/>
                    </a:lnTo>
                    <a:lnTo>
                      <a:pt x="100" y="35"/>
                    </a:lnTo>
                    <a:lnTo>
                      <a:pt x="98" y="31"/>
                    </a:lnTo>
                    <a:lnTo>
                      <a:pt x="95" y="28"/>
                    </a:lnTo>
                    <a:lnTo>
                      <a:pt x="90" y="28"/>
                    </a:lnTo>
                    <a:lnTo>
                      <a:pt x="90" y="12"/>
                    </a:lnTo>
                    <a:lnTo>
                      <a:pt x="90" y="12"/>
                    </a:lnTo>
                    <a:lnTo>
                      <a:pt x="107" y="8"/>
                    </a:lnTo>
                    <a:lnTo>
                      <a:pt x="126" y="4"/>
                    </a:lnTo>
                    <a:lnTo>
                      <a:pt x="126" y="28"/>
                    </a:lnTo>
                    <a:lnTo>
                      <a:pt x="126" y="28"/>
                    </a:lnTo>
                    <a:lnTo>
                      <a:pt x="123" y="28"/>
                    </a:lnTo>
                    <a:lnTo>
                      <a:pt x="123" y="28"/>
                    </a:lnTo>
                    <a:close/>
                    <a:moveTo>
                      <a:pt x="126" y="68"/>
                    </a:moveTo>
                    <a:lnTo>
                      <a:pt x="126" y="96"/>
                    </a:lnTo>
                    <a:lnTo>
                      <a:pt x="90" y="96"/>
                    </a:lnTo>
                    <a:lnTo>
                      <a:pt x="90" y="68"/>
                    </a:lnTo>
                    <a:lnTo>
                      <a:pt x="126" y="68"/>
                    </a:lnTo>
                    <a:lnTo>
                      <a:pt x="126" y="68"/>
                    </a:lnTo>
                    <a:close/>
                    <a:moveTo>
                      <a:pt x="126" y="162"/>
                    </a:moveTo>
                    <a:lnTo>
                      <a:pt x="126" y="299"/>
                    </a:lnTo>
                    <a:lnTo>
                      <a:pt x="90" y="299"/>
                    </a:lnTo>
                    <a:lnTo>
                      <a:pt x="90" y="256"/>
                    </a:lnTo>
                    <a:lnTo>
                      <a:pt x="90" y="256"/>
                    </a:lnTo>
                    <a:lnTo>
                      <a:pt x="92" y="250"/>
                    </a:lnTo>
                    <a:lnTo>
                      <a:pt x="94" y="244"/>
                    </a:lnTo>
                    <a:lnTo>
                      <a:pt x="94" y="244"/>
                    </a:lnTo>
                    <a:lnTo>
                      <a:pt x="92" y="237"/>
                    </a:lnTo>
                    <a:lnTo>
                      <a:pt x="90" y="231"/>
                    </a:lnTo>
                    <a:lnTo>
                      <a:pt x="90" y="162"/>
                    </a:lnTo>
                    <a:lnTo>
                      <a:pt x="126" y="162"/>
                    </a:lnTo>
                    <a:lnTo>
                      <a:pt x="126" y="162"/>
                    </a:lnTo>
                    <a:close/>
                    <a:moveTo>
                      <a:pt x="90" y="348"/>
                    </a:moveTo>
                    <a:lnTo>
                      <a:pt x="90" y="314"/>
                    </a:lnTo>
                    <a:lnTo>
                      <a:pt x="94" y="314"/>
                    </a:lnTo>
                    <a:lnTo>
                      <a:pt x="94" y="338"/>
                    </a:lnTo>
                    <a:lnTo>
                      <a:pt x="94" y="338"/>
                    </a:lnTo>
                    <a:lnTo>
                      <a:pt x="92" y="344"/>
                    </a:lnTo>
                    <a:lnTo>
                      <a:pt x="90" y="348"/>
                    </a:lnTo>
                    <a:lnTo>
                      <a:pt x="90" y="348"/>
                    </a:lnTo>
                    <a:close/>
                    <a:moveTo>
                      <a:pt x="90" y="12"/>
                    </a:moveTo>
                    <a:lnTo>
                      <a:pt x="90" y="28"/>
                    </a:lnTo>
                    <a:lnTo>
                      <a:pt x="90" y="28"/>
                    </a:lnTo>
                    <a:lnTo>
                      <a:pt x="85" y="28"/>
                    </a:lnTo>
                    <a:lnTo>
                      <a:pt x="83" y="31"/>
                    </a:lnTo>
                    <a:lnTo>
                      <a:pt x="80" y="35"/>
                    </a:lnTo>
                    <a:lnTo>
                      <a:pt x="79" y="39"/>
                    </a:lnTo>
                    <a:lnTo>
                      <a:pt x="79" y="39"/>
                    </a:lnTo>
                    <a:lnTo>
                      <a:pt x="80" y="43"/>
                    </a:lnTo>
                    <a:lnTo>
                      <a:pt x="83" y="47"/>
                    </a:lnTo>
                    <a:lnTo>
                      <a:pt x="85" y="50"/>
                    </a:lnTo>
                    <a:lnTo>
                      <a:pt x="90" y="50"/>
                    </a:lnTo>
                    <a:lnTo>
                      <a:pt x="90" y="59"/>
                    </a:lnTo>
                    <a:lnTo>
                      <a:pt x="71" y="59"/>
                    </a:lnTo>
                    <a:lnTo>
                      <a:pt x="71" y="20"/>
                    </a:lnTo>
                    <a:lnTo>
                      <a:pt x="71" y="20"/>
                    </a:lnTo>
                    <a:lnTo>
                      <a:pt x="90" y="12"/>
                    </a:lnTo>
                    <a:lnTo>
                      <a:pt x="90" y="12"/>
                    </a:lnTo>
                    <a:close/>
                    <a:moveTo>
                      <a:pt x="90" y="68"/>
                    </a:moveTo>
                    <a:lnTo>
                      <a:pt x="90" y="96"/>
                    </a:lnTo>
                    <a:lnTo>
                      <a:pt x="81" y="96"/>
                    </a:lnTo>
                    <a:lnTo>
                      <a:pt x="81" y="162"/>
                    </a:lnTo>
                    <a:lnTo>
                      <a:pt x="90" y="162"/>
                    </a:lnTo>
                    <a:lnTo>
                      <a:pt x="90" y="231"/>
                    </a:lnTo>
                    <a:lnTo>
                      <a:pt x="90" y="231"/>
                    </a:lnTo>
                    <a:lnTo>
                      <a:pt x="87" y="227"/>
                    </a:lnTo>
                    <a:lnTo>
                      <a:pt x="81" y="223"/>
                    </a:lnTo>
                    <a:lnTo>
                      <a:pt x="76" y="221"/>
                    </a:lnTo>
                    <a:lnTo>
                      <a:pt x="71" y="221"/>
                    </a:lnTo>
                    <a:lnTo>
                      <a:pt x="71" y="68"/>
                    </a:lnTo>
                    <a:lnTo>
                      <a:pt x="90" y="68"/>
                    </a:lnTo>
                    <a:lnTo>
                      <a:pt x="90" y="68"/>
                    </a:lnTo>
                    <a:close/>
                    <a:moveTo>
                      <a:pt x="90" y="256"/>
                    </a:moveTo>
                    <a:lnTo>
                      <a:pt x="90" y="299"/>
                    </a:lnTo>
                    <a:lnTo>
                      <a:pt x="71" y="299"/>
                    </a:lnTo>
                    <a:lnTo>
                      <a:pt x="71" y="267"/>
                    </a:lnTo>
                    <a:lnTo>
                      <a:pt x="71" y="267"/>
                    </a:lnTo>
                    <a:lnTo>
                      <a:pt x="76" y="267"/>
                    </a:lnTo>
                    <a:lnTo>
                      <a:pt x="81" y="264"/>
                    </a:lnTo>
                    <a:lnTo>
                      <a:pt x="87" y="260"/>
                    </a:lnTo>
                    <a:lnTo>
                      <a:pt x="90" y="256"/>
                    </a:lnTo>
                    <a:lnTo>
                      <a:pt x="90" y="256"/>
                    </a:lnTo>
                    <a:close/>
                    <a:moveTo>
                      <a:pt x="90" y="314"/>
                    </a:moveTo>
                    <a:lnTo>
                      <a:pt x="90" y="348"/>
                    </a:ln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9"/>
                    </a:lnTo>
                    <a:lnTo>
                      <a:pt x="37" y="54"/>
                    </a:lnTo>
                    <a:lnTo>
                      <a:pt x="38" y="49"/>
                    </a:lnTo>
                    <a:lnTo>
                      <a:pt x="41" y="43"/>
                    </a:lnTo>
                    <a:lnTo>
                      <a:pt x="45" y="38"/>
                    </a:lnTo>
                    <a:lnTo>
                      <a:pt x="56" y="30"/>
                    </a:lnTo>
                    <a:lnTo>
                      <a:pt x="71" y="20"/>
                    </a:lnTo>
                    <a:lnTo>
                      <a:pt x="71" y="20"/>
                    </a:lnTo>
                    <a:close/>
                    <a:moveTo>
                      <a:pt x="71" y="68"/>
                    </a:moveTo>
                    <a:lnTo>
                      <a:pt x="71" y="221"/>
                    </a:lnTo>
                    <a:lnTo>
                      <a:pt x="71" y="221"/>
                    </a:lnTo>
                    <a:lnTo>
                      <a:pt x="71" y="221"/>
                    </a:lnTo>
                    <a:lnTo>
                      <a:pt x="65" y="221"/>
                    </a:lnTo>
                    <a:lnTo>
                      <a:pt x="61" y="222"/>
                    </a:lnTo>
                    <a:lnTo>
                      <a:pt x="57" y="225"/>
                    </a:lnTo>
                    <a:lnTo>
                      <a:pt x="54" y="227"/>
                    </a:lnTo>
                    <a:lnTo>
                      <a:pt x="50" y="230"/>
                    </a:lnTo>
                    <a:lnTo>
                      <a:pt x="49" y="234"/>
                    </a:lnTo>
                    <a:lnTo>
                      <a:pt x="48" y="239"/>
                    </a:lnTo>
                    <a:lnTo>
                      <a:pt x="48" y="244"/>
                    </a:lnTo>
                    <a:lnTo>
                      <a:pt x="48" y="244"/>
                    </a:lnTo>
                    <a:lnTo>
                      <a:pt x="48" y="248"/>
                    </a:lnTo>
                    <a:lnTo>
                      <a:pt x="49" y="253"/>
                    </a:lnTo>
                    <a:lnTo>
                      <a:pt x="50" y="257"/>
                    </a:lnTo>
                    <a:lnTo>
                      <a:pt x="54" y="260"/>
                    </a:lnTo>
                    <a:lnTo>
                      <a:pt x="57" y="262"/>
                    </a:lnTo>
                    <a:lnTo>
                      <a:pt x="61" y="265"/>
                    </a:lnTo>
                    <a:lnTo>
                      <a:pt x="65" y="267"/>
                    </a:lnTo>
                    <a:lnTo>
                      <a:pt x="71" y="267"/>
                    </a:lnTo>
                    <a:lnTo>
                      <a:pt x="71" y="267"/>
                    </a:lnTo>
                    <a:lnTo>
                      <a:pt x="71" y="299"/>
                    </a:lnTo>
                    <a:lnTo>
                      <a:pt x="16" y="299"/>
                    </a:lnTo>
                    <a:lnTo>
                      <a:pt x="16" y="210"/>
                    </a:lnTo>
                    <a:lnTo>
                      <a:pt x="16" y="210"/>
                    </a:lnTo>
                    <a:lnTo>
                      <a:pt x="20" y="206"/>
                    </a:lnTo>
                    <a:lnTo>
                      <a:pt x="25" y="202"/>
                    </a:lnTo>
                    <a:lnTo>
                      <a:pt x="30" y="199"/>
                    </a:lnTo>
                    <a:lnTo>
                      <a:pt x="37" y="199"/>
                    </a:lnTo>
                    <a:lnTo>
                      <a:pt x="37" y="68"/>
                    </a:lnTo>
                    <a:lnTo>
                      <a:pt x="71" y="68"/>
                    </a:lnTo>
                    <a:lnTo>
                      <a:pt x="71" y="68"/>
                    </a:lnTo>
                    <a:close/>
                    <a:moveTo>
                      <a:pt x="71" y="314"/>
                    </a:moveTo>
                    <a:lnTo>
                      <a:pt x="71" y="356"/>
                    </a:lnTo>
                    <a:lnTo>
                      <a:pt x="65" y="356"/>
                    </a:lnTo>
                    <a:lnTo>
                      <a:pt x="65" y="356"/>
                    </a:lnTo>
                    <a:lnTo>
                      <a:pt x="58" y="355"/>
                    </a:lnTo>
                    <a:lnTo>
                      <a:pt x="53" y="350"/>
                    </a:lnTo>
                    <a:lnTo>
                      <a:pt x="49" y="345"/>
                    </a:lnTo>
                    <a:lnTo>
                      <a:pt x="48" y="338"/>
                    </a:lnTo>
                    <a:lnTo>
                      <a:pt x="48" y="314"/>
                    </a:lnTo>
                    <a:lnTo>
                      <a:pt x="71" y="314"/>
                    </a:lnTo>
                    <a:lnTo>
                      <a:pt x="71" y="314"/>
                    </a:lnTo>
                    <a:close/>
                    <a:moveTo>
                      <a:pt x="16" y="154"/>
                    </a:moveTo>
                    <a:lnTo>
                      <a:pt x="16" y="154"/>
                    </a:lnTo>
                    <a:lnTo>
                      <a:pt x="19" y="153"/>
                    </a:lnTo>
                    <a:lnTo>
                      <a:pt x="20" y="150"/>
                    </a:lnTo>
                    <a:lnTo>
                      <a:pt x="20" y="103"/>
                    </a:lnTo>
                    <a:lnTo>
                      <a:pt x="20" y="103"/>
                    </a:lnTo>
                    <a:lnTo>
                      <a:pt x="19" y="99"/>
                    </a:lnTo>
                    <a:lnTo>
                      <a:pt x="16" y="96"/>
                    </a:lnTo>
                    <a:lnTo>
                      <a:pt x="16" y="154"/>
                    </a:lnTo>
                    <a:close/>
                    <a:moveTo>
                      <a:pt x="16" y="96"/>
                    </a:moveTo>
                    <a:lnTo>
                      <a:pt x="16" y="154"/>
                    </a:lnTo>
                    <a:lnTo>
                      <a:pt x="16" y="154"/>
                    </a:lnTo>
                    <a:lnTo>
                      <a:pt x="15" y="154"/>
                    </a:lnTo>
                    <a:lnTo>
                      <a:pt x="6" y="150"/>
                    </a:lnTo>
                    <a:lnTo>
                      <a:pt x="6" y="150"/>
                    </a:lnTo>
                    <a:lnTo>
                      <a:pt x="4" y="149"/>
                    </a:lnTo>
                    <a:lnTo>
                      <a:pt x="2" y="147"/>
                    </a:lnTo>
                    <a:lnTo>
                      <a:pt x="0" y="142"/>
                    </a:lnTo>
                    <a:lnTo>
                      <a:pt x="0" y="95"/>
                    </a:lnTo>
                    <a:lnTo>
                      <a:pt x="0" y="95"/>
                    </a:lnTo>
                    <a:lnTo>
                      <a:pt x="0" y="93"/>
                    </a:lnTo>
                    <a:lnTo>
                      <a:pt x="2" y="91"/>
                    </a:lnTo>
                    <a:lnTo>
                      <a:pt x="4" y="91"/>
                    </a:lnTo>
                    <a:lnTo>
                      <a:pt x="6" y="91"/>
                    </a:lnTo>
                    <a:lnTo>
                      <a:pt x="15" y="95"/>
                    </a:lnTo>
                    <a:lnTo>
                      <a:pt x="15" y="95"/>
                    </a:lnTo>
                    <a:lnTo>
                      <a:pt x="16" y="96"/>
                    </a:lnTo>
                    <a:lnTo>
                      <a:pt x="16" y="96"/>
                    </a:lnTo>
                    <a:close/>
                    <a:moveTo>
                      <a:pt x="16" y="210"/>
                    </a:moveTo>
                    <a:lnTo>
                      <a:pt x="16" y="299"/>
                    </a:lnTo>
                    <a:lnTo>
                      <a:pt x="12" y="299"/>
                    </a:lnTo>
                    <a:lnTo>
                      <a:pt x="12" y="222"/>
                    </a:lnTo>
                    <a:lnTo>
                      <a:pt x="12" y="222"/>
                    </a:lnTo>
                    <a:lnTo>
                      <a:pt x="14" y="215"/>
                    </a:lnTo>
                    <a:lnTo>
                      <a:pt x="16" y="210"/>
                    </a:lnTo>
                    <a:lnTo>
                      <a:pt x="16" y="2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9"/>
              <p:cNvSpPr/>
              <p:nvPr/>
            </p:nvSpPr>
            <p:spPr>
              <a:xfrm>
                <a:off x="6136763" y="3226051"/>
                <a:ext cx="492852" cy="359717"/>
              </a:xfrm>
              <a:custGeom>
                <a:avLst/>
                <a:gdLst/>
                <a:ahLst/>
                <a:cxnLst/>
                <a:rect l="l" t="t" r="r" b="b"/>
                <a:pathLst>
                  <a:path w="399" h="304" extrusionOk="0">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49" y="22"/>
                    </a:lnTo>
                    <a:lnTo>
                      <a:pt x="354" y="22"/>
                    </a:lnTo>
                    <a:lnTo>
                      <a:pt x="360" y="25"/>
                    </a:lnTo>
                    <a:lnTo>
                      <a:pt x="364" y="26"/>
                    </a:lnTo>
                    <a:lnTo>
                      <a:pt x="368" y="30"/>
                    </a:lnTo>
                    <a:lnTo>
                      <a:pt x="371" y="34"/>
                    </a:lnTo>
                    <a:lnTo>
                      <a:pt x="373" y="38"/>
                    </a:lnTo>
                    <a:lnTo>
                      <a:pt x="375" y="42"/>
                    </a:lnTo>
                    <a:lnTo>
                      <a:pt x="376" y="48"/>
                    </a:lnTo>
                    <a:lnTo>
                      <a:pt x="376" y="256"/>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lnTo>
                      <a:pt x="368" y="304"/>
                    </a:lnTo>
                    <a:close/>
                    <a:moveTo>
                      <a:pt x="304" y="264"/>
                    </a:moveTo>
                    <a:lnTo>
                      <a:pt x="304" y="256"/>
                    </a:lnTo>
                    <a:lnTo>
                      <a:pt x="337" y="256"/>
                    </a:lnTo>
                    <a:lnTo>
                      <a:pt x="337" y="243"/>
                    </a:lnTo>
                    <a:lnTo>
                      <a:pt x="304" y="243"/>
                    </a:lnTo>
                    <a:lnTo>
                      <a:pt x="304" y="41"/>
                    </a:lnTo>
                    <a:lnTo>
                      <a:pt x="337" y="41"/>
                    </a:lnTo>
                    <a:lnTo>
                      <a:pt x="337" y="41"/>
                    </a:lnTo>
                    <a:lnTo>
                      <a:pt x="341" y="41"/>
                    </a:lnTo>
                    <a:lnTo>
                      <a:pt x="345" y="42"/>
                    </a:lnTo>
                    <a:lnTo>
                      <a:pt x="352" y="46"/>
                    </a:lnTo>
                    <a:lnTo>
                      <a:pt x="357" y="53"/>
                    </a:lnTo>
                    <a:lnTo>
                      <a:pt x="357" y="57"/>
                    </a:lnTo>
                    <a:lnTo>
                      <a:pt x="358" y="61"/>
                    </a:lnTo>
                    <a:lnTo>
                      <a:pt x="358" y="243"/>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lnTo>
                      <a:pt x="304" y="0"/>
                    </a:lnTo>
                    <a:close/>
                    <a:moveTo>
                      <a:pt x="254" y="304"/>
                    </a:moveTo>
                    <a:lnTo>
                      <a:pt x="304" y="304"/>
                    </a:lnTo>
                    <a:lnTo>
                      <a:pt x="304" y="282"/>
                    </a:lnTo>
                    <a:lnTo>
                      <a:pt x="254" y="282"/>
                    </a:lnTo>
                    <a:lnTo>
                      <a:pt x="254" y="304"/>
                    </a:lnTo>
                    <a:lnTo>
                      <a:pt x="254" y="304"/>
                    </a:lnTo>
                    <a:close/>
                    <a:moveTo>
                      <a:pt x="304" y="41"/>
                    </a:moveTo>
                    <a:lnTo>
                      <a:pt x="304" y="243"/>
                    </a:lnTo>
                    <a:lnTo>
                      <a:pt x="270" y="243"/>
                    </a:lnTo>
                    <a:lnTo>
                      <a:pt x="270" y="256"/>
                    </a:lnTo>
                    <a:lnTo>
                      <a:pt x="304" y="256"/>
                    </a:lnTo>
                    <a:lnTo>
                      <a:pt x="304" y="264"/>
                    </a:lnTo>
                    <a:lnTo>
                      <a:pt x="254" y="264"/>
                    </a:lnTo>
                    <a:lnTo>
                      <a:pt x="254" y="183"/>
                    </a:lnTo>
                    <a:lnTo>
                      <a:pt x="254" y="183"/>
                    </a:lnTo>
                    <a:lnTo>
                      <a:pt x="257" y="183"/>
                    </a:lnTo>
                    <a:lnTo>
                      <a:pt x="257" y="183"/>
                    </a:lnTo>
                    <a:lnTo>
                      <a:pt x="265" y="179"/>
                    </a:lnTo>
                    <a:lnTo>
                      <a:pt x="272" y="174"/>
                    </a:lnTo>
                    <a:lnTo>
                      <a:pt x="272" y="174"/>
                    </a:lnTo>
                    <a:lnTo>
                      <a:pt x="277" y="167"/>
                    </a:lnTo>
                    <a:lnTo>
                      <a:pt x="281" y="159"/>
                    </a:lnTo>
                    <a:lnTo>
                      <a:pt x="281" y="159"/>
                    </a:lnTo>
                    <a:lnTo>
                      <a:pt x="281" y="151"/>
                    </a:lnTo>
                    <a:lnTo>
                      <a:pt x="281" y="151"/>
                    </a:lnTo>
                    <a:lnTo>
                      <a:pt x="281" y="143"/>
                    </a:lnTo>
                    <a:lnTo>
                      <a:pt x="281" y="143"/>
                    </a:lnTo>
                    <a:lnTo>
                      <a:pt x="278" y="137"/>
                    </a:lnTo>
                    <a:lnTo>
                      <a:pt x="274" y="133"/>
                    </a:lnTo>
                    <a:lnTo>
                      <a:pt x="274" y="133"/>
                    </a:lnTo>
                    <a:lnTo>
                      <a:pt x="269" y="130"/>
                    </a:lnTo>
                    <a:lnTo>
                      <a:pt x="262" y="129"/>
                    </a:lnTo>
                    <a:lnTo>
                      <a:pt x="262" y="129"/>
                    </a:lnTo>
                    <a:lnTo>
                      <a:pt x="268" y="122"/>
                    </a:lnTo>
                    <a:lnTo>
                      <a:pt x="272" y="116"/>
                    </a:lnTo>
                    <a:lnTo>
                      <a:pt x="272" y="116"/>
                    </a:lnTo>
                    <a:lnTo>
                      <a:pt x="273" y="109"/>
                    </a:lnTo>
                    <a:lnTo>
                      <a:pt x="273" y="102"/>
                    </a:lnTo>
                    <a:lnTo>
                      <a:pt x="273" y="102"/>
                    </a:lnTo>
                    <a:lnTo>
                      <a:pt x="270" y="97"/>
                    </a:lnTo>
                    <a:lnTo>
                      <a:pt x="264" y="93"/>
                    </a:lnTo>
                    <a:lnTo>
                      <a:pt x="264" y="93"/>
                    </a:lnTo>
                    <a:lnTo>
                      <a:pt x="260" y="90"/>
                    </a:lnTo>
                    <a:lnTo>
                      <a:pt x="254" y="90"/>
                    </a:lnTo>
                    <a:lnTo>
                      <a:pt x="254" y="41"/>
                    </a:lnTo>
                    <a:lnTo>
                      <a:pt x="304" y="41"/>
                    </a:lnTo>
                    <a:lnTo>
                      <a:pt x="304" y="41"/>
                    </a:lnTo>
                    <a:close/>
                    <a:moveTo>
                      <a:pt x="254" y="175"/>
                    </a:moveTo>
                    <a:lnTo>
                      <a:pt x="254" y="175"/>
                    </a:lnTo>
                    <a:lnTo>
                      <a:pt x="254" y="175"/>
                    </a:lnTo>
                    <a:lnTo>
                      <a:pt x="254" y="175"/>
                    </a:lnTo>
                    <a:lnTo>
                      <a:pt x="257" y="174"/>
                    </a:lnTo>
                    <a:lnTo>
                      <a:pt x="260" y="171"/>
                    </a:lnTo>
                    <a:lnTo>
                      <a:pt x="264" y="166"/>
                    </a:lnTo>
                    <a:lnTo>
                      <a:pt x="264" y="166"/>
                    </a:lnTo>
                    <a:lnTo>
                      <a:pt x="265" y="159"/>
                    </a:lnTo>
                    <a:lnTo>
                      <a:pt x="264" y="151"/>
                    </a:lnTo>
                    <a:lnTo>
                      <a:pt x="264" y="151"/>
                    </a:lnTo>
                    <a:lnTo>
                      <a:pt x="260" y="143"/>
                    </a:lnTo>
                    <a:lnTo>
                      <a:pt x="257" y="140"/>
                    </a:lnTo>
                    <a:lnTo>
                      <a:pt x="254" y="137"/>
                    </a:lnTo>
                    <a:lnTo>
                      <a:pt x="254" y="175"/>
                    </a:lnTo>
                    <a:lnTo>
                      <a:pt x="254" y="175"/>
                    </a:lnTo>
                    <a:close/>
                    <a:moveTo>
                      <a:pt x="254" y="124"/>
                    </a:moveTo>
                    <a:lnTo>
                      <a:pt x="254" y="124"/>
                    </a:lnTo>
                    <a:lnTo>
                      <a:pt x="257" y="117"/>
                    </a:lnTo>
                    <a:lnTo>
                      <a:pt x="258" y="109"/>
                    </a:lnTo>
                    <a:lnTo>
                      <a:pt x="258" y="109"/>
                    </a:lnTo>
                    <a:lnTo>
                      <a:pt x="257" y="103"/>
                    </a:lnTo>
                    <a:lnTo>
                      <a:pt x="257" y="103"/>
                    </a:lnTo>
                    <a:lnTo>
                      <a:pt x="255" y="99"/>
                    </a:lnTo>
                    <a:lnTo>
                      <a:pt x="254" y="98"/>
                    </a:lnTo>
                    <a:lnTo>
                      <a:pt x="254" y="98"/>
                    </a:lnTo>
                    <a:lnTo>
                      <a:pt x="254" y="97"/>
                    </a:lnTo>
                    <a:lnTo>
                      <a:pt x="254" y="124"/>
                    </a:lnTo>
                    <a:close/>
                    <a:moveTo>
                      <a:pt x="254" y="0"/>
                    </a:moveTo>
                    <a:lnTo>
                      <a:pt x="200" y="0"/>
                    </a:lnTo>
                    <a:lnTo>
                      <a:pt x="200" y="22"/>
                    </a:lnTo>
                    <a:lnTo>
                      <a:pt x="254" y="22"/>
                    </a:lnTo>
                    <a:lnTo>
                      <a:pt x="254" y="0"/>
                    </a:lnTo>
                    <a:lnTo>
                      <a:pt x="254" y="0"/>
                    </a:lnTo>
                    <a:close/>
                    <a:moveTo>
                      <a:pt x="200" y="304"/>
                    </a:moveTo>
                    <a:lnTo>
                      <a:pt x="254" y="304"/>
                    </a:lnTo>
                    <a:lnTo>
                      <a:pt x="254" y="282"/>
                    </a:lnTo>
                    <a:lnTo>
                      <a:pt x="200" y="282"/>
                    </a:lnTo>
                    <a:lnTo>
                      <a:pt x="200" y="304"/>
                    </a:lnTo>
                    <a:lnTo>
                      <a:pt x="200" y="304"/>
                    </a:lnTo>
                    <a:close/>
                    <a:moveTo>
                      <a:pt x="254" y="41"/>
                    </a:moveTo>
                    <a:lnTo>
                      <a:pt x="254" y="90"/>
                    </a:lnTo>
                    <a:lnTo>
                      <a:pt x="254" y="90"/>
                    </a:lnTo>
                    <a:lnTo>
                      <a:pt x="246" y="91"/>
                    </a:lnTo>
                    <a:lnTo>
                      <a:pt x="246" y="91"/>
                    </a:lnTo>
                    <a:lnTo>
                      <a:pt x="241" y="93"/>
                    </a:lnTo>
                    <a:lnTo>
                      <a:pt x="236" y="95"/>
                    </a:lnTo>
                    <a:lnTo>
                      <a:pt x="232" y="99"/>
                    </a:lnTo>
                    <a:lnTo>
                      <a:pt x="230" y="103"/>
                    </a:lnTo>
                    <a:lnTo>
                      <a:pt x="230" y="103"/>
                    </a:lnTo>
                    <a:lnTo>
                      <a:pt x="227" y="107"/>
                    </a:lnTo>
                    <a:lnTo>
                      <a:pt x="226" y="111"/>
                    </a:lnTo>
                    <a:lnTo>
                      <a:pt x="226" y="117"/>
                    </a:lnTo>
                    <a:lnTo>
                      <a:pt x="226" y="121"/>
                    </a:lnTo>
                    <a:lnTo>
                      <a:pt x="226" y="121"/>
                    </a:lnTo>
                    <a:lnTo>
                      <a:pt x="228" y="125"/>
                    </a:lnTo>
                    <a:lnTo>
                      <a:pt x="231" y="129"/>
                    </a:lnTo>
                    <a:lnTo>
                      <a:pt x="235" y="132"/>
                    </a:lnTo>
                    <a:lnTo>
                      <a:pt x="241" y="134"/>
                    </a:lnTo>
                    <a:lnTo>
                      <a:pt x="241" y="134"/>
                    </a:lnTo>
                    <a:lnTo>
                      <a:pt x="232" y="141"/>
                    </a:lnTo>
                    <a:lnTo>
                      <a:pt x="230" y="144"/>
                    </a:lnTo>
                    <a:lnTo>
                      <a:pt x="227" y="148"/>
                    </a:lnTo>
                    <a:lnTo>
                      <a:pt x="227" y="148"/>
                    </a:lnTo>
                    <a:lnTo>
                      <a:pt x="226" y="158"/>
                    </a:lnTo>
                    <a:lnTo>
                      <a:pt x="226" y="166"/>
                    </a:lnTo>
                    <a:lnTo>
                      <a:pt x="226" y="166"/>
                    </a:lnTo>
                    <a:lnTo>
                      <a:pt x="227" y="171"/>
                    </a:lnTo>
                    <a:lnTo>
                      <a:pt x="230" y="174"/>
                    </a:lnTo>
                    <a:lnTo>
                      <a:pt x="232" y="178"/>
                    </a:lnTo>
                    <a:lnTo>
                      <a:pt x="236" y="181"/>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lnTo>
                      <a:pt x="254" y="41"/>
                    </a:lnTo>
                    <a:close/>
                    <a:moveTo>
                      <a:pt x="254" y="97"/>
                    </a:moveTo>
                    <a:lnTo>
                      <a:pt x="254" y="97"/>
                    </a:lnTo>
                    <a:lnTo>
                      <a:pt x="251" y="97"/>
                    </a:lnTo>
                    <a:lnTo>
                      <a:pt x="249" y="97"/>
                    </a:lnTo>
                    <a:lnTo>
                      <a:pt x="249" y="97"/>
                    </a:lnTo>
                    <a:lnTo>
                      <a:pt x="245" y="99"/>
                    </a:lnTo>
                    <a:lnTo>
                      <a:pt x="242" y="103"/>
                    </a:lnTo>
                    <a:lnTo>
                      <a:pt x="242" y="103"/>
                    </a:lnTo>
                    <a:lnTo>
                      <a:pt x="241" y="109"/>
                    </a:lnTo>
                    <a:lnTo>
                      <a:pt x="241" y="114"/>
                    </a:lnTo>
                    <a:lnTo>
                      <a:pt x="241" y="114"/>
                    </a:lnTo>
                    <a:lnTo>
                      <a:pt x="242" y="118"/>
                    </a:lnTo>
                    <a:lnTo>
                      <a:pt x="245" y="122"/>
                    </a:lnTo>
                    <a:lnTo>
                      <a:pt x="247" y="125"/>
                    </a:lnTo>
                    <a:lnTo>
                      <a:pt x="251" y="128"/>
                    </a:lnTo>
                    <a:lnTo>
                      <a:pt x="251" y="128"/>
                    </a:lnTo>
                    <a:lnTo>
                      <a:pt x="254" y="124"/>
                    </a:lnTo>
                    <a:lnTo>
                      <a:pt x="254" y="97"/>
                    </a:lnTo>
                    <a:lnTo>
                      <a:pt x="254" y="97"/>
                    </a:lnTo>
                    <a:close/>
                    <a:moveTo>
                      <a:pt x="254" y="137"/>
                    </a:moveTo>
                    <a:lnTo>
                      <a:pt x="254" y="137"/>
                    </a:lnTo>
                    <a:lnTo>
                      <a:pt x="251" y="136"/>
                    </a:lnTo>
                    <a:lnTo>
                      <a:pt x="251" y="136"/>
                    </a:lnTo>
                    <a:lnTo>
                      <a:pt x="247" y="141"/>
                    </a:lnTo>
                    <a:lnTo>
                      <a:pt x="245" y="147"/>
                    </a:lnTo>
                    <a:lnTo>
                      <a:pt x="243" y="152"/>
                    </a:lnTo>
                    <a:lnTo>
                      <a:pt x="243" y="159"/>
                    </a:lnTo>
                    <a:lnTo>
                      <a:pt x="243" y="159"/>
                    </a:lnTo>
                    <a:lnTo>
                      <a:pt x="243" y="164"/>
                    </a:lnTo>
                    <a:lnTo>
                      <a:pt x="243" y="164"/>
                    </a:lnTo>
                    <a:lnTo>
                      <a:pt x="246" y="170"/>
                    </a:lnTo>
                    <a:lnTo>
                      <a:pt x="249" y="172"/>
                    </a:lnTo>
                    <a:lnTo>
                      <a:pt x="249" y="172"/>
                    </a:lnTo>
                    <a:lnTo>
                      <a:pt x="251" y="174"/>
                    </a:lnTo>
                    <a:lnTo>
                      <a:pt x="254" y="175"/>
                    </a:lnTo>
                    <a:lnTo>
                      <a:pt x="254" y="137"/>
                    </a:lnTo>
                    <a:close/>
                    <a:moveTo>
                      <a:pt x="200" y="0"/>
                    </a:moveTo>
                    <a:lnTo>
                      <a:pt x="135" y="0"/>
                    </a:lnTo>
                    <a:lnTo>
                      <a:pt x="135" y="22"/>
                    </a:lnTo>
                    <a:lnTo>
                      <a:pt x="200" y="22"/>
                    </a:lnTo>
                    <a:lnTo>
                      <a:pt x="200" y="0"/>
                    </a:lnTo>
                    <a:lnTo>
                      <a:pt x="200" y="0"/>
                    </a:lnTo>
                    <a:close/>
                    <a:moveTo>
                      <a:pt x="135" y="304"/>
                    </a:moveTo>
                    <a:lnTo>
                      <a:pt x="200" y="304"/>
                    </a:lnTo>
                    <a:lnTo>
                      <a:pt x="200" y="282"/>
                    </a:lnTo>
                    <a:lnTo>
                      <a:pt x="135" y="282"/>
                    </a:lnTo>
                    <a:lnTo>
                      <a:pt x="135" y="304"/>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5" y="214"/>
                    </a:lnTo>
                    <a:lnTo>
                      <a:pt x="139" y="213"/>
                    </a:lnTo>
                    <a:lnTo>
                      <a:pt x="139" y="213"/>
                    </a:lnTo>
                    <a:lnTo>
                      <a:pt x="144" y="210"/>
                    </a:lnTo>
                    <a:lnTo>
                      <a:pt x="150" y="208"/>
                    </a:lnTo>
                    <a:lnTo>
                      <a:pt x="155" y="202"/>
                    </a:lnTo>
                    <a:lnTo>
                      <a:pt x="158" y="197"/>
                    </a:lnTo>
                    <a:lnTo>
                      <a:pt x="158" y="197"/>
                    </a:lnTo>
                    <a:lnTo>
                      <a:pt x="161" y="190"/>
                    </a:lnTo>
                    <a:lnTo>
                      <a:pt x="162" y="183"/>
                    </a:lnTo>
                    <a:lnTo>
                      <a:pt x="162" y="176"/>
                    </a:lnTo>
                    <a:lnTo>
                      <a:pt x="162" y="170"/>
                    </a:lnTo>
                    <a:lnTo>
                      <a:pt x="162" y="170"/>
                    </a:lnTo>
                    <a:lnTo>
                      <a:pt x="158" y="163"/>
                    </a:lnTo>
                    <a:lnTo>
                      <a:pt x="154" y="158"/>
                    </a:lnTo>
                    <a:lnTo>
                      <a:pt x="154" y="158"/>
                    </a:lnTo>
                    <a:lnTo>
                      <a:pt x="148" y="153"/>
                    </a:lnTo>
                    <a:lnTo>
                      <a:pt x="148" y="153"/>
                    </a:lnTo>
                    <a:lnTo>
                      <a:pt x="144" y="153"/>
                    </a:lnTo>
                    <a:lnTo>
                      <a:pt x="139" y="155"/>
                    </a:lnTo>
                    <a:lnTo>
                      <a:pt x="139" y="155"/>
                    </a:lnTo>
                    <a:lnTo>
                      <a:pt x="135" y="156"/>
                    </a:lnTo>
                    <a:lnTo>
                      <a:pt x="135" y="128"/>
                    </a:lnTo>
                    <a:lnTo>
                      <a:pt x="135" y="128"/>
                    </a:lnTo>
                    <a:lnTo>
                      <a:pt x="136" y="126"/>
                    </a:lnTo>
                    <a:lnTo>
                      <a:pt x="136" y="126"/>
                    </a:lnTo>
                    <a:lnTo>
                      <a:pt x="139" y="126"/>
                    </a:lnTo>
                    <a:lnTo>
                      <a:pt x="140" y="128"/>
                    </a:lnTo>
                    <a:lnTo>
                      <a:pt x="140" y="128"/>
                    </a:lnTo>
                    <a:lnTo>
                      <a:pt x="143" y="129"/>
                    </a:lnTo>
                    <a:lnTo>
                      <a:pt x="143" y="132"/>
                    </a:lnTo>
                    <a:lnTo>
                      <a:pt x="143" y="132"/>
                    </a:lnTo>
                    <a:lnTo>
                      <a:pt x="143" y="134"/>
                    </a:lnTo>
                    <a:lnTo>
                      <a:pt x="143" y="136"/>
                    </a:lnTo>
                    <a:lnTo>
                      <a:pt x="143" y="136"/>
                    </a:lnTo>
                    <a:lnTo>
                      <a:pt x="147" y="134"/>
                    </a:lnTo>
                    <a:lnTo>
                      <a:pt x="150" y="132"/>
                    </a:lnTo>
                    <a:lnTo>
                      <a:pt x="150" y="132"/>
                    </a:lnTo>
                    <a:lnTo>
                      <a:pt x="151" y="129"/>
                    </a:lnTo>
                    <a:lnTo>
                      <a:pt x="151" y="125"/>
                    </a:lnTo>
                    <a:lnTo>
                      <a:pt x="151" y="125"/>
                    </a:lnTo>
                    <a:lnTo>
                      <a:pt x="150" y="122"/>
                    </a:lnTo>
                    <a:lnTo>
                      <a:pt x="146" y="120"/>
                    </a:lnTo>
                    <a:lnTo>
                      <a:pt x="146" y="120"/>
                    </a:lnTo>
                    <a:lnTo>
                      <a:pt x="140" y="120"/>
                    </a:lnTo>
                    <a:lnTo>
                      <a:pt x="135" y="120"/>
                    </a:lnTo>
                    <a:lnTo>
                      <a:pt x="135" y="120"/>
                    </a:lnTo>
                    <a:lnTo>
                      <a:pt x="135" y="41"/>
                    </a:lnTo>
                    <a:lnTo>
                      <a:pt x="200" y="41"/>
                    </a:lnTo>
                    <a:lnTo>
                      <a:pt x="200" y="41"/>
                    </a:lnTo>
                    <a:close/>
                    <a:moveTo>
                      <a:pt x="135" y="204"/>
                    </a:moveTo>
                    <a:lnTo>
                      <a:pt x="135" y="204"/>
                    </a:lnTo>
                    <a:lnTo>
                      <a:pt x="138" y="204"/>
                    </a:lnTo>
                    <a:lnTo>
                      <a:pt x="138" y="204"/>
                    </a:lnTo>
                    <a:lnTo>
                      <a:pt x="140" y="202"/>
                    </a:lnTo>
                    <a:lnTo>
                      <a:pt x="143" y="199"/>
                    </a:lnTo>
                    <a:lnTo>
                      <a:pt x="146" y="197"/>
                    </a:lnTo>
                    <a:lnTo>
                      <a:pt x="147" y="193"/>
                    </a:lnTo>
                    <a:lnTo>
                      <a:pt x="147" y="193"/>
                    </a:lnTo>
                    <a:lnTo>
                      <a:pt x="150" y="185"/>
                    </a:lnTo>
                    <a:lnTo>
                      <a:pt x="148" y="175"/>
                    </a:lnTo>
                    <a:lnTo>
                      <a:pt x="148" y="175"/>
                    </a:lnTo>
                    <a:lnTo>
                      <a:pt x="147" y="170"/>
                    </a:lnTo>
                    <a:lnTo>
                      <a:pt x="144" y="167"/>
                    </a:lnTo>
                    <a:lnTo>
                      <a:pt x="142" y="164"/>
                    </a:lnTo>
                    <a:lnTo>
                      <a:pt x="139" y="164"/>
                    </a:lnTo>
                    <a:lnTo>
                      <a:pt x="139" y="164"/>
                    </a:lnTo>
                    <a:lnTo>
                      <a:pt x="136" y="166"/>
                    </a:lnTo>
                    <a:lnTo>
                      <a:pt x="135" y="168"/>
                    </a:lnTo>
                    <a:lnTo>
                      <a:pt x="135" y="204"/>
                    </a:lnTo>
                    <a:close/>
                    <a:moveTo>
                      <a:pt x="135" y="0"/>
                    </a:moveTo>
                    <a:lnTo>
                      <a:pt x="32" y="0"/>
                    </a:lnTo>
                    <a:lnTo>
                      <a:pt x="32" y="0"/>
                    </a:lnTo>
                    <a:lnTo>
                      <a:pt x="25" y="2"/>
                    </a:lnTo>
                    <a:lnTo>
                      <a:pt x="20" y="3"/>
                    </a:lnTo>
                    <a:lnTo>
                      <a:pt x="14" y="6"/>
                    </a:lnTo>
                    <a:lnTo>
                      <a:pt x="9" y="10"/>
                    </a:lnTo>
                    <a:lnTo>
                      <a:pt x="5" y="15"/>
                    </a:lnTo>
                    <a:lnTo>
                      <a:pt x="2" y="21"/>
                    </a:lnTo>
                    <a:lnTo>
                      <a:pt x="1" y="26"/>
                    </a:lnTo>
                    <a:lnTo>
                      <a:pt x="0" y="33"/>
                    </a:lnTo>
                    <a:lnTo>
                      <a:pt x="0" y="27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50" y="282"/>
                    </a:lnTo>
                    <a:lnTo>
                      <a:pt x="50" y="282"/>
                    </a:lnTo>
                    <a:lnTo>
                      <a:pt x="44" y="282"/>
                    </a:lnTo>
                    <a:lnTo>
                      <a:pt x="40" y="281"/>
                    </a:lnTo>
                    <a:lnTo>
                      <a:pt x="35" y="278"/>
                    </a:lnTo>
                    <a:lnTo>
                      <a:pt x="32" y="275"/>
                    </a:lnTo>
                    <a:lnTo>
                      <a:pt x="28" y="271"/>
                    </a:lnTo>
                    <a:lnTo>
                      <a:pt x="25" y="267"/>
                    </a:lnTo>
                    <a:lnTo>
                      <a:pt x="24" y="262"/>
                    </a:lnTo>
                    <a:lnTo>
                      <a:pt x="24" y="256"/>
                    </a:lnTo>
                    <a:lnTo>
                      <a:pt x="24" y="48"/>
                    </a:lnTo>
                    <a:lnTo>
                      <a:pt x="24" y="48"/>
                    </a:lnTo>
                    <a:lnTo>
                      <a:pt x="24" y="42"/>
                    </a:lnTo>
                    <a:lnTo>
                      <a:pt x="25" y="38"/>
                    </a:lnTo>
                    <a:lnTo>
                      <a:pt x="28" y="34"/>
                    </a:lnTo>
                    <a:lnTo>
                      <a:pt x="32" y="30"/>
                    </a:lnTo>
                    <a:lnTo>
                      <a:pt x="35" y="26"/>
                    </a:lnTo>
                    <a:lnTo>
                      <a:pt x="40" y="25"/>
                    </a:lnTo>
                    <a:lnTo>
                      <a:pt x="44" y="22"/>
                    </a:lnTo>
                    <a:lnTo>
                      <a:pt x="50" y="22"/>
                    </a:lnTo>
                    <a:lnTo>
                      <a:pt x="135" y="22"/>
                    </a:lnTo>
                    <a:lnTo>
                      <a:pt x="135" y="0"/>
                    </a:lnTo>
                    <a:lnTo>
                      <a:pt x="135" y="0"/>
                    </a:lnTo>
                    <a:close/>
                    <a:moveTo>
                      <a:pt x="135" y="41"/>
                    </a:moveTo>
                    <a:lnTo>
                      <a:pt x="135" y="120"/>
                    </a:lnTo>
                    <a:lnTo>
                      <a:pt x="135" y="120"/>
                    </a:lnTo>
                    <a:lnTo>
                      <a:pt x="130" y="122"/>
                    </a:lnTo>
                    <a:lnTo>
                      <a:pt x="124" y="125"/>
                    </a:lnTo>
                    <a:lnTo>
                      <a:pt x="120" y="129"/>
                    </a:lnTo>
                    <a:lnTo>
                      <a:pt x="116" y="133"/>
                    </a:lnTo>
                    <a:lnTo>
                      <a:pt x="116" y="133"/>
                    </a:lnTo>
                    <a:lnTo>
                      <a:pt x="112" y="139"/>
                    </a:lnTo>
                    <a:lnTo>
                      <a:pt x="111" y="144"/>
                    </a:lnTo>
                    <a:lnTo>
                      <a:pt x="106" y="159"/>
                    </a:lnTo>
                    <a:lnTo>
                      <a:pt x="106" y="159"/>
                    </a:lnTo>
                    <a:lnTo>
                      <a:pt x="106" y="175"/>
                    </a:lnTo>
                    <a:lnTo>
                      <a:pt x="106" y="175"/>
                    </a:lnTo>
                    <a:lnTo>
                      <a:pt x="108" y="185"/>
                    </a:lnTo>
                    <a:lnTo>
                      <a:pt x="109" y="194"/>
                    </a:lnTo>
                    <a:lnTo>
                      <a:pt x="111" y="195"/>
                    </a:lnTo>
                    <a:lnTo>
                      <a:pt x="111" y="195"/>
                    </a:lnTo>
                    <a:lnTo>
                      <a:pt x="113" y="205"/>
                    </a:lnTo>
                    <a:lnTo>
                      <a:pt x="113" y="205"/>
                    </a:lnTo>
                    <a:lnTo>
                      <a:pt x="117" y="209"/>
                    </a:lnTo>
                    <a:lnTo>
                      <a:pt x="121" y="213"/>
                    </a:lnTo>
                    <a:lnTo>
                      <a:pt x="128" y="214"/>
                    </a:lnTo>
                    <a:lnTo>
                      <a:pt x="135" y="214"/>
                    </a:lnTo>
                    <a:lnTo>
                      <a:pt x="135" y="264"/>
                    </a:lnTo>
                    <a:lnTo>
                      <a:pt x="62" y="264"/>
                    </a:lnTo>
                    <a:lnTo>
                      <a:pt x="62" y="264"/>
                    </a:lnTo>
                    <a:lnTo>
                      <a:pt x="58" y="263"/>
                    </a:lnTo>
                    <a:lnTo>
                      <a:pt x="54" y="262"/>
                    </a:lnTo>
                    <a:lnTo>
                      <a:pt x="47" y="258"/>
                    </a:lnTo>
                    <a:lnTo>
                      <a:pt x="43" y="251"/>
                    </a:lnTo>
                    <a:lnTo>
                      <a:pt x="41" y="247"/>
                    </a:lnTo>
                    <a:lnTo>
                      <a:pt x="41" y="243"/>
                    </a:lnTo>
                    <a:lnTo>
                      <a:pt x="41" y="61"/>
                    </a:lnTo>
                    <a:lnTo>
                      <a:pt x="41" y="61"/>
                    </a:lnTo>
                    <a:lnTo>
                      <a:pt x="41" y="57"/>
                    </a:lnTo>
                    <a:lnTo>
                      <a:pt x="43" y="53"/>
                    </a:lnTo>
                    <a:lnTo>
                      <a:pt x="47" y="46"/>
                    </a:lnTo>
                    <a:lnTo>
                      <a:pt x="54" y="42"/>
                    </a:lnTo>
                    <a:lnTo>
                      <a:pt x="58" y="41"/>
                    </a:lnTo>
                    <a:lnTo>
                      <a:pt x="62" y="41"/>
                    </a:lnTo>
                    <a:lnTo>
                      <a:pt x="135" y="41"/>
                    </a:lnTo>
                    <a:lnTo>
                      <a:pt x="135" y="41"/>
                    </a:lnTo>
                    <a:close/>
                    <a:moveTo>
                      <a:pt x="135" y="128"/>
                    </a:moveTo>
                    <a:lnTo>
                      <a:pt x="135" y="156"/>
                    </a:lnTo>
                    <a:lnTo>
                      <a:pt x="135" y="156"/>
                    </a:lnTo>
                    <a:lnTo>
                      <a:pt x="130" y="160"/>
                    </a:lnTo>
                    <a:lnTo>
                      <a:pt x="130" y="160"/>
                    </a:lnTo>
                    <a:lnTo>
                      <a:pt x="127" y="166"/>
                    </a:lnTo>
                    <a:lnTo>
                      <a:pt x="127" y="171"/>
                    </a:lnTo>
                    <a:lnTo>
                      <a:pt x="127" y="171"/>
                    </a:lnTo>
                    <a:lnTo>
                      <a:pt x="128" y="174"/>
                    </a:lnTo>
                    <a:lnTo>
                      <a:pt x="131" y="176"/>
                    </a:lnTo>
                    <a:lnTo>
                      <a:pt x="131" y="176"/>
                    </a:lnTo>
                    <a:lnTo>
                      <a:pt x="132" y="171"/>
                    </a:lnTo>
                    <a:lnTo>
                      <a:pt x="135" y="168"/>
                    </a:lnTo>
                    <a:lnTo>
                      <a:pt x="135" y="204"/>
                    </a:lnTo>
                    <a:lnTo>
                      <a:pt x="135" y="204"/>
                    </a:lnTo>
                    <a:lnTo>
                      <a:pt x="131" y="202"/>
                    </a:lnTo>
                    <a:lnTo>
                      <a:pt x="131" y="202"/>
                    </a:lnTo>
                    <a:lnTo>
                      <a:pt x="128" y="199"/>
                    </a:lnTo>
                    <a:lnTo>
                      <a:pt x="127" y="194"/>
                    </a:lnTo>
                    <a:lnTo>
                      <a:pt x="127" y="194"/>
                    </a:lnTo>
                    <a:lnTo>
                      <a:pt x="124" y="181"/>
                    </a:lnTo>
                    <a:lnTo>
                      <a:pt x="124" y="181"/>
                    </a:lnTo>
                    <a:lnTo>
                      <a:pt x="123" y="163"/>
                    </a:lnTo>
                    <a:lnTo>
                      <a:pt x="123" y="163"/>
                    </a:lnTo>
                    <a:lnTo>
                      <a:pt x="123" y="148"/>
                    </a:lnTo>
                    <a:lnTo>
                      <a:pt x="127" y="137"/>
                    </a:lnTo>
                    <a:lnTo>
                      <a:pt x="127" y="137"/>
                    </a:lnTo>
                    <a:lnTo>
                      <a:pt x="131" y="130"/>
                    </a:lnTo>
                    <a:lnTo>
                      <a:pt x="135" y="128"/>
                    </a:lnTo>
                    <a:lnTo>
                      <a:pt x="135" y="1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9"/>
              <p:cNvSpPr/>
              <p:nvPr/>
            </p:nvSpPr>
            <p:spPr>
              <a:xfrm>
                <a:off x="6480152" y="3657949"/>
                <a:ext cx="169225" cy="226006"/>
              </a:xfrm>
              <a:custGeom>
                <a:avLst/>
                <a:gdLst/>
                <a:ahLst/>
                <a:cxnLst/>
                <a:rect l="l" t="t" r="r" b="b"/>
                <a:pathLst>
                  <a:path w="137" h="191" extrusionOk="0">
                    <a:moveTo>
                      <a:pt x="103" y="89"/>
                    </a:moveTo>
                    <a:lnTo>
                      <a:pt x="125" y="55"/>
                    </a:lnTo>
                    <a:lnTo>
                      <a:pt x="125" y="55"/>
                    </a:lnTo>
                    <a:lnTo>
                      <a:pt x="126" y="51"/>
                    </a:lnTo>
                    <a:lnTo>
                      <a:pt x="125" y="47"/>
                    </a:lnTo>
                    <a:lnTo>
                      <a:pt x="133" y="34"/>
                    </a:lnTo>
                    <a:lnTo>
                      <a:pt x="133" y="34"/>
                    </a:lnTo>
                    <a:lnTo>
                      <a:pt x="136" y="29"/>
                    </a:lnTo>
                    <a:lnTo>
                      <a:pt x="137" y="25"/>
                    </a:lnTo>
                    <a:lnTo>
                      <a:pt x="137" y="21"/>
                    </a:lnTo>
                    <a:lnTo>
                      <a:pt x="137" y="17"/>
                    </a:lnTo>
                    <a:lnTo>
                      <a:pt x="136" y="13"/>
                    </a:lnTo>
                    <a:lnTo>
                      <a:pt x="135" y="9"/>
                    </a:lnTo>
                    <a:lnTo>
                      <a:pt x="132" y="6"/>
                    </a:lnTo>
                    <a:lnTo>
                      <a:pt x="128" y="4"/>
                    </a:lnTo>
                    <a:lnTo>
                      <a:pt x="128" y="4"/>
                    </a:lnTo>
                    <a:lnTo>
                      <a:pt x="121" y="0"/>
                    </a:lnTo>
                    <a:lnTo>
                      <a:pt x="116" y="0"/>
                    </a:lnTo>
                    <a:lnTo>
                      <a:pt x="109" y="1"/>
                    </a:lnTo>
                    <a:lnTo>
                      <a:pt x="103" y="4"/>
                    </a:lnTo>
                    <a:lnTo>
                      <a:pt x="103" y="29"/>
                    </a:lnTo>
                    <a:lnTo>
                      <a:pt x="113" y="39"/>
                    </a:lnTo>
                    <a:lnTo>
                      <a:pt x="103" y="34"/>
                    </a:lnTo>
                    <a:lnTo>
                      <a:pt x="103" y="59"/>
                    </a:lnTo>
                    <a:lnTo>
                      <a:pt x="110" y="48"/>
                    </a:lnTo>
                    <a:lnTo>
                      <a:pt x="110" y="48"/>
                    </a:lnTo>
                    <a:lnTo>
                      <a:pt x="110" y="46"/>
                    </a:lnTo>
                    <a:lnTo>
                      <a:pt x="110" y="42"/>
                    </a:lnTo>
                    <a:lnTo>
                      <a:pt x="120" y="48"/>
                    </a:lnTo>
                    <a:lnTo>
                      <a:pt x="120" y="48"/>
                    </a:lnTo>
                    <a:lnTo>
                      <a:pt x="121" y="50"/>
                    </a:lnTo>
                    <a:lnTo>
                      <a:pt x="121" y="52"/>
                    </a:lnTo>
                    <a:lnTo>
                      <a:pt x="121" y="54"/>
                    </a:lnTo>
                    <a:lnTo>
                      <a:pt x="121" y="57"/>
                    </a:lnTo>
                    <a:lnTo>
                      <a:pt x="103" y="82"/>
                    </a:lnTo>
                    <a:lnTo>
                      <a:pt x="103" y="89"/>
                    </a:lnTo>
                    <a:close/>
                    <a:moveTo>
                      <a:pt x="41" y="176"/>
                    </a:moveTo>
                    <a:lnTo>
                      <a:pt x="97" y="93"/>
                    </a:lnTo>
                    <a:lnTo>
                      <a:pt x="97" y="93"/>
                    </a:lnTo>
                    <a:lnTo>
                      <a:pt x="99" y="92"/>
                    </a:lnTo>
                    <a:lnTo>
                      <a:pt x="102" y="89"/>
                    </a:lnTo>
                    <a:lnTo>
                      <a:pt x="103" y="89"/>
                    </a:lnTo>
                    <a:lnTo>
                      <a:pt x="103" y="82"/>
                    </a:lnTo>
                    <a:lnTo>
                      <a:pt x="101" y="85"/>
                    </a:lnTo>
                    <a:lnTo>
                      <a:pt x="101" y="85"/>
                    </a:lnTo>
                    <a:lnTo>
                      <a:pt x="99" y="86"/>
                    </a:lnTo>
                    <a:lnTo>
                      <a:pt x="98" y="88"/>
                    </a:lnTo>
                    <a:lnTo>
                      <a:pt x="95" y="88"/>
                    </a:lnTo>
                    <a:lnTo>
                      <a:pt x="94" y="86"/>
                    </a:lnTo>
                    <a:lnTo>
                      <a:pt x="84" y="81"/>
                    </a:lnTo>
                    <a:lnTo>
                      <a:pt x="84" y="81"/>
                    </a:lnTo>
                    <a:lnTo>
                      <a:pt x="84" y="81"/>
                    </a:lnTo>
                    <a:lnTo>
                      <a:pt x="87" y="80"/>
                    </a:lnTo>
                    <a:lnTo>
                      <a:pt x="90" y="78"/>
                    </a:lnTo>
                    <a:lnTo>
                      <a:pt x="103" y="59"/>
                    </a:lnTo>
                    <a:lnTo>
                      <a:pt x="103" y="34"/>
                    </a:lnTo>
                    <a:lnTo>
                      <a:pt x="88" y="23"/>
                    </a:lnTo>
                    <a:lnTo>
                      <a:pt x="88" y="23"/>
                    </a:lnTo>
                    <a:lnTo>
                      <a:pt x="83" y="23"/>
                    </a:lnTo>
                    <a:lnTo>
                      <a:pt x="80" y="25"/>
                    </a:lnTo>
                    <a:lnTo>
                      <a:pt x="57" y="59"/>
                    </a:lnTo>
                    <a:lnTo>
                      <a:pt x="57" y="59"/>
                    </a:lnTo>
                    <a:lnTo>
                      <a:pt x="56" y="63"/>
                    </a:lnTo>
                    <a:lnTo>
                      <a:pt x="57" y="66"/>
                    </a:lnTo>
                    <a:lnTo>
                      <a:pt x="22" y="117"/>
                    </a:lnTo>
                    <a:lnTo>
                      <a:pt x="22" y="153"/>
                    </a:lnTo>
                    <a:lnTo>
                      <a:pt x="22" y="153"/>
                    </a:lnTo>
                    <a:lnTo>
                      <a:pt x="26" y="154"/>
                    </a:lnTo>
                    <a:lnTo>
                      <a:pt x="26" y="154"/>
                    </a:lnTo>
                    <a:lnTo>
                      <a:pt x="29" y="155"/>
                    </a:lnTo>
                    <a:lnTo>
                      <a:pt x="29" y="158"/>
                    </a:lnTo>
                    <a:lnTo>
                      <a:pt x="29" y="162"/>
                    </a:lnTo>
                    <a:lnTo>
                      <a:pt x="29" y="162"/>
                    </a:lnTo>
                    <a:lnTo>
                      <a:pt x="33" y="161"/>
                    </a:lnTo>
                    <a:lnTo>
                      <a:pt x="36" y="161"/>
                    </a:lnTo>
                    <a:lnTo>
                      <a:pt x="38" y="162"/>
                    </a:lnTo>
                    <a:lnTo>
                      <a:pt x="38" y="162"/>
                    </a:lnTo>
                    <a:lnTo>
                      <a:pt x="40" y="163"/>
                    </a:lnTo>
                    <a:lnTo>
                      <a:pt x="41" y="166"/>
                    </a:lnTo>
                    <a:lnTo>
                      <a:pt x="41" y="169"/>
                    </a:lnTo>
                    <a:lnTo>
                      <a:pt x="40" y="172"/>
                    </a:lnTo>
                    <a:lnTo>
                      <a:pt x="38" y="173"/>
                    </a:lnTo>
                    <a:lnTo>
                      <a:pt x="22" y="180"/>
                    </a:lnTo>
                    <a:lnTo>
                      <a:pt x="22" y="182"/>
                    </a:lnTo>
                    <a:lnTo>
                      <a:pt x="41" y="176"/>
                    </a:lnTo>
                    <a:lnTo>
                      <a:pt x="41" y="176"/>
                    </a:lnTo>
                    <a:close/>
                    <a:moveTo>
                      <a:pt x="103" y="4"/>
                    </a:moveTo>
                    <a:lnTo>
                      <a:pt x="103" y="29"/>
                    </a:lnTo>
                    <a:lnTo>
                      <a:pt x="91" y="17"/>
                    </a:lnTo>
                    <a:lnTo>
                      <a:pt x="97" y="9"/>
                    </a:lnTo>
                    <a:lnTo>
                      <a:pt x="97" y="9"/>
                    </a:lnTo>
                    <a:lnTo>
                      <a:pt x="103" y="4"/>
                    </a:lnTo>
                    <a:lnTo>
                      <a:pt x="103" y="4"/>
                    </a:lnTo>
                    <a:close/>
                    <a:moveTo>
                      <a:pt x="22" y="117"/>
                    </a:moveTo>
                    <a:lnTo>
                      <a:pt x="0" y="150"/>
                    </a:lnTo>
                    <a:lnTo>
                      <a:pt x="2" y="191"/>
                    </a:lnTo>
                    <a:lnTo>
                      <a:pt x="22" y="182"/>
                    </a:lnTo>
                    <a:lnTo>
                      <a:pt x="22" y="180"/>
                    </a:lnTo>
                    <a:lnTo>
                      <a:pt x="17" y="182"/>
                    </a:lnTo>
                    <a:lnTo>
                      <a:pt x="5" y="174"/>
                    </a:lnTo>
                    <a:lnTo>
                      <a:pt x="5" y="150"/>
                    </a:lnTo>
                    <a:lnTo>
                      <a:pt x="5" y="150"/>
                    </a:lnTo>
                    <a:lnTo>
                      <a:pt x="6" y="149"/>
                    </a:lnTo>
                    <a:lnTo>
                      <a:pt x="6" y="149"/>
                    </a:lnTo>
                    <a:lnTo>
                      <a:pt x="7" y="146"/>
                    </a:lnTo>
                    <a:lnTo>
                      <a:pt x="10" y="146"/>
                    </a:lnTo>
                    <a:lnTo>
                      <a:pt x="13" y="146"/>
                    </a:lnTo>
                    <a:lnTo>
                      <a:pt x="15" y="146"/>
                    </a:lnTo>
                    <a:lnTo>
                      <a:pt x="15" y="146"/>
                    </a:lnTo>
                    <a:lnTo>
                      <a:pt x="17" y="149"/>
                    </a:lnTo>
                    <a:lnTo>
                      <a:pt x="18" y="150"/>
                    </a:lnTo>
                    <a:lnTo>
                      <a:pt x="18" y="155"/>
                    </a:lnTo>
                    <a:lnTo>
                      <a:pt x="18" y="155"/>
                    </a:lnTo>
                    <a:lnTo>
                      <a:pt x="19" y="154"/>
                    </a:lnTo>
                    <a:lnTo>
                      <a:pt x="22" y="153"/>
                    </a:lnTo>
                    <a:lnTo>
                      <a:pt x="22" y="1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9"/>
              <p:cNvSpPr/>
              <p:nvPr/>
            </p:nvSpPr>
            <p:spPr>
              <a:xfrm>
                <a:off x="5107827" y="2477035"/>
                <a:ext cx="217398" cy="226006"/>
              </a:xfrm>
              <a:custGeom>
                <a:avLst/>
                <a:gdLst/>
                <a:ahLst/>
                <a:cxnLst/>
                <a:rect l="l" t="t" r="r" b="b"/>
                <a:pathLst>
                  <a:path w="176" h="191" extrusionOk="0">
                    <a:moveTo>
                      <a:pt x="132" y="66"/>
                    </a:moveTo>
                    <a:lnTo>
                      <a:pt x="132" y="66"/>
                    </a:lnTo>
                    <a:lnTo>
                      <a:pt x="136" y="77"/>
                    </a:lnTo>
                    <a:lnTo>
                      <a:pt x="138" y="88"/>
                    </a:lnTo>
                    <a:lnTo>
                      <a:pt x="138" y="88"/>
                    </a:lnTo>
                    <a:lnTo>
                      <a:pt x="136" y="99"/>
                    </a:lnTo>
                    <a:lnTo>
                      <a:pt x="132" y="109"/>
                    </a:lnTo>
                    <a:lnTo>
                      <a:pt x="132" y="66"/>
                    </a:lnTo>
                    <a:lnTo>
                      <a:pt x="132" y="66"/>
                    </a:lnTo>
                    <a:close/>
                    <a:moveTo>
                      <a:pt x="132" y="138"/>
                    </a:moveTo>
                    <a:lnTo>
                      <a:pt x="132" y="127"/>
                    </a:lnTo>
                    <a:lnTo>
                      <a:pt x="132" y="127"/>
                    </a:lnTo>
                    <a:lnTo>
                      <a:pt x="135" y="128"/>
                    </a:lnTo>
                    <a:lnTo>
                      <a:pt x="135" y="128"/>
                    </a:lnTo>
                    <a:lnTo>
                      <a:pt x="150" y="143"/>
                    </a:lnTo>
                    <a:lnTo>
                      <a:pt x="150" y="143"/>
                    </a:lnTo>
                    <a:lnTo>
                      <a:pt x="151" y="147"/>
                    </a:lnTo>
                    <a:lnTo>
                      <a:pt x="150" y="150"/>
                    </a:lnTo>
                    <a:lnTo>
                      <a:pt x="150" y="150"/>
                    </a:lnTo>
                    <a:lnTo>
                      <a:pt x="147" y="151"/>
                    </a:lnTo>
                    <a:lnTo>
                      <a:pt x="145" y="150"/>
                    </a:lnTo>
                    <a:lnTo>
                      <a:pt x="132" y="138"/>
                    </a:lnTo>
                    <a:lnTo>
                      <a:pt x="132" y="138"/>
                    </a:lnTo>
                    <a:close/>
                    <a:moveTo>
                      <a:pt x="132" y="49"/>
                    </a:moveTo>
                    <a:lnTo>
                      <a:pt x="132" y="36"/>
                    </a:lnTo>
                    <a:lnTo>
                      <a:pt x="145" y="26"/>
                    </a:lnTo>
                    <a:lnTo>
                      <a:pt x="145" y="26"/>
                    </a:lnTo>
                    <a:lnTo>
                      <a:pt x="147" y="24"/>
                    </a:lnTo>
                    <a:lnTo>
                      <a:pt x="150" y="26"/>
                    </a:lnTo>
                    <a:lnTo>
                      <a:pt x="150" y="26"/>
                    </a:lnTo>
                    <a:lnTo>
                      <a:pt x="151" y="28"/>
                    </a:lnTo>
                    <a:lnTo>
                      <a:pt x="150" y="31"/>
                    </a:lnTo>
                    <a:lnTo>
                      <a:pt x="135" y="47"/>
                    </a:lnTo>
                    <a:lnTo>
                      <a:pt x="135" y="47"/>
                    </a:lnTo>
                    <a:lnTo>
                      <a:pt x="135" y="47"/>
                    </a:lnTo>
                    <a:lnTo>
                      <a:pt x="132" y="49"/>
                    </a:lnTo>
                    <a:lnTo>
                      <a:pt x="132" y="49"/>
                    </a:lnTo>
                    <a:close/>
                    <a:moveTo>
                      <a:pt x="146" y="88"/>
                    </a:moveTo>
                    <a:lnTo>
                      <a:pt x="146" y="88"/>
                    </a:lnTo>
                    <a:lnTo>
                      <a:pt x="146" y="88"/>
                    </a:lnTo>
                    <a:lnTo>
                      <a:pt x="147" y="85"/>
                    </a:lnTo>
                    <a:lnTo>
                      <a:pt x="150" y="84"/>
                    </a:lnTo>
                    <a:lnTo>
                      <a:pt x="172" y="84"/>
                    </a:lnTo>
                    <a:lnTo>
                      <a:pt x="172" y="84"/>
                    </a:lnTo>
                    <a:lnTo>
                      <a:pt x="174" y="85"/>
                    </a:lnTo>
                    <a:lnTo>
                      <a:pt x="176" y="88"/>
                    </a:lnTo>
                    <a:lnTo>
                      <a:pt x="176" y="88"/>
                    </a:lnTo>
                    <a:lnTo>
                      <a:pt x="174" y="91"/>
                    </a:lnTo>
                    <a:lnTo>
                      <a:pt x="172" y="92"/>
                    </a:lnTo>
                    <a:lnTo>
                      <a:pt x="150" y="92"/>
                    </a:lnTo>
                    <a:lnTo>
                      <a:pt x="150" y="92"/>
                    </a:lnTo>
                    <a:lnTo>
                      <a:pt x="147" y="91"/>
                    </a:lnTo>
                    <a:lnTo>
                      <a:pt x="146" y="88"/>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32" y="109"/>
                    </a:lnTo>
                    <a:lnTo>
                      <a:pt x="128" y="115"/>
                    </a:lnTo>
                    <a:lnTo>
                      <a:pt x="124" y="120"/>
                    </a:lnTo>
                    <a:lnTo>
                      <a:pt x="120" y="124"/>
                    </a:lnTo>
                    <a:lnTo>
                      <a:pt x="115" y="128"/>
                    </a:lnTo>
                    <a:lnTo>
                      <a:pt x="115" y="166"/>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6"/>
                    </a:lnTo>
                    <a:lnTo>
                      <a:pt x="105" y="123"/>
                    </a:lnTo>
                    <a:lnTo>
                      <a:pt x="108" y="122"/>
                    </a:lnTo>
                    <a:lnTo>
                      <a:pt x="108" y="122"/>
                    </a:lnTo>
                    <a:lnTo>
                      <a:pt x="115" y="115"/>
                    </a:lnTo>
                    <a:lnTo>
                      <a:pt x="122" y="107"/>
                    </a:lnTo>
                    <a:lnTo>
                      <a:pt x="126" y="99"/>
                    </a:lnTo>
                    <a:lnTo>
                      <a:pt x="127" y="88"/>
                    </a:lnTo>
                    <a:lnTo>
                      <a:pt x="127" y="88"/>
                    </a:lnTo>
                    <a:lnTo>
                      <a:pt x="126" y="80"/>
                    </a:lnTo>
                    <a:lnTo>
                      <a:pt x="124" y="73"/>
                    </a:lnTo>
                    <a:lnTo>
                      <a:pt x="120" y="66"/>
                    </a:lnTo>
                    <a:lnTo>
                      <a:pt x="116" y="61"/>
                    </a:lnTo>
                    <a:lnTo>
                      <a:pt x="116" y="61"/>
                    </a:lnTo>
                    <a:lnTo>
                      <a:pt x="109" y="55"/>
                    </a:lnTo>
                    <a:lnTo>
                      <a:pt x="104" y="51"/>
                    </a:lnTo>
                    <a:lnTo>
                      <a:pt x="96" y="50"/>
                    </a:lnTo>
                    <a:lnTo>
                      <a:pt x="88" y="49"/>
                    </a:lnTo>
                    <a:lnTo>
                      <a:pt x="88" y="49"/>
                    </a:lnTo>
                    <a:lnTo>
                      <a:pt x="88" y="39"/>
                    </a:lnTo>
                    <a:lnTo>
                      <a:pt x="88" y="39"/>
                    </a:lnTo>
                    <a:lnTo>
                      <a:pt x="88" y="39"/>
                    </a:lnTo>
                    <a:close/>
                    <a:moveTo>
                      <a:pt x="132" y="36"/>
                    </a:moveTo>
                    <a:lnTo>
                      <a:pt x="128" y="40"/>
                    </a:lnTo>
                    <a:lnTo>
                      <a:pt x="128" y="40"/>
                    </a:lnTo>
                    <a:lnTo>
                      <a:pt x="127" y="43"/>
                    </a:lnTo>
                    <a:lnTo>
                      <a:pt x="128" y="47"/>
                    </a:lnTo>
                    <a:lnTo>
                      <a:pt x="128" y="47"/>
                    </a:lnTo>
                    <a:lnTo>
                      <a:pt x="130" y="49"/>
                    </a:lnTo>
                    <a:lnTo>
                      <a:pt x="132" y="49"/>
                    </a:lnTo>
                    <a:lnTo>
                      <a:pt x="132" y="36"/>
                    </a:lnTo>
                    <a:lnTo>
                      <a:pt x="132" y="36"/>
                    </a:lnTo>
                    <a:close/>
                    <a:moveTo>
                      <a:pt x="132" y="127"/>
                    </a:moveTo>
                    <a:lnTo>
                      <a:pt x="132" y="127"/>
                    </a:lnTo>
                    <a:lnTo>
                      <a:pt x="130" y="127"/>
                    </a:lnTo>
                    <a:lnTo>
                      <a:pt x="128" y="128"/>
                    </a:lnTo>
                    <a:lnTo>
                      <a:pt x="128" y="128"/>
                    </a:lnTo>
                    <a:lnTo>
                      <a:pt x="127" y="131"/>
                    </a:lnTo>
                    <a:lnTo>
                      <a:pt x="128" y="135"/>
                    </a:lnTo>
                    <a:lnTo>
                      <a:pt x="132" y="138"/>
                    </a:lnTo>
                    <a:lnTo>
                      <a:pt x="132" y="127"/>
                    </a:lnTo>
                    <a:lnTo>
                      <a:pt x="132" y="127"/>
                    </a:lnTo>
                    <a:close/>
                    <a:moveTo>
                      <a:pt x="88" y="30"/>
                    </a:moveTo>
                    <a:lnTo>
                      <a:pt x="88" y="0"/>
                    </a:lnTo>
                    <a:lnTo>
                      <a:pt x="88" y="0"/>
                    </a:lnTo>
                    <a:lnTo>
                      <a:pt x="92" y="1"/>
                    </a:lnTo>
                    <a:lnTo>
                      <a:pt x="92" y="4"/>
                    </a:lnTo>
                    <a:lnTo>
                      <a:pt x="92" y="26"/>
                    </a:lnTo>
                    <a:lnTo>
                      <a:pt x="92" y="26"/>
                    </a:lnTo>
                    <a:lnTo>
                      <a:pt x="92" y="28"/>
                    </a:lnTo>
                    <a:lnTo>
                      <a:pt x="88" y="30"/>
                    </a:lnTo>
                    <a:lnTo>
                      <a:pt x="88" y="30"/>
                    </a:lnTo>
                    <a:close/>
                    <a:moveTo>
                      <a:pt x="88" y="191"/>
                    </a:moveTo>
                    <a:lnTo>
                      <a:pt x="85" y="191"/>
                    </a:lnTo>
                    <a:lnTo>
                      <a:pt x="85" y="191"/>
                    </a:lnTo>
                    <a:lnTo>
                      <a:pt x="80" y="191"/>
                    </a:lnTo>
                    <a:lnTo>
                      <a:pt x="76" y="189"/>
                    </a:lnTo>
                    <a:lnTo>
                      <a:pt x="71" y="187"/>
                    </a:lnTo>
                    <a:lnTo>
                      <a:pt x="67" y="184"/>
                    </a:lnTo>
                    <a:lnTo>
                      <a:pt x="65" y="180"/>
                    </a:lnTo>
                    <a:lnTo>
                      <a:pt x="62" y="176"/>
                    </a:lnTo>
                    <a:lnTo>
                      <a:pt x="61" y="172"/>
                    </a:lnTo>
                    <a:lnTo>
                      <a:pt x="61" y="166"/>
                    </a:lnTo>
                    <a:lnTo>
                      <a:pt x="61" y="128"/>
                    </a:lnTo>
                    <a:lnTo>
                      <a:pt x="61" y="128"/>
                    </a:lnTo>
                    <a:lnTo>
                      <a:pt x="55" y="124"/>
                    </a:lnTo>
                    <a:lnTo>
                      <a:pt x="51" y="119"/>
                    </a:lnTo>
                    <a:lnTo>
                      <a:pt x="47" y="114"/>
                    </a:lnTo>
                    <a:lnTo>
                      <a:pt x="44" y="108"/>
                    </a:lnTo>
                    <a:lnTo>
                      <a:pt x="44" y="67"/>
                    </a:lnTo>
                    <a:lnTo>
                      <a:pt x="44" y="67"/>
                    </a:lnTo>
                    <a:lnTo>
                      <a:pt x="47" y="61"/>
                    </a:lnTo>
                    <a:lnTo>
                      <a:pt x="51" y="55"/>
                    </a:lnTo>
                    <a:lnTo>
                      <a:pt x="57" y="51"/>
                    </a:lnTo>
                    <a:lnTo>
                      <a:pt x="62" y="47"/>
                    </a:lnTo>
                    <a:lnTo>
                      <a:pt x="67" y="43"/>
                    </a:lnTo>
                    <a:lnTo>
                      <a:pt x="74" y="40"/>
                    </a:lnTo>
                    <a:lnTo>
                      <a:pt x="81" y="39"/>
                    </a:lnTo>
                    <a:lnTo>
                      <a:pt x="88" y="39"/>
                    </a:lnTo>
                    <a:lnTo>
                      <a:pt x="88" y="49"/>
                    </a:lnTo>
                    <a:lnTo>
                      <a:pt x="88" y="49"/>
                    </a:lnTo>
                    <a:lnTo>
                      <a:pt x="81" y="50"/>
                    </a:lnTo>
                    <a:lnTo>
                      <a:pt x="73" y="51"/>
                    </a:lnTo>
                    <a:lnTo>
                      <a:pt x="66" y="55"/>
                    </a:lnTo>
                    <a:lnTo>
                      <a:pt x="61" y="61"/>
                    </a:lnTo>
                    <a:lnTo>
                      <a:pt x="61" y="61"/>
                    </a:lnTo>
                    <a:lnTo>
                      <a:pt x="57" y="66"/>
                    </a:lnTo>
                    <a:lnTo>
                      <a:pt x="53" y="73"/>
                    </a:lnTo>
                    <a:lnTo>
                      <a:pt x="50" y="80"/>
                    </a:lnTo>
                    <a:lnTo>
                      <a:pt x="50" y="88"/>
                    </a:lnTo>
                    <a:lnTo>
                      <a:pt x="50" y="88"/>
                    </a:lnTo>
                    <a:lnTo>
                      <a:pt x="51" y="97"/>
                    </a:lnTo>
                    <a:lnTo>
                      <a:pt x="55" y="107"/>
                    </a:lnTo>
                    <a:lnTo>
                      <a:pt x="61" y="115"/>
                    </a:lnTo>
                    <a:lnTo>
                      <a:pt x="69" y="120"/>
                    </a:lnTo>
                    <a:lnTo>
                      <a:pt x="69" y="120"/>
                    </a:lnTo>
                    <a:lnTo>
                      <a:pt x="69" y="120"/>
                    </a:lnTo>
                    <a:lnTo>
                      <a:pt x="70" y="123"/>
                    </a:lnTo>
                    <a:lnTo>
                      <a:pt x="70" y="126"/>
                    </a:lnTo>
                    <a:lnTo>
                      <a:pt x="70" y="147"/>
                    </a:lnTo>
                    <a:lnTo>
                      <a:pt x="88" y="147"/>
                    </a:lnTo>
                    <a:lnTo>
                      <a:pt x="88" y="191"/>
                    </a:lnTo>
                    <a:lnTo>
                      <a:pt x="88" y="191"/>
                    </a:lnTo>
                    <a:close/>
                    <a:moveTo>
                      <a:pt x="88" y="0"/>
                    </a:moveTo>
                    <a:lnTo>
                      <a:pt x="88" y="30"/>
                    </a:lnTo>
                    <a:lnTo>
                      <a:pt x="88" y="30"/>
                    </a:lnTo>
                    <a:lnTo>
                      <a:pt x="88" y="30"/>
                    </a:lnTo>
                    <a:lnTo>
                      <a:pt x="88" y="30"/>
                    </a:lnTo>
                    <a:lnTo>
                      <a:pt x="88" y="30"/>
                    </a:lnTo>
                    <a:lnTo>
                      <a:pt x="85" y="28"/>
                    </a:lnTo>
                    <a:lnTo>
                      <a:pt x="84" y="26"/>
                    </a:lnTo>
                    <a:lnTo>
                      <a:pt x="84" y="4"/>
                    </a:lnTo>
                    <a:lnTo>
                      <a:pt x="84" y="4"/>
                    </a:lnTo>
                    <a:lnTo>
                      <a:pt x="85" y="1"/>
                    </a:lnTo>
                    <a:lnTo>
                      <a:pt x="88" y="0"/>
                    </a:lnTo>
                    <a:lnTo>
                      <a:pt x="88" y="0"/>
                    </a:lnTo>
                    <a:lnTo>
                      <a:pt x="88" y="0"/>
                    </a:lnTo>
                    <a:lnTo>
                      <a:pt x="88" y="0"/>
                    </a:lnTo>
                    <a:close/>
                    <a:moveTo>
                      <a:pt x="44" y="138"/>
                    </a:moveTo>
                    <a:lnTo>
                      <a:pt x="47" y="135"/>
                    </a:lnTo>
                    <a:lnTo>
                      <a:pt x="47" y="135"/>
                    </a:lnTo>
                    <a:lnTo>
                      <a:pt x="48" y="131"/>
                    </a:lnTo>
                    <a:lnTo>
                      <a:pt x="47" y="128"/>
                    </a:lnTo>
                    <a:lnTo>
                      <a:pt x="47" y="128"/>
                    </a:lnTo>
                    <a:lnTo>
                      <a:pt x="44" y="127"/>
                    </a:lnTo>
                    <a:lnTo>
                      <a:pt x="44" y="138"/>
                    </a:lnTo>
                    <a:lnTo>
                      <a:pt x="44" y="138"/>
                    </a:lnTo>
                    <a:close/>
                    <a:moveTo>
                      <a:pt x="44" y="49"/>
                    </a:moveTo>
                    <a:lnTo>
                      <a:pt x="44" y="49"/>
                    </a:lnTo>
                    <a:lnTo>
                      <a:pt x="47" y="47"/>
                    </a:lnTo>
                    <a:lnTo>
                      <a:pt x="47" y="47"/>
                    </a:lnTo>
                    <a:lnTo>
                      <a:pt x="48" y="43"/>
                    </a:lnTo>
                    <a:lnTo>
                      <a:pt x="47" y="40"/>
                    </a:lnTo>
                    <a:lnTo>
                      <a:pt x="44" y="38"/>
                    </a:lnTo>
                    <a:lnTo>
                      <a:pt x="44" y="49"/>
                    </a:lnTo>
                    <a:close/>
                    <a:moveTo>
                      <a:pt x="44" y="108"/>
                    </a:moveTo>
                    <a:lnTo>
                      <a:pt x="44" y="108"/>
                    </a:lnTo>
                    <a:lnTo>
                      <a:pt x="40" y="99"/>
                    </a:lnTo>
                    <a:lnTo>
                      <a:pt x="39" y="88"/>
                    </a:lnTo>
                    <a:lnTo>
                      <a:pt x="39" y="88"/>
                    </a:lnTo>
                    <a:lnTo>
                      <a:pt x="40" y="77"/>
                    </a:lnTo>
                    <a:lnTo>
                      <a:pt x="44" y="67"/>
                    </a:lnTo>
                    <a:lnTo>
                      <a:pt x="44" y="108"/>
                    </a:lnTo>
                    <a:lnTo>
                      <a:pt x="44" y="108"/>
                    </a:lnTo>
                    <a:close/>
                    <a:moveTo>
                      <a:pt x="44" y="38"/>
                    </a:moveTo>
                    <a:lnTo>
                      <a:pt x="44" y="49"/>
                    </a:lnTo>
                    <a:lnTo>
                      <a:pt x="44" y="49"/>
                    </a:lnTo>
                    <a:lnTo>
                      <a:pt x="40" y="47"/>
                    </a:lnTo>
                    <a:lnTo>
                      <a:pt x="40" y="47"/>
                    </a:lnTo>
                    <a:lnTo>
                      <a:pt x="25" y="31"/>
                    </a:lnTo>
                    <a:lnTo>
                      <a:pt x="25" y="31"/>
                    </a:lnTo>
                    <a:lnTo>
                      <a:pt x="24" y="28"/>
                    </a:lnTo>
                    <a:lnTo>
                      <a:pt x="25" y="26"/>
                    </a:lnTo>
                    <a:lnTo>
                      <a:pt x="25" y="26"/>
                    </a:lnTo>
                    <a:lnTo>
                      <a:pt x="28" y="24"/>
                    </a:lnTo>
                    <a:lnTo>
                      <a:pt x="32" y="26"/>
                    </a:lnTo>
                    <a:lnTo>
                      <a:pt x="44" y="38"/>
                    </a:lnTo>
                    <a:lnTo>
                      <a:pt x="44" y="38"/>
                    </a:lnTo>
                    <a:close/>
                    <a:moveTo>
                      <a:pt x="44" y="127"/>
                    </a:moveTo>
                    <a:lnTo>
                      <a:pt x="44" y="138"/>
                    </a:lnTo>
                    <a:lnTo>
                      <a:pt x="32" y="150"/>
                    </a:lnTo>
                    <a:lnTo>
                      <a:pt x="32" y="150"/>
                    </a:lnTo>
                    <a:lnTo>
                      <a:pt x="28" y="151"/>
                    </a:lnTo>
                    <a:lnTo>
                      <a:pt x="25" y="150"/>
                    </a:lnTo>
                    <a:lnTo>
                      <a:pt x="25" y="150"/>
                    </a:lnTo>
                    <a:lnTo>
                      <a:pt x="24" y="147"/>
                    </a:lnTo>
                    <a:lnTo>
                      <a:pt x="25" y="143"/>
                    </a:lnTo>
                    <a:lnTo>
                      <a:pt x="40" y="128"/>
                    </a:lnTo>
                    <a:lnTo>
                      <a:pt x="40" y="128"/>
                    </a:lnTo>
                    <a:lnTo>
                      <a:pt x="40" y="128"/>
                    </a:lnTo>
                    <a:lnTo>
                      <a:pt x="44" y="127"/>
                    </a:lnTo>
                    <a:lnTo>
                      <a:pt x="44" y="127"/>
                    </a:lnTo>
                    <a:close/>
                    <a:moveTo>
                      <a:pt x="4" y="84"/>
                    </a:moveTo>
                    <a:lnTo>
                      <a:pt x="4" y="84"/>
                    </a:lnTo>
                    <a:lnTo>
                      <a:pt x="25" y="84"/>
                    </a:lnTo>
                    <a:lnTo>
                      <a:pt x="25" y="84"/>
                    </a:lnTo>
                    <a:lnTo>
                      <a:pt x="29" y="85"/>
                    </a:lnTo>
                    <a:lnTo>
                      <a:pt x="31" y="88"/>
                    </a:lnTo>
                    <a:lnTo>
                      <a:pt x="31" y="88"/>
                    </a:lnTo>
                    <a:lnTo>
                      <a:pt x="29" y="91"/>
                    </a:lnTo>
                    <a:lnTo>
                      <a:pt x="25" y="92"/>
                    </a:lnTo>
                    <a:lnTo>
                      <a:pt x="4" y="92"/>
                    </a:lnTo>
                    <a:lnTo>
                      <a:pt x="4" y="92"/>
                    </a:lnTo>
                    <a:lnTo>
                      <a:pt x="1" y="91"/>
                    </a:lnTo>
                    <a:lnTo>
                      <a:pt x="0" y="88"/>
                    </a:lnTo>
                    <a:lnTo>
                      <a:pt x="0" y="88"/>
                    </a:lnTo>
                    <a:lnTo>
                      <a:pt x="1" y="85"/>
                    </a:lnTo>
                    <a:lnTo>
                      <a:pt x="4" y="84"/>
                    </a:lnTo>
                    <a:lnTo>
                      <a:pt x="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9"/>
              <p:cNvSpPr/>
              <p:nvPr/>
            </p:nvSpPr>
            <p:spPr>
              <a:xfrm>
                <a:off x="6082413" y="2169382"/>
                <a:ext cx="326097" cy="452014"/>
              </a:xfrm>
              <a:custGeom>
                <a:avLst/>
                <a:gdLst/>
                <a:ahLst/>
                <a:cxnLst/>
                <a:rect l="l" t="t" r="r" b="b"/>
                <a:pathLst>
                  <a:path w="264" h="382" extrusionOk="0">
                    <a:moveTo>
                      <a:pt x="174" y="20"/>
                    </a:moveTo>
                    <a:lnTo>
                      <a:pt x="132" y="7"/>
                    </a:lnTo>
                    <a:lnTo>
                      <a:pt x="132" y="151"/>
                    </a:lnTo>
                    <a:lnTo>
                      <a:pt x="140" y="126"/>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00"/>
                    </a:lnTo>
                    <a:lnTo>
                      <a:pt x="132" y="327"/>
                    </a:lnTo>
                    <a:lnTo>
                      <a:pt x="132" y="327"/>
                    </a:lnTo>
                    <a:lnTo>
                      <a:pt x="138" y="329"/>
                    </a:lnTo>
                    <a:lnTo>
                      <a:pt x="144" y="333"/>
                    </a:lnTo>
                    <a:lnTo>
                      <a:pt x="148" y="338"/>
                    </a:lnTo>
                    <a:lnTo>
                      <a:pt x="149" y="345"/>
                    </a:lnTo>
                    <a:lnTo>
                      <a:pt x="149" y="345"/>
                    </a:lnTo>
                    <a:lnTo>
                      <a:pt x="148" y="353"/>
                    </a:lnTo>
                    <a:lnTo>
                      <a:pt x="144" y="359"/>
                    </a:lnTo>
                    <a:lnTo>
                      <a:pt x="138" y="363"/>
                    </a:lnTo>
                    <a:lnTo>
                      <a:pt x="132" y="364"/>
                    </a:lnTo>
                    <a:lnTo>
                      <a:pt x="132" y="382"/>
                    </a:lnTo>
                    <a:lnTo>
                      <a:pt x="228" y="382"/>
                    </a:lnTo>
                    <a:lnTo>
                      <a:pt x="228" y="361"/>
                    </a:lnTo>
                    <a:lnTo>
                      <a:pt x="228" y="361"/>
                    </a:lnTo>
                    <a:lnTo>
                      <a:pt x="228" y="357"/>
                    </a:lnTo>
                    <a:lnTo>
                      <a:pt x="225" y="353"/>
                    </a:lnTo>
                    <a:lnTo>
                      <a:pt x="221" y="349"/>
                    </a:lnTo>
                    <a:lnTo>
                      <a:pt x="215" y="345"/>
                    </a:lnTo>
                    <a:lnTo>
                      <a:pt x="201" y="340"/>
                    </a:lnTo>
                    <a:lnTo>
                      <a:pt x="182" y="336"/>
                    </a:lnTo>
                    <a:lnTo>
                      <a:pt x="182" y="336"/>
                    </a:lnTo>
                    <a:lnTo>
                      <a:pt x="199" y="326"/>
                    </a:lnTo>
                    <a:lnTo>
                      <a:pt x="214" y="315"/>
                    </a:lnTo>
                    <a:lnTo>
                      <a:pt x="229" y="302"/>
                    </a:lnTo>
                    <a:lnTo>
                      <a:pt x="241" y="287"/>
                    </a:lnTo>
                    <a:lnTo>
                      <a:pt x="251" y="271"/>
                    </a:lnTo>
                    <a:lnTo>
                      <a:pt x="257" y="253"/>
                    </a:lnTo>
                    <a:lnTo>
                      <a:pt x="263" y="233"/>
                    </a:lnTo>
                    <a:lnTo>
                      <a:pt x="264" y="212"/>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22" y="284"/>
                    </a:lnTo>
                    <a:lnTo>
                      <a:pt x="34" y="300"/>
                    </a:lnTo>
                    <a:lnTo>
                      <a:pt x="48" y="314"/>
                    </a:lnTo>
                    <a:lnTo>
                      <a:pt x="65" y="326"/>
                    </a:lnTo>
                    <a:lnTo>
                      <a:pt x="83" y="336"/>
                    </a:lnTo>
                    <a:lnTo>
                      <a:pt x="83" y="336"/>
                    </a:lnTo>
                    <a:lnTo>
                      <a:pt x="64" y="340"/>
                    </a:lnTo>
                    <a:lnTo>
                      <a:pt x="49" y="345"/>
                    </a:lnTo>
                    <a:lnTo>
                      <a:pt x="44" y="349"/>
                    </a:lnTo>
                    <a:lnTo>
                      <a:pt x="39" y="353"/>
                    </a:lnTo>
                    <a:lnTo>
                      <a:pt x="37" y="357"/>
                    </a:lnTo>
                    <a:lnTo>
                      <a:pt x="35" y="361"/>
                    </a:lnTo>
                    <a:lnTo>
                      <a:pt x="35" y="382"/>
                    </a:lnTo>
                    <a:lnTo>
                      <a:pt x="132" y="382"/>
                    </a:lnTo>
                    <a:lnTo>
                      <a:pt x="132" y="364"/>
                    </a:lnTo>
                    <a:lnTo>
                      <a:pt x="132" y="364"/>
                    </a:lnTo>
                    <a:lnTo>
                      <a:pt x="125" y="363"/>
                    </a:lnTo>
                    <a:lnTo>
                      <a:pt x="119" y="359"/>
                    </a:lnTo>
                    <a:lnTo>
                      <a:pt x="115" y="353"/>
                    </a:lnTo>
                    <a:lnTo>
                      <a:pt x="114" y="345"/>
                    </a:lnTo>
                    <a:lnTo>
                      <a:pt x="114" y="345"/>
                    </a:lnTo>
                    <a:lnTo>
                      <a:pt x="115" y="338"/>
                    </a:lnTo>
                    <a:lnTo>
                      <a:pt x="119" y="333"/>
                    </a:lnTo>
                    <a:lnTo>
                      <a:pt x="125" y="329"/>
                    </a:lnTo>
                    <a:lnTo>
                      <a:pt x="132" y="327"/>
                    </a:lnTo>
                    <a:lnTo>
                      <a:pt x="132" y="3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9"/>
              <p:cNvSpPr/>
              <p:nvPr/>
            </p:nvSpPr>
            <p:spPr>
              <a:xfrm>
                <a:off x="6356631" y="3062759"/>
                <a:ext cx="339684" cy="115961"/>
              </a:xfrm>
              <a:custGeom>
                <a:avLst/>
                <a:gdLst/>
                <a:ahLst/>
                <a:cxnLst/>
                <a:rect l="l" t="t" r="r" b="b"/>
                <a:pathLst>
                  <a:path w="275" h="98" extrusionOk="0">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8" y="15"/>
                    </a:lnTo>
                    <a:lnTo>
                      <a:pt x="115" y="13"/>
                    </a:lnTo>
                    <a:lnTo>
                      <a:pt x="111" y="11"/>
                    </a:lnTo>
                    <a:lnTo>
                      <a:pt x="84" y="4"/>
                    </a:lnTo>
                    <a:lnTo>
                      <a:pt x="84" y="8"/>
                    </a:lnTo>
                    <a:lnTo>
                      <a:pt x="107" y="14"/>
                    </a:lnTo>
                    <a:lnTo>
                      <a:pt x="107" y="14"/>
                    </a:lnTo>
                    <a:lnTo>
                      <a:pt x="110" y="15"/>
                    </a:lnTo>
                    <a:lnTo>
                      <a:pt x="113" y="17"/>
                    </a:lnTo>
                    <a:lnTo>
                      <a:pt x="113" y="19"/>
                    </a:lnTo>
                    <a:lnTo>
                      <a:pt x="113" y="22"/>
                    </a:lnTo>
                    <a:lnTo>
                      <a:pt x="110" y="36"/>
                    </a:lnTo>
                    <a:lnTo>
                      <a:pt x="110" y="36"/>
                    </a:lnTo>
                    <a:lnTo>
                      <a:pt x="110" y="36"/>
                    </a:lnTo>
                    <a:lnTo>
                      <a:pt x="109" y="33"/>
                    </a:lnTo>
                    <a:lnTo>
                      <a:pt x="105" y="30"/>
                    </a:lnTo>
                    <a:lnTo>
                      <a:pt x="84" y="26"/>
                    </a:lnTo>
                    <a:lnTo>
                      <a:pt x="84" y="73"/>
                    </a:lnTo>
                    <a:lnTo>
                      <a:pt x="99" y="76"/>
                    </a:lnTo>
                    <a:lnTo>
                      <a:pt x="99" y="76"/>
                    </a:lnTo>
                    <a:lnTo>
                      <a:pt x="103" y="76"/>
                    </a:lnTo>
                    <a:lnTo>
                      <a:pt x="106" y="73"/>
                    </a:lnTo>
                    <a:lnTo>
                      <a:pt x="228" y="98"/>
                    </a:lnTo>
                    <a:lnTo>
                      <a:pt x="239" y="94"/>
                    </a:lnTo>
                    <a:lnTo>
                      <a:pt x="239" y="88"/>
                    </a:lnTo>
                    <a:lnTo>
                      <a:pt x="228" y="94"/>
                    </a:lnTo>
                    <a:lnTo>
                      <a:pt x="228" y="94"/>
                    </a:lnTo>
                    <a:lnTo>
                      <a:pt x="225" y="92"/>
                    </a:lnTo>
                    <a:lnTo>
                      <a:pt x="225" y="92"/>
                    </a:lnTo>
                    <a:lnTo>
                      <a:pt x="222" y="91"/>
                    </a:lnTo>
                    <a:lnTo>
                      <a:pt x="220" y="90"/>
                    </a:lnTo>
                    <a:lnTo>
                      <a:pt x="218" y="86"/>
                    </a:lnTo>
                    <a:lnTo>
                      <a:pt x="218" y="83"/>
                    </a:lnTo>
                    <a:lnTo>
                      <a:pt x="218" y="83"/>
                    </a:lnTo>
                    <a:lnTo>
                      <a:pt x="220" y="80"/>
                    </a:lnTo>
                    <a:lnTo>
                      <a:pt x="221" y="78"/>
                    </a:lnTo>
                    <a:lnTo>
                      <a:pt x="224" y="76"/>
                    </a:lnTo>
                    <a:lnTo>
                      <a:pt x="226" y="76"/>
                    </a:lnTo>
                    <a:lnTo>
                      <a:pt x="226" y="76"/>
                    </a:lnTo>
                    <a:lnTo>
                      <a:pt x="224" y="75"/>
                    </a:lnTo>
                    <a:lnTo>
                      <a:pt x="222" y="72"/>
                    </a:lnTo>
                    <a:lnTo>
                      <a:pt x="221" y="69"/>
                    </a:lnTo>
                    <a:lnTo>
                      <a:pt x="221" y="67"/>
                    </a:lnTo>
                    <a:lnTo>
                      <a:pt x="221" y="67"/>
                    </a:lnTo>
                    <a:lnTo>
                      <a:pt x="222" y="64"/>
                    </a:lnTo>
                    <a:lnTo>
                      <a:pt x="225" y="61"/>
                    </a:lnTo>
                    <a:lnTo>
                      <a:pt x="226" y="60"/>
                    </a:lnTo>
                    <a:lnTo>
                      <a:pt x="230" y="60"/>
                    </a:lnTo>
                    <a:lnTo>
                      <a:pt x="230" y="60"/>
                    </a:lnTo>
                    <a:lnTo>
                      <a:pt x="228" y="57"/>
                    </a:lnTo>
                    <a:lnTo>
                      <a:pt x="225" y="56"/>
                    </a:lnTo>
                    <a:lnTo>
                      <a:pt x="225" y="53"/>
                    </a:lnTo>
                    <a:lnTo>
                      <a:pt x="225" y="49"/>
                    </a:lnTo>
                    <a:lnTo>
                      <a:pt x="225" y="49"/>
                    </a:lnTo>
                    <a:lnTo>
                      <a:pt x="226" y="46"/>
                    </a:lnTo>
                    <a:lnTo>
                      <a:pt x="229" y="44"/>
                    </a:lnTo>
                    <a:lnTo>
                      <a:pt x="232" y="42"/>
                    </a:lnTo>
                    <a:lnTo>
                      <a:pt x="235" y="42"/>
                    </a:lnTo>
                    <a:lnTo>
                      <a:pt x="237" y="44"/>
                    </a:lnTo>
                    <a:lnTo>
                      <a:pt x="239" y="44"/>
                    </a:lnTo>
                    <a:lnTo>
                      <a:pt x="239" y="40"/>
                    </a:lnTo>
                    <a:close/>
                    <a:moveTo>
                      <a:pt x="84" y="4"/>
                    </a:moveTo>
                    <a:lnTo>
                      <a:pt x="63" y="0"/>
                    </a:lnTo>
                    <a:lnTo>
                      <a:pt x="63" y="0"/>
                    </a:lnTo>
                    <a:lnTo>
                      <a:pt x="60" y="0"/>
                    </a:lnTo>
                    <a:lnTo>
                      <a:pt x="57" y="2"/>
                    </a:lnTo>
                    <a:lnTo>
                      <a:pt x="54" y="3"/>
                    </a:lnTo>
                    <a:lnTo>
                      <a:pt x="53" y="6"/>
                    </a:lnTo>
                    <a:lnTo>
                      <a:pt x="33" y="2"/>
                    </a:lnTo>
                    <a:lnTo>
                      <a:pt x="33" y="2"/>
                    </a:lnTo>
                    <a:lnTo>
                      <a:pt x="27" y="0"/>
                    </a:lnTo>
                    <a:lnTo>
                      <a:pt x="22" y="2"/>
                    </a:lnTo>
                    <a:lnTo>
                      <a:pt x="18" y="3"/>
                    </a:lnTo>
                    <a:lnTo>
                      <a:pt x="12" y="6"/>
                    </a:lnTo>
                    <a:lnTo>
                      <a:pt x="8" y="8"/>
                    </a:lnTo>
                    <a:lnTo>
                      <a:pt x="6" y="13"/>
                    </a:lnTo>
                    <a:lnTo>
                      <a:pt x="3" y="18"/>
                    </a:lnTo>
                    <a:lnTo>
                      <a:pt x="2" y="22"/>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2" y="59"/>
                    </a:lnTo>
                    <a:lnTo>
                      <a:pt x="44" y="61"/>
                    </a:lnTo>
                    <a:lnTo>
                      <a:pt x="45" y="64"/>
                    </a:lnTo>
                    <a:lnTo>
                      <a:pt x="46" y="65"/>
                    </a:lnTo>
                    <a:lnTo>
                      <a:pt x="49" y="67"/>
                    </a:lnTo>
                    <a:lnTo>
                      <a:pt x="84" y="73"/>
                    </a:lnTo>
                    <a:lnTo>
                      <a:pt x="84" y="26"/>
                    </a:lnTo>
                    <a:lnTo>
                      <a:pt x="61" y="22"/>
                    </a:lnTo>
                    <a:lnTo>
                      <a:pt x="61" y="22"/>
                    </a:lnTo>
                    <a:lnTo>
                      <a:pt x="57" y="22"/>
                    </a:lnTo>
                    <a:lnTo>
                      <a:pt x="54" y="25"/>
                    </a:lnTo>
                    <a:lnTo>
                      <a:pt x="57" y="11"/>
                    </a:lnTo>
                    <a:lnTo>
                      <a:pt x="57" y="11"/>
                    </a:lnTo>
                    <a:lnTo>
                      <a:pt x="58" y="8"/>
                    </a:lnTo>
                    <a:lnTo>
                      <a:pt x="60" y="7"/>
                    </a:lnTo>
                    <a:lnTo>
                      <a:pt x="63" y="6"/>
                    </a:lnTo>
                    <a:lnTo>
                      <a:pt x="65" y="6"/>
                    </a:lnTo>
                    <a:lnTo>
                      <a:pt x="84" y="8"/>
                    </a:lnTo>
                    <a:lnTo>
                      <a:pt x="84" y="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9"/>
              <p:cNvSpPr/>
              <p:nvPr/>
            </p:nvSpPr>
            <p:spPr>
              <a:xfrm>
                <a:off x="5374633" y="2454552"/>
                <a:ext cx="155637" cy="114779"/>
              </a:xfrm>
              <a:custGeom>
                <a:avLst/>
                <a:gdLst/>
                <a:ahLst/>
                <a:cxnLst/>
                <a:rect l="l" t="t" r="r" b="b"/>
                <a:pathLst>
                  <a:path w="126" h="97" extrusionOk="0">
                    <a:moveTo>
                      <a:pt x="126" y="53"/>
                    </a:moveTo>
                    <a:lnTo>
                      <a:pt x="126" y="53"/>
                    </a:lnTo>
                    <a:lnTo>
                      <a:pt x="126" y="45"/>
                    </a:lnTo>
                    <a:lnTo>
                      <a:pt x="124" y="38"/>
                    </a:lnTo>
                    <a:lnTo>
                      <a:pt x="121" y="31"/>
                    </a:lnTo>
                    <a:lnTo>
                      <a:pt x="117" y="24"/>
                    </a:lnTo>
                    <a:lnTo>
                      <a:pt x="109" y="17"/>
                    </a:lnTo>
                    <a:lnTo>
                      <a:pt x="105" y="15"/>
                    </a:lnTo>
                    <a:lnTo>
                      <a:pt x="105" y="15"/>
                    </a:lnTo>
                    <a:lnTo>
                      <a:pt x="99" y="12"/>
                    </a:lnTo>
                    <a:lnTo>
                      <a:pt x="99" y="34"/>
                    </a:lnTo>
                    <a:lnTo>
                      <a:pt x="99" y="34"/>
                    </a:lnTo>
                    <a:lnTo>
                      <a:pt x="103" y="35"/>
                    </a:lnTo>
                    <a:lnTo>
                      <a:pt x="106" y="36"/>
                    </a:lnTo>
                    <a:lnTo>
                      <a:pt x="106" y="36"/>
                    </a:lnTo>
                    <a:lnTo>
                      <a:pt x="111" y="39"/>
                    </a:lnTo>
                    <a:lnTo>
                      <a:pt x="114" y="45"/>
                    </a:lnTo>
                    <a:lnTo>
                      <a:pt x="114" y="50"/>
                    </a:lnTo>
                    <a:lnTo>
                      <a:pt x="113" y="55"/>
                    </a:lnTo>
                    <a:lnTo>
                      <a:pt x="113" y="55"/>
                    </a:lnTo>
                    <a:lnTo>
                      <a:pt x="110" y="59"/>
                    </a:lnTo>
                    <a:lnTo>
                      <a:pt x="107" y="62"/>
                    </a:lnTo>
                    <a:lnTo>
                      <a:pt x="103" y="63"/>
                    </a:lnTo>
                    <a:lnTo>
                      <a:pt x="99" y="63"/>
                    </a:lnTo>
                    <a:lnTo>
                      <a:pt x="99" y="76"/>
                    </a:lnTo>
                    <a:lnTo>
                      <a:pt x="99" y="76"/>
                    </a:lnTo>
                    <a:lnTo>
                      <a:pt x="109" y="74"/>
                    </a:lnTo>
                    <a:lnTo>
                      <a:pt x="113" y="72"/>
                    </a:lnTo>
                    <a:lnTo>
                      <a:pt x="117" y="70"/>
                    </a:lnTo>
                    <a:lnTo>
                      <a:pt x="121" y="68"/>
                    </a:lnTo>
                    <a:lnTo>
                      <a:pt x="122" y="63"/>
                    </a:lnTo>
                    <a:lnTo>
                      <a:pt x="125" y="58"/>
                    </a:lnTo>
                    <a:lnTo>
                      <a:pt x="126" y="53"/>
                    </a:lnTo>
                    <a:lnTo>
                      <a:pt x="126" y="53"/>
                    </a:lnTo>
                    <a:close/>
                    <a:moveTo>
                      <a:pt x="99" y="12"/>
                    </a:moveTo>
                    <a:lnTo>
                      <a:pt x="99" y="12"/>
                    </a:lnTo>
                    <a:lnTo>
                      <a:pt x="82" y="5"/>
                    </a:lnTo>
                    <a:lnTo>
                      <a:pt x="65" y="1"/>
                    </a:lnTo>
                    <a:lnTo>
                      <a:pt x="52" y="0"/>
                    </a:lnTo>
                    <a:lnTo>
                      <a:pt x="40" y="1"/>
                    </a:lnTo>
                    <a:lnTo>
                      <a:pt x="40" y="5"/>
                    </a:lnTo>
                    <a:lnTo>
                      <a:pt x="40" y="5"/>
                    </a:lnTo>
                    <a:lnTo>
                      <a:pt x="42" y="5"/>
                    </a:lnTo>
                    <a:lnTo>
                      <a:pt x="42" y="5"/>
                    </a:lnTo>
                    <a:lnTo>
                      <a:pt x="42" y="5"/>
                    </a:lnTo>
                    <a:lnTo>
                      <a:pt x="45" y="8"/>
                    </a:lnTo>
                    <a:lnTo>
                      <a:pt x="46" y="11"/>
                    </a:lnTo>
                    <a:lnTo>
                      <a:pt x="46" y="13"/>
                    </a:lnTo>
                    <a:lnTo>
                      <a:pt x="46" y="16"/>
                    </a:lnTo>
                    <a:lnTo>
                      <a:pt x="46" y="16"/>
                    </a:lnTo>
                    <a:lnTo>
                      <a:pt x="44" y="19"/>
                    </a:lnTo>
                    <a:lnTo>
                      <a:pt x="40" y="20"/>
                    </a:lnTo>
                    <a:lnTo>
                      <a:pt x="40" y="76"/>
                    </a:lnTo>
                    <a:lnTo>
                      <a:pt x="40" y="76"/>
                    </a:lnTo>
                    <a:lnTo>
                      <a:pt x="40" y="80"/>
                    </a:lnTo>
                    <a:lnTo>
                      <a:pt x="40" y="84"/>
                    </a:lnTo>
                    <a:lnTo>
                      <a:pt x="40" y="96"/>
                    </a:lnTo>
                    <a:lnTo>
                      <a:pt x="40" y="96"/>
                    </a:lnTo>
                    <a:lnTo>
                      <a:pt x="49" y="91"/>
                    </a:lnTo>
                    <a:lnTo>
                      <a:pt x="59" y="82"/>
                    </a:lnTo>
                    <a:lnTo>
                      <a:pt x="69" y="77"/>
                    </a:lnTo>
                    <a:lnTo>
                      <a:pt x="73" y="76"/>
                    </a:lnTo>
                    <a:lnTo>
                      <a:pt x="79" y="76"/>
                    </a:lnTo>
                    <a:lnTo>
                      <a:pt x="79" y="76"/>
                    </a:lnTo>
                    <a:lnTo>
                      <a:pt x="90" y="76"/>
                    </a:lnTo>
                    <a:lnTo>
                      <a:pt x="99" y="76"/>
                    </a:lnTo>
                    <a:lnTo>
                      <a:pt x="99" y="63"/>
                    </a:lnTo>
                    <a:lnTo>
                      <a:pt x="99" y="63"/>
                    </a:lnTo>
                    <a:lnTo>
                      <a:pt x="97" y="63"/>
                    </a:lnTo>
                    <a:lnTo>
                      <a:pt x="92" y="62"/>
                    </a:lnTo>
                    <a:lnTo>
                      <a:pt x="92" y="62"/>
                    </a:lnTo>
                    <a:lnTo>
                      <a:pt x="92" y="62"/>
                    </a:lnTo>
                    <a:lnTo>
                      <a:pt x="88" y="59"/>
                    </a:lnTo>
                    <a:lnTo>
                      <a:pt x="86" y="54"/>
                    </a:lnTo>
                    <a:lnTo>
                      <a:pt x="84" y="49"/>
                    </a:lnTo>
                    <a:lnTo>
                      <a:pt x="86" y="42"/>
                    </a:lnTo>
                    <a:lnTo>
                      <a:pt x="86" y="42"/>
                    </a:lnTo>
                    <a:lnTo>
                      <a:pt x="88" y="39"/>
                    </a:lnTo>
                    <a:lnTo>
                      <a:pt x="91" y="36"/>
                    </a:lnTo>
                    <a:lnTo>
                      <a:pt x="95" y="35"/>
                    </a:lnTo>
                    <a:lnTo>
                      <a:pt x="99" y="34"/>
                    </a:lnTo>
                    <a:lnTo>
                      <a:pt x="99" y="12"/>
                    </a:lnTo>
                    <a:close/>
                    <a:moveTo>
                      <a:pt x="40" y="1"/>
                    </a:moveTo>
                    <a:lnTo>
                      <a:pt x="40" y="1"/>
                    </a:lnTo>
                    <a:lnTo>
                      <a:pt x="33" y="3"/>
                    </a:lnTo>
                    <a:lnTo>
                      <a:pt x="33" y="11"/>
                    </a:lnTo>
                    <a:lnTo>
                      <a:pt x="33" y="11"/>
                    </a:lnTo>
                    <a:lnTo>
                      <a:pt x="33" y="9"/>
                    </a:lnTo>
                    <a:lnTo>
                      <a:pt x="33" y="9"/>
                    </a:lnTo>
                    <a:lnTo>
                      <a:pt x="36" y="7"/>
                    </a:lnTo>
                    <a:lnTo>
                      <a:pt x="40" y="5"/>
                    </a:lnTo>
                    <a:lnTo>
                      <a:pt x="40" y="1"/>
                    </a:lnTo>
                    <a:lnTo>
                      <a:pt x="40" y="1"/>
                    </a:lnTo>
                    <a:close/>
                    <a:moveTo>
                      <a:pt x="33" y="97"/>
                    </a:moveTo>
                    <a:lnTo>
                      <a:pt x="33" y="97"/>
                    </a:lnTo>
                    <a:lnTo>
                      <a:pt x="40" y="96"/>
                    </a:lnTo>
                    <a:lnTo>
                      <a:pt x="40" y="84"/>
                    </a:lnTo>
                    <a:lnTo>
                      <a:pt x="40" y="84"/>
                    </a:lnTo>
                    <a:lnTo>
                      <a:pt x="38" y="85"/>
                    </a:lnTo>
                    <a:lnTo>
                      <a:pt x="38" y="85"/>
                    </a:lnTo>
                    <a:lnTo>
                      <a:pt x="36" y="89"/>
                    </a:lnTo>
                    <a:lnTo>
                      <a:pt x="33" y="92"/>
                    </a:lnTo>
                    <a:lnTo>
                      <a:pt x="33" y="97"/>
                    </a:lnTo>
                    <a:lnTo>
                      <a:pt x="33" y="97"/>
                    </a:lnTo>
                    <a:close/>
                    <a:moveTo>
                      <a:pt x="40" y="20"/>
                    </a:moveTo>
                    <a:lnTo>
                      <a:pt x="40" y="76"/>
                    </a:lnTo>
                    <a:lnTo>
                      <a:pt x="40" y="76"/>
                    </a:lnTo>
                    <a:lnTo>
                      <a:pt x="37" y="72"/>
                    </a:lnTo>
                    <a:lnTo>
                      <a:pt x="33" y="69"/>
                    </a:lnTo>
                    <a:lnTo>
                      <a:pt x="33" y="69"/>
                    </a:lnTo>
                    <a:lnTo>
                      <a:pt x="33" y="69"/>
                    </a:lnTo>
                    <a:lnTo>
                      <a:pt x="33" y="32"/>
                    </a:lnTo>
                    <a:lnTo>
                      <a:pt x="33" y="32"/>
                    </a:lnTo>
                    <a:lnTo>
                      <a:pt x="33" y="30"/>
                    </a:lnTo>
                    <a:lnTo>
                      <a:pt x="33" y="26"/>
                    </a:lnTo>
                    <a:lnTo>
                      <a:pt x="33" y="15"/>
                    </a:lnTo>
                    <a:lnTo>
                      <a:pt x="33" y="15"/>
                    </a:lnTo>
                    <a:lnTo>
                      <a:pt x="34" y="17"/>
                    </a:lnTo>
                    <a:lnTo>
                      <a:pt x="36" y="19"/>
                    </a:lnTo>
                    <a:lnTo>
                      <a:pt x="36" y="19"/>
                    </a:lnTo>
                    <a:lnTo>
                      <a:pt x="40" y="20"/>
                    </a:lnTo>
                    <a:lnTo>
                      <a:pt x="40" y="20"/>
                    </a:lnTo>
                    <a:close/>
                    <a:moveTo>
                      <a:pt x="33" y="3"/>
                    </a:moveTo>
                    <a:lnTo>
                      <a:pt x="33" y="3"/>
                    </a:lnTo>
                    <a:lnTo>
                      <a:pt x="23" y="7"/>
                    </a:lnTo>
                    <a:lnTo>
                      <a:pt x="23" y="19"/>
                    </a:lnTo>
                    <a:lnTo>
                      <a:pt x="23" y="19"/>
                    </a:lnTo>
                    <a:lnTo>
                      <a:pt x="27" y="20"/>
                    </a:lnTo>
                    <a:lnTo>
                      <a:pt x="27" y="20"/>
                    </a:lnTo>
                    <a:lnTo>
                      <a:pt x="30" y="23"/>
                    </a:lnTo>
                    <a:lnTo>
                      <a:pt x="33" y="26"/>
                    </a:lnTo>
                    <a:lnTo>
                      <a:pt x="33" y="15"/>
                    </a:lnTo>
                    <a:lnTo>
                      <a:pt x="33" y="15"/>
                    </a:lnTo>
                    <a:lnTo>
                      <a:pt x="32" y="13"/>
                    </a:lnTo>
                    <a:lnTo>
                      <a:pt x="33" y="11"/>
                    </a:lnTo>
                    <a:lnTo>
                      <a:pt x="33" y="3"/>
                    </a:lnTo>
                    <a:lnTo>
                      <a:pt x="33" y="3"/>
                    </a:lnTo>
                    <a:close/>
                    <a:moveTo>
                      <a:pt x="23" y="97"/>
                    </a:moveTo>
                    <a:lnTo>
                      <a:pt x="23" y="97"/>
                    </a:lnTo>
                    <a:lnTo>
                      <a:pt x="27" y="97"/>
                    </a:lnTo>
                    <a:lnTo>
                      <a:pt x="33" y="97"/>
                    </a:lnTo>
                    <a:lnTo>
                      <a:pt x="33" y="92"/>
                    </a:lnTo>
                    <a:lnTo>
                      <a:pt x="33" y="92"/>
                    </a:lnTo>
                    <a:lnTo>
                      <a:pt x="27" y="92"/>
                    </a:lnTo>
                    <a:lnTo>
                      <a:pt x="23" y="91"/>
                    </a:lnTo>
                    <a:lnTo>
                      <a:pt x="23" y="97"/>
                    </a:lnTo>
                    <a:lnTo>
                      <a:pt x="23" y="97"/>
                    </a:lnTo>
                    <a:close/>
                    <a:moveTo>
                      <a:pt x="33" y="32"/>
                    </a:moveTo>
                    <a:lnTo>
                      <a:pt x="33" y="69"/>
                    </a:lnTo>
                    <a:lnTo>
                      <a:pt x="33" y="69"/>
                    </a:lnTo>
                    <a:lnTo>
                      <a:pt x="27" y="68"/>
                    </a:lnTo>
                    <a:lnTo>
                      <a:pt x="23" y="69"/>
                    </a:lnTo>
                    <a:lnTo>
                      <a:pt x="23" y="65"/>
                    </a:lnTo>
                    <a:lnTo>
                      <a:pt x="23" y="65"/>
                    </a:lnTo>
                    <a:lnTo>
                      <a:pt x="26" y="62"/>
                    </a:lnTo>
                    <a:lnTo>
                      <a:pt x="27" y="59"/>
                    </a:lnTo>
                    <a:lnTo>
                      <a:pt x="27" y="59"/>
                    </a:lnTo>
                    <a:lnTo>
                      <a:pt x="29" y="55"/>
                    </a:lnTo>
                    <a:lnTo>
                      <a:pt x="29" y="50"/>
                    </a:lnTo>
                    <a:lnTo>
                      <a:pt x="26" y="47"/>
                    </a:lnTo>
                    <a:lnTo>
                      <a:pt x="23" y="45"/>
                    </a:lnTo>
                    <a:lnTo>
                      <a:pt x="23" y="43"/>
                    </a:lnTo>
                    <a:lnTo>
                      <a:pt x="23" y="39"/>
                    </a:lnTo>
                    <a:lnTo>
                      <a:pt x="23" y="39"/>
                    </a:lnTo>
                    <a:lnTo>
                      <a:pt x="27" y="38"/>
                    </a:lnTo>
                    <a:lnTo>
                      <a:pt x="32" y="34"/>
                    </a:lnTo>
                    <a:lnTo>
                      <a:pt x="32" y="34"/>
                    </a:lnTo>
                    <a:lnTo>
                      <a:pt x="33" y="32"/>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15" y="93"/>
                    </a:lnTo>
                    <a:lnTo>
                      <a:pt x="23" y="97"/>
                    </a:lnTo>
                    <a:lnTo>
                      <a:pt x="23" y="91"/>
                    </a:lnTo>
                    <a:lnTo>
                      <a:pt x="22" y="91"/>
                    </a:lnTo>
                    <a:lnTo>
                      <a:pt x="22" y="91"/>
                    </a:lnTo>
                    <a:lnTo>
                      <a:pt x="22" y="91"/>
                    </a:lnTo>
                    <a:lnTo>
                      <a:pt x="18" y="88"/>
                    </a:lnTo>
                    <a:lnTo>
                      <a:pt x="17" y="84"/>
                    </a:lnTo>
                    <a:lnTo>
                      <a:pt x="15" y="80"/>
                    </a:lnTo>
                    <a:lnTo>
                      <a:pt x="17" y="74"/>
                    </a:lnTo>
                    <a:lnTo>
                      <a:pt x="17" y="74"/>
                    </a:lnTo>
                    <a:lnTo>
                      <a:pt x="19" y="72"/>
                    </a:lnTo>
                    <a:lnTo>
                      <a:pt x="23" y="69"/>
                    </a:lnTo>
                    <a:lnTo>
                      <a:pt x="23" y="65"/>
                    </a:lnTo>
                    <a:lnTo>
                      <a:pt x="23" y="65"/>
                    </a:lnTo>
                    <a:lnTo>
                      <a:pt x="18" y="66"/>
                    </a:lnTo>
                    <a:lnTo>
                      <a:pt x="13" y="65"/>
                    </a:lnTo>
                    <a:lnTo>
                      <a:pt x="13" y="65"/>
                    </a:lnTo>
                    <a:lnTo>
                      <a:pt x="13" y="65"/>
                    </a:lnTo>
                    <a:lnTo>
                      <a:pt x="10" y="62"/>
                    </a:lnTo>
                    <a:lnTo>
                      <a:pt x="7" y="58"/>
                    </a:lnTo>
                    <a:lnTo>
                      <a:pt x="7" y="54"/>
                    </a:lnTo>
                    <a:lnTo>
                      <a:pt x="8" y="49"/>
                    </a:lnTo>
                    <a:lnTo>
                      <a:pt x="8" y="49"/>
                    </a:lnTo>
                    <a:lnTo>
                      <a:pt x="11" y="46"/>
                    </a:lnTo>
                    <a:lnTo>
                      <a:pt x="14" y="43"/>
                    </a:lnTo>
                    <a:lnTo>
                      <a:pt x="18" y="43"/>
                    </a:lnTo>
                    <a:lnTo>
                      <a:pt x="23" y="43"/>
                    </a:lnTo>
                    <a:lnTo>
                      <a:pt x="23" y="39"/>
                    </a:lnTo>
                    <a:lnTo>
                      <a:pt x="23" y="39"/>
                    </a:lnTo>
                    <a:lnTo>
                      <a:pt x="18" y="38"/>
                    </a:lnTo>
                    <a:lnTo>
                      <a:pt x="18" y="38"/>
                    </a:lnTo>
                    <a:lnTo>
                      <a:pt x="15" y="35"/>
                    </a:lnTo>
                    <a:lnTo>
                      <a:pt x="14" y="32"/>
                    </a:lnTo>
                    <a:lnTo>
                      <a:pt x="13" y="28"/>
                    </a:lnTo>
                    <a:lnTo>
                      <a:pt x="14" y="24"/>
                    </a:lnTo>
                    <a:lnTo>
                      <a:pt x="14" y="24"/>
                    </a:lnTo>
                    <a:lnTo>
                      <a:pt x="14" y="24"/>
                    </a:lnTo>
                    <a:lnTo>
                      <a:pt x="18" y="20"/>
                    </a:lnTo>
                    <a:lnTo>
                      <a:pt x="23" y="19"/>
                    </a:lnTo>
                    <a:lnTo>
                      <a:pt x="23"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9"/>
              <p:cNvSpPr/>
              <p:nvPr/>
            </p:nvSpPr>
            <p:spPr>
              <a:xfrm>
                <a:off x="5742728" y="4446014"/>
                <a:ext cx="169225" cy="173942"/>
              </a:xfrm>
              <a:custGeom>
                <a:avLst/>
                <a:gdLst/>
                <a:ahLst/>
                <a:cxnLst/>
                <a:rect l="l" t="t" r="r" b="b"/>
                <a:pathLst>
                  <a:path w="137" h="147" extrusionOk="0">
                    <a:moveTo>
                      <a:pt x="103" y="51"/>
                    </a:moveTo>
                    <a:lnTo>
                      <a:pt x="103" y="51"/>
                    </a:lnTo>
                    <a:lnTo>
                      <a:pt x="106" y="59"/>
                    </a:lnTo>
                    <a:lnTo>
                      <a:pt x="107" y="68"/>
                    </a:lnTo>
                    <a:lnTo>
                      <a:pt x="107" y="68"/>
                    </a:lnTo>
                    <a:lnTo>
                      <a:pt x="106" y="77"/>
                    </a:lnTo>
                    <a:lnTo>
                      <a:pt x="103" y="84"/>
                    </a:lnTo>
                    <a:lnTo>
                      <a:pt x="103" y="51"/>
                    </a:lnTo>
                    <a:lnTo>
                      <a:pt x="103" y="51"/>
                    </a:lnTo>
                    <a:close/>
                    <a:moveTo>
                      <a:pt x="103" y="107"/>
                    </a:moveTo>
                    <a:lnTo>
                      <a:pt x="103" y="99"/>
                    </a:lnTo>
                    <a:lnTo>
                      <a:pt x="103" y="99"/>
                    </a:lnTo>
                    <a:lnTo>
                      <a:pt x="106" y="99"/>
                    </a:lnTo>
                    <a:lnTo>
                      <a:pt x="106" y="99"/>
                    </a:lnTo>
                    <a:lnTo>
                      <a:pt x="117" y="111"/>
                    </a:lnTo>
                    <a:lnTo>
                      <a:pt x="117" y="111"/>
                    </a:lnTo>
                    <a:lnTo>
                      <a:pt x="118" y="114"/>
                    </a:lnTo>
                    <a:lnTo>
                      <a:pt x="117" y="116"/>
                    </a:lnTo>
                    <a:lnTo>
                      <a:pt x="117" y="116"/>
                    </a:lnTo>
                    <a:lnTo>
                      <a:pt x="115" y="118"/>
                    </a:lnTo>
                    <a:lnTo>
                      <a:pt x="113" y="116"/>
                    </a:lnTo>
                    <a:lnTo>
                      <a:pt x="103" y="107"/>
                    </a:lnTo>
                    <a:lnTo>
                      <a:pt x="103" y="107"/>
                    </a:lnTo>
                    <a:close/>
                    <a:moveTo>
                      <a:pt x="103" y="38"/>
                    </a:moveTo>
                    <a:lnTo>
                      <a:pt x="103" y="28"/>
                    </a:lnTo>
                    <a:lnTo>
                      <a:pt x="113" y="20"/>
                    </a:lnTo>
                    <a:lnTo>
                      <a:pt x="113" y="20"/>
                    </a:lnTo>
                    <a:lnTo>
                      <a:pt x="115" y="19"/>
                    </a:lnTo>
                    <a:lnTo>
                      <a:pt x="117" y="20"/>
                    </a:lnTo>
                    <a:lnTo>
                      <a:pt x="117" y="20"/>
                    </a:lnTo>
                    <a:lnTo>
                      <a:pt x="118" y="23"/>
                    </a:lnTo>
                    <a:lnTo>
                      <a:pt x="117" y="24"/>
                    </a:lnTo>
                    <a:lnTo>
                      <a:pt x="106" y="36"/>
                    </a:lnTo>
                    <a:lnTo>
                      <a:pt x="106" y="36"/>
                    </a:lnTo>
                    <a:lnTo>
                      <a:pt x="106" y="36"/>
                    </a:lnTo>
                    <a:lnTo>
                      <a:pt x="103" y="38"/>
                    </a:lnTo>
                    <a:lnTo>
                      <a:pt x="103" y="38"/>
                    </a:lnTo>
                    <a:close/>
                    <a:moveTo>
                      <a:pt x="114" y="68"/>
                    </a:moveTo>
                    <a:lnTo>
                      <a:pt x="114" y="68"/>
                    </a:lnTo>
                    <a:lnTo>
                      <a:pt x="114" y="68"/>
                    </a:lnTo>
                    <a:lnTo>
                      <a:pt x="114" y="65"/>
                    </a:lnTo>
                    <a:lnTo>
                      <a:pt x="117" y="65"/>
                    </a:lnTo>
                    <a:lnTo>
                      <a:pt x="134" y="65"/>
                    </a:lnTo>
                    <a:lnTo>
                      <a:pt x="134" y="65"/>
                    </a:lnTo>
                    <a:lnTo>
                      <a:pt x="136" y="65"/>
                    </a:lnTo>
                    <a:lnTo>
                      <a:pt x="137" y="68"/>
                    </a:lnTo>
                    <a:lnTo>
                      <a:pt x="137" y="68"/>
                    </a:lnTo>
                    <a:lnTo>
                      <a:pt x="136" y="70"/>
                    </a:lnTo>
                    <a:lnTo>
                      <a:pt x="134" y="72"/>
                    </a:lnTo>
                    <a:lnTo>
                      <a:pt x="117" y="72"/>
                    </a:lnTo>
                    <a:lnTo>
                      <a:pt x="117" y="72"/>
                    </a:lnTo>
                    <a:lnTo>
                      <a:pt x="114" y="70"/>
                    </a:lnTo>
                    <a:lnTo>
                      <a:pt x="114" y="68"/>
                    </a:lnTo>
                    <a:lnTo>
                      <a:pt x="114" y="68"/>
                    </a:lnTo>
                    <a:close/>
                    <a:moveTo>
                      <a:pt x="69" y="30"/>
                    </a:moveTo>
                    <a:lnTo>
                      <a:pt x="69" y="30"/>
                    </a:lnTo>
                    <a:lnTo>
                      <a:pt x="80" y="32"/>
                    </a:lnTo>
                    <a:lnTo>
                      <a:pt x="90" y="36"/>
                    </a:lnTo>
                    <a:lnTo>
                      <a:pt x="98" y="43"/>
                    </a:lnTo>
                    <a:lnTo>
                      <a:pt x="103" y="51"/>
                    </a:lnTo>
                    <a:lnTo>
                      <a:pt x="103" y="84"/>
                    </a:lnTo>
                    <a:lnTo>
                      <a:pt x="103" y="84"/>
                    </a:lnTo>
                    <a:lnTo>
                      <a:pt x="98" y="93"/>
                    </a:lnTo>
                    <a:lnTo>
                      <a:pt x="90" y="100"/>
                    </a:lnTo>
                    <a:lnTo>
                      <a:pt x="90" y="130"/>
                    </a:lnTo>
                    <a:lnTo>
                      <a:pt x="90" y="130"/>
                    </a:lnTo>
                    <a:lnTo>
                      <a:pt x="88" y="137"/>
                    </a:lnTo>
                    <a:lnTo>
                      <a:pt x="84" y="142"/>
                    </a:lnTo>
                    <a:lnTo>
                      <a:pt x="79" y="146"/>
                    </a:lnTo>
                    <a:lnTo>
                      <a:pt x="71" y="147"/>
                    </a:lnTo>
                    <a:lnTo>
                      <a:pt x="69" y="147"/>
                    </a:lnTo>
                    <a:lnTo>
                      <a:pt x="69" y="114"/>
                    </a:lnTo>
                    <a:lnTo>
                      <a:pt x="82" y="114"/>
                    </a:lnTo>
                    <a:lnTo>
                      <a:pt x="82" y="97"/>
                    </a:lnTo>
                    <a:lnTo>
                      <a:pt x="82" y="97"/>
                    </a:lnTo>
                    <a:lnTo>
                      <a:pt x="83" y="96"/>
                    </a:lnTo>
                    <a:lnTo>
                      <a:pt x="84" y="95"/>
                    </a:lnTo>
                    <a:lnTo>
                      <a:pt x="84" y="95"/>
                    </a:lnTo>
                    <a:lnTo>
                      <a:pt x="91" y="89"/>
                    </a:lnTo>
                    <a:lnTo>
                      <a:pt x="95" y="84"/>
                    </a:lnTo>
                    <a:lnTo>
                      <a:pt x="98" y="76"/>
                    </a:lnTo>
                    <a:lnTo>
                      <a:pt x="99" y="68"/>
                    </a:lnTo>
                    <a:lnTo>
                      <a:pt x="99" y="68"/>
                    </a:lnTo>
                    <a:lnTo>
                      <a:pt x="99" y="62"/>
                    </a:lnTo>
                    <a:lnTo>
                      <a:pt x="96" y="57"/>
                    </a:lnTo>
                    <a:lnTo>
                      <a:pt x="94" y="51"/>
                    </a:lnTo>
                    <a:lnTo>
                      <a:pt x="91" y="47"/>
                    </a:lnTo>
                    <a:lnTo>
                      <a:pt x="91" y="47"/>
                    </a:lnTo>
                    <a:lnTo>
                      <a:pt x="86" y="43"/>
                    </a:lnTo>
                    <a:lnTo>
                      <a:pt x="82" y="40"/>
                    </a:lnTo>
                    <a:lnTo>
                      <a:pt x="75" y="39"/>
                    </a:lnTo>
                    <a:lnTo>
                      <a:pt x="69" y="38"/>
                    </a:lnTo>
                    <a:lnTo>
                      <a:pt x="69" y="30"/>
                    </a:lnTo>
                    <a:lnTo>
                      <a:pt x="69" y="30"/>
                    </a:lnTo>
                    <a:close/>
                    <a:moveTo>
                      <a:pt x="103" y="28"/>
                    </a:moveTo>
                    <a:lnTo>
                      <a:pt x="100" y="31"/>
                    </a:lnTo>
                    <a:lnTo>
                      <a:pt x="100" y="31"/>
                    </a:lnTo>
                    <a:lnTo>
                      <a:pt x="99" y="34"/>
                    </a:lnTo>
                    <a:lnTo>
                      <a:pt x="100" y="36"/>
                    </a:lnTo>
                    <a:lnTo>
                      <a:pt x="100" y="36"/>
                    </a:lnTo>
                    <a:lnTo>
                      <a:pt x="103" y="38"/>
                    </a:lnTo>
                    <a:lnTo>
                      <a:pt x="103" y="28"/>
                    </a:lnTo>
                    <a:lnTo>
                      <a:pt x="103" y="28"/>
                    </a:lnTo>
                    <a:close/>
                    <a:moveTo>
                      <a:pt x="103" y="99"/>
                    </a:moveTo>
                    <a:lnTo>
                      <a:pt x="103" y="99"/>
                    </a:lnTo>
                    <a:lnTo>
                      <a:pt x="100" y="99"/>
                    </a:lnTo>
                    <a:lnTo>
                      <a:pt x="100" y="99"/>
                    </a:lnTo>
                    <a:lnTo>
                      <a:pt x="99" y="101"/>
                    </a:lnTo>
                    <a:lnTo>
                      <a:pt x="100" y="104"/>
                    </a:lnTo>
                    <a:lnTo>
                      <a:pt x="103" y="107"/>
                    </a:lnTo>
                    <a:lnTo>
                      <a:pt x="103" y="99"/>
                    </a:lnTo>
                    <a:lnTo>
                      <a:pt x="103" y="99"/>
                    </a:lnTo>
                    <a:close/>
                    <a:moveTo>
                      <a:pt x="69" y="24"/>
                    </a:moveTo>
                    <a:lnTo>
                      <a:pt x="69" y="0"/>
                    </a:lnTo>
                    <a:lnTo>
                      <a:pt x="69" y="0"/>
                    </a:lnTo>
                    <a:lnTo>
                      <a:pt x="72" y="1"/>
                    </a:lnTo>
                    <a:lnTo>
                      <a:pt x="72" y="4"/>
                    </a:lnTo>
                    <a:lnTo>
                      <a:pt x="72" y="20"/>
                    </a:lnTo>
                    <a:lnTo>
                      <a:pt x="72" y="20"/>
                    </a:lnTo>
                    <a:lnTo>
                      <a:pt x="72" y="23"/>
                    </a:lnTo>
                    <a:lnTo>
                      <a:pt x="69" y="24"/>
                    </a:lnTo>
                    <a:lnTo>
                      <a:pt x="69" y="24"/>
                    </a:lnTo>
                    <a:close/>
                    <a:moveTo>
                      <a:pt x="69" y="147"/>
                    </a:moveTo>
                    <a:lnTo>
                      <a:pt x="67" y="147"/>
                    </a:lnTo>
                    <a:lnTo>
                      <a:pt x="67" y="147"/>
                    </a:lnTo>
                    <a:lnTo>
                      <a:pt x="60" y="146"/>
                    </a:lnTo>
                    <a:lnTo>
                      <a:pt x="53" y="142"/>
                    </a:lnTo>
                    <a:lnTo>
                      <a:pt x="49" y="137"/>
                    </a:lnTo>
                    <a:lnTo>
                      <a:pt x="48" y="130"/>
                    </a:lnTo>
                    <a:lnTo>
                      <a:pt x="48" y="99"/>
                    </a:lnTo>
                    <a:lnTo>
                      <a:pt x="48" y="99"/>
                    </a:lnTo>
                    <a:lnTo>
                      <a:pt x="41" y="92"/>
                    </a:lnTo>
                    <a:lnTo>
                      <a:pt x="35" y="84"/>
                    </a:lnTo>
                    <a:lnTo>
                      <a:pt x="35" y="51"/>
                    </a:lnTo>
                    <a:lnTo>
                      <a:pt x="35" y="51"/>
                    </a:lnTo>
                    <a:lnTo>
                      <a:pt x="41" y="43"/>
                    </a:lnTo>
                    <a:lnTo>
                      <a:pt x="49" y="36"/>
                    </a:lnTo>
                    <a:lnTo>
                      <a:pt x="59" y="32"/>
                    </a:lnTo>
                    <a:lnTo>
                      <a:pt x="64" y="31"/>
                    </a:lnTo>
                    <a:lnTo>
                      <a:pt x="69" y="30"/>
                    </a:lnTo>
                    <a:lnTo>
                      <a:pt x="69" y="38"/>
                    </a:lnTo>
                    <a:lnTo>
                      <a:pt x="69" y="38"/>
                    </a:lnTo>
                    <a:lnTo>
                      <a:pt x="64" y="39"/>
                    </a:lnTo>
                    <a:lnTo>
                      <a:pt x="57" y="40"/>
                    </a:lnTo>
                    <a:lnTo>
                      <a:pt x="53" y="43"/>
                    </a:lnTo>
                    <a:lnTo>
                      <a:pt x="48" y="47"/>
                    </a:lnTo>
                    <a:lnTo>
                      <a:pt x="48" y="47"/>
                    </a:lnTo>
                    <a:lnTo>
                      <a:pt x="45" y="51"/>
                    </a:lnTo>
                    <a:lnTo>
                      <a:pt x="42" y="57"/>
                    </a:lnTo>
                    <a:lnTo>
                      <a:pt x="40" y="62"/>
                    </a:lnTo>
                    <a:lnTo>
                      <a:pt x="40" y="68"/>
                    </a:lnTo>
                    <a:lnTo>
                      <a:pt x="40" y="68"/>
                    </a:lnTo>
                    <a:lnTo>
                      <a:pt x="41" y="76"/>
                    </a:lnTo>
                    <a:lnTo>
                      <a:pt x="44" y="82"/>
                    </a:lnTo>
                    <a:lnTo>
                      <a:pt x="48" y="89"/>
                    </a:lnTo>
                    <a:lnTo>
                      <a:pt x="54" y="93"/>
                    </a:lnTo>
                    <a:lnTo>
                      <a:pt x="54" y="93"/>
                    </a:lnTo>
                    <a:lnTo>
                      <a:pt x="54" y="93"/>
                    </a:lnTo>
                    <a:lnTo>
                      <a:pt x="56" y="95"/>
                    </a:lnTo>
                    <a:lnTo>
                      <a:pt x="56" y="97"/>
                    </a:lnTo>
                    <a:lnTo>
                      <a:pt x="56" y="114"/>
                    </a:lnTo>
                    <a:lnTo>
                      <a:pt x="69" y="114"/>
                    </a:lnTo>
                    <a:lnTo>
                      <a:pt x="69" y="147"/>
                    </a:lnTo>
                    <a:lnTo>
                      <a:pt x="69" y="147"/>
                    </a:lnTo>
                    <a:close/>
                    <a:moveTo>
                      <a:pt x="69" y="0"/>
                    </a:moveTo>
                    <a:lnTo>
                      <a:pt x="69" y="24"/>
                    </a:lnTo>
                    <a:lnTo>
                      <a:pt x="69" y="24"/>
                    </a:lnTo>
                    <a:lnTo>
                      <a:pt x="69" y="24"/>
                    </a:lnTo>
                    <a:lnTo>
                      <a:pt x="69" y="24"/>
                    </a:lnTo>
                    <a:lnTo>
                      <a:pt x="67" y="23"/>
                    </a:lnTo>
                    <a:lnTo>
                      <a:pt x="65" y="20"/>
                    </a:lnTo>
                    <a:lnTo>
                      <a:pt x="65" y="4"/>
                    </a:lnTo>
                    <a:lnTo>
                      <a:pt x="65" y="4"/>
                    </a:lnTo>
                    <a:lnTo>
                      <a:pt x="67" y="1"/>
                    </a:lnTo>
                    <a:lnTo>
                      <a:pt x="69" y="0"/>
                    </a:lnTo>
                    <a:lnTo>
                      <a:pt x="69" y="0"/>
                    </a:lnTo>
                    <a:lnTo>
                      <a:pt x="69" y="0"/>
                    </a:lnTo>
                    <a:close/>
                    <a:moveTo>
                      <a:pt x="35" y="107"/>
                    </a:moveTo>
                    <a:lnTo>
                      <a:pt x="38" y="104"/>
                    </a:lnTo>
                    <a:lnTo>
                      <a:pt x="38" y="104"/>
                    </a:lnTo>
                    <a:lnTo>
                      <a:pt x="38" y="101"/>
                    </a:lnTo>
                    <a:lnTo>
                      <a:pt x="38" y="99"/>
                    </a:lnTo>
                    <a:lnTo>
                      <a:pt x="38" y="99"/>
                    </a:lnTo>
                    <a:lnTo>
                      <a:pt x="35" y="99"/>
                    </a:lnTo>
                    <a:lnTo>
                      <a:pt x="35" y="107"/>
                    </a:lnTo>
                    <a:lnTo>
                      <a:pt x="35" y="107"/>
                    </a:lnTo>
                    <a:close/>
                    <a:moveTo>
                      <a:pt x="35" y="38"/>
                    </a:moveTo>
                    <a:lnTo>
                      <a:pt x="35" y="38"/>
                    </a:lnTo>
                    <a:lnTo>
                      <a:pt x="38" y="36"/>
                    </a:lnTo>
                    <a:lnTo>
                      <a:pt x="38" y="36"/>
                    </a:lnTo>
                    <a:lnTo>
                      <a:pt x="38" y="34"/>
                    </a:lnTo>
                    <a:lnTo>
                      <a:pt x="38" y="31"/>
                    </a:lnTo>
                    <a:lnTo>
                      <a:pt x="35" y="30"/>
                    </a:lnTo>
                    <a:lnTo>
                      <a:pt x="35" y="38"/>
                    </a:lnTo>
                    <a:close/>
                    <a:moveTo>
                      <a:pt x="35" y="84"/>
                    </a:moveTo>
                    <a:lnTo>
                      <a:pt x="35" y="84"/>
                    </a:lnTo>
                    <a:lnTo>
                      <a:pt x="33" y="76"/>
                    </a:lnTo>
                    <a:lnTo>
                      <a:pt x="31" y="68"/>
                    </a:lnTo>
                    <a:lnTo>
                      <a:pt x="31" y="68"/>
                    </a:lnTo>
                    <a:lnTo>
                      <a:pt x="33" y="59"/>
                    </a:lnTo>
                    <a:lnTo>
                      <a:pt x="35" y="51"/>
                    </a:lnTo>
                    <a:lnTo>
                      <a:pt x="35" y="84"/>
                    </a:lnTo>
                    <a:lnTo>
                      <a:pt x="35" y="84"/>
                    </a:lnTo>
                    <a:close/>
                    <a:moveTo>
                      <a:pt x="35" y="30"/>
                    </a:moveTo>
                    <a:lnTo>
                      <a:pt x="35" y="38"/>
                    </a:lnTo>
                    <a:lnTo>
                      <a:pt x="35" y="38"/>
                    </a:lnTo>
                    <a:lnTo>
                      <a:pt x="33" y="36"/>
                    </a:lnTo>
                    <a:lnTo>
                      <a:pt x="33" y="36"/>
                    </a:lnTo>
                    <a:lnTo>
                      <a:pt x="21" y="24"/>
                    </a:lnTo>
                    <a:lnTo>
                      <a:pt x="21" y="24"/>
                    </a:lnTo>
                    <a:lnTo>
                      <a:pt x="19" y="23"/>
                    </a:lnTo>
                    <a:lnTo>
                      <a:pt x="21" y="20"/>
                    </a:lnTo>
                    <a:lnTo>
                      <a:pt x="21" y="20"/>
                    </a:lnTo>
                    <a:lnTo>
                      <a:pt x="23" y="19"/>
                    </a:lnTo>
                    <a:lnTo>
                      <a:pt x="26" y="20"/>
                    </a:lnTo>
                    <a:lnTo>
                      <a:pt x="35" y="30"/>
                    </a:lnTo>
                    <a:lnTo>
                      <a:pt x="35" y="30"/>
                    </a:lnTo>
                    <a:close/>
                    <a:moveTo>
                      <a:pt x="35" y="99"/>
                    </a:moveTo>
                    <a:lnTo>
                      <a:pt x="35" y="107"/>
                    </a:lnTo>
                    <a:lnTo>
                      <a:pt x="26" y="116"/>
                    </a:lnTo>
                    <a:lnTo>
                      <a:pt x="26" y="116"/>
                    </a:lnTo>
                    <a:lnTo>
                      <a:pt x="23" y="118"/>
                    </a:lnTo>
                    <a:lnTo>
                      <a:pt x="21" y="116"/>
                    </a:lnTo>
                    <a:lnTo>
                      <a:pt x="21" y="116"/>
                    </a:lnTo>
                    <a:lnTo>
                      <a:pt x="19" y="114"/>
                    </a:lnTo>
                    <a:lnTo>
                      <a:pt x="21" y="111"/>
                    </a:lnTo>
                    <a:lnTo>
                      <a:pt x="33" y="99"/>
                    </a:lnTo>
                    <a:lnTo>
                      <a:pt x="33" y="99"/>
                    </a:lnTo>
                    <a:lnTo>
                      <a:pt x="33" y="99"/>
                    </a:lnTo>
                    <a:lnTo>
                      <a:pt x="35" y="99"/>
                    </a:lnTo>
                    <a:lnTo>
                      <a:pt x="35" y="99"/>
                    </a:lnTo>
                    <a:close/>
                    <a:moveTo>
                      <a:pt x="4" y="65"/>
                    </a:moveTo>
                    <a:lnTo>
                      <a:pt x="4" y="65"/>
                    </a:lnTo>
                    <a:lnTo>
                      <a:pt x="21" y="65"/>
                    </a:lnTo>
                    <a:lnTo>
                      <a:pt x="21" y="65"/>
                    </a:lnTo>
                    <a:lnTo>
                      <a:pt x="23" y="65"/>
                    </a:lnTo>
                    <a:lnTo>
                      <a:pt x="25" y="68"/>
                    </a:lnTo>
                    <a:lnTo>
                      <a:pt x="25" y="68"/>
                    </a:lnTo>
                    <a:lnTo>
                      <a:pt x="23" y="70"/>
                    </a:lnTo>
                    <a:lnTo>
                      <a:pt x="21" y="72"/>
                    </a:lnTo>
                    <a:lnTo>
                      <a:pt x="4" y="72"/>
                    </a:lnTo>
                    <a:lnTo>
                      <a:pt x="4" y="72"/>
                    </a:lnTo>
                    <a:lnTo>
                      <a:pt x="2" y="70"/>
                    </a:lnTo>
                    <a:lnTo>
                      <a:pt x="0" y="68"/>
                    </a:lnTo>
                    <a:lnTo>
                      <a:pt x="0" y="68"/>
                    </a:lnTo>
                    <a:lnTo>
                      <a:pt x="2" y="65"/>
                    </a:lnTo>
                    <a:lnTo>
                      <a:pt x="4" y="65"/>
                    </a:lnTo>
                    <a:lnTo>
                      <a:pt x="4" y="6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9"/>
              <p:cNvSpPr/>
              <p:nvPr/>
            </p:nvSpPr>
            <p:spPr>
              <a:xfrm>
                <a:off x="6050297" y="4230657"/>
                <a:ext cx="135874" cy="386934"/>
              </a:xfrm>
              <a:custGeom>
                <a:avLst/>
                <a:gdLst/>
                <a:ahLst/>
                <a:cxnLst/>
                <a:rect l="l" t="t" r="r" b="b"/>
                <a:pathLst>
                  <a:path w="110" h="327" extrusionOk="0">
                    <a:moveTo>
                      <a:pt x="34" y="267"/>
                    </a:moveTo>
                    <a:lnTo>
                      <a:pt x="67" y="327"/>
                    </a:lnTo>
                    <a:lnTo>
                      <a:pt x="95" y="323"/>
                    </a:lnTo>
                    <a:lnTo>
                      <a:pt x="110" y="256"/>
                    </a:lnTo>
                    <a:lnTo>
                      <a:pt x="76" y="0"/>
                    </a:lnTo>
                    <a:lnTo>
                      <a:pt x="0" y="10"/>
                    </a:lnTo>
                    <a:lnTo>
                      <a:pt x="34" y="26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9"/>
              <p:cNvSpPr/>
              <p:nvPr/>
            </p:nvSpPr>
            <p:spPr>
              <a:xfrm>
                <a:off x="6044121" y="4169126"/>
                <a:ext cx="100053" cy="108861"/>
              </a:xfrm>
              <a:custGeom>
                <a:avLst/>
                <a:gdLst/>
                <a:ahLst/>
                <a:cxnLst/>
                <a:rect l="l" t="t" r="r" b="b"/>
                <a:pathLst>
                  <a:path w="81" h="92" extrusionOk="0">
                    <a:moveTo>
                      <a:pt x="5" y="58"/>
                    </a:moveTo>
                    <a:lnTo>
                      <a:pt x="5" y="58"/>
                    </a:lnTo>
                    <a:lnTo>
                      <a:pt x="7" y="66"/>
                    </a:lnTo>
                    <a:lnTo>
                      <a:pt x="10" y="73"/>
                    </a:lnTo>
                    <a:lnTo>
                      <a:pt x="15" y="78"/>
                    </a:lnTo>
                    <a:lnTo>
                      <a:pt x="20" y="84"/>
                    </a:lnTo>
                    <a:lnTo>
                      <a:pt x="26" y="88"/>
                    </a:lnTo>
                    <a:lnTo>
                      <a:pt x="33" y="90"/>
                    </a:lnTo>
                    <a:lnTo>
                      <a:pt x="39" y="92"/>
                    </a:lnTo>
                    <a:lnTo>
                      <a:pt x="47" y="90"/>
                    </a:lnTo>
                    <a:lnTo>
                      <a:pt x="49" y="90"/>
                    </a:lnTo>
                    <a:lnTo>
                      <a:pt x="49" y="90"/>
                    </a:lnTo>
                    <a:lnTo>
                      <a:pt x="56" y="89"/>
                    </a:lnTo>
                    <a:lnTo>
                      <a:pt x="62" y="86"/>
                    </a:lnTo>
                    <a:lnTo>
                      <a:pt x="69" y="81"/>
                    </a:lnTo>
                    <a:lnTo>
                      <a:pt x="73" y="77"/>
                    </a:lnTo>
                    <a:lnTo>
                      <a:pt x="77" y="70"/>
                    </a:lnTo>
                    <a:lnTo>
                      <a:pt x="80" y="63"/>
                    </a:lnTo>
                    <a:lnTo>
                      <a:pt x="81" y="56"/>
                    </a:lnTo>
                    <a:lnTo>
                      <a:pt x="81" y="48"/>
                    </a:lnTo>
                    <a:lnTo>
                      <a:pt x="76" y="13"/>
                    </a:lnTo>
                    <a:lnTo>
                      <a:pt x="76" y="13"/>
                    </a:lnTo>
                    <a:lnTo>
                      <a:pt x="75" y="8"/>
                    </a:lnTo>
                    <a:lnTo>
                      <a:pt x="72" y="2"/>
                    </a:lnTo>
                    <a:lnTo>
                      <a:pt x="68" y="1"/>
                    </a:lnTo>
                    <a:lnTo>
                      <a:pt x="64" y="0"/>
                    </a:lnTo>
                    <a:lnTo>
                      <a:pt x="51" y="0"/>
                    </a:lnTo>
                    <a:lnTo>
                      <a:pt x="37" y="2"/>
                    </a:lnTo>
                    <a:lnTo>
                      <a:pt x="35" y="2"/>
                    </a:lnTo>
                    <a:lnTo>
                      <a:pt x="35" y="2"/>
                    </a:lnTo>
                    <a:lnTo>
                      <a:pt x="22" y="4"/>
                    </a:lnTo>
                    <a:lnTo>
                      <a:pt x="10" y="6"/>
                    </a:lnTo>
                    <a:lnTo>
                      <a:pt x="5" y="9"/>
                    </a:lnTo>
                    <a:lnTo>
                      <a:pt x="3" y="12"/>
                    </a:lnTo>
                    <a:lnTo>
                      <a:pt x="0" y="17"/>
                    </a:lnTo>
                    <a:lnTo>
                      <a:pt x="0" y="24"/>
                    </a:lnTo>
                    <a:lnTo>
                      <a:pt x="5" y="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9"/>
              <p:cNvSpPr/>
              <p:nvPr/>
            </p:nvSpPr>
            <p:spPr>
              <a:xfrm>
                <a:off x="6042886" y="4205808"/>
                <a:ext cx="116111" cy="106495"/>
              </a:xfrm>
              <a:custGeom>
                <a:avLst/>
                <a:gdLst/>
                <a:ahLst/>
                <a:cxnLst/>
                <a:rect l="l" t="t" r="r" b="b"/>
                <a:pathLst>
                  <a:path w="94" h="90" extrusionOk="0">
                    <a:moveTo>
                      <a:pt x="11" y="90"/>
                    </a:moveTo>
                    <a:lnTo>
                      <a:pt x="94" y="80"/>
                    </a:lnTo>
                    <a:lnTo>
                      <a:pt x="84" y="0"/>
                    </a:lnTo>
                    <a:lnTo>
                      <a:pt x="0" y="11"/>
                    </a:lnTo>
                    <a:lnTo>
                      <a:pt x="11" y="9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9"/>
              <p:cNvSpPr/>
              <p:nvPr/>
            </p:nvSpPr>
            <p:spPr>
              <a:xfrm>
                <a:off x="5611795" y="4689178"/>
                <a:ext cx="1100578" cy="937158"/>
              </a:xfrm>
              <a:custGeom>
                <a:avLst/>
                <a:gdLst/>
                <a:ahLst/>
                <a:cxnLst/>
                <a:rect l="l" t="t" r="r" b="b"/>
                <a:pathLst>
                  <a:path w="891" h="792" extrusionOk="0">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12" y="764"/>
                    </a:lnTo>
                    <a:lnTo>
                      <a:pt x="209" y="756"/>
                    </a:lnTo>
                    <a:lnTo>
                      <a:pt x="205" y="749"/>
                    </a:lnTo>
                    <a:lnTo>
                      <a:pt x="198" y="741"/>
                    </a:lnTo>
                    <a:lnTo>
                      <a:pt x="190" y="734"/>
                    </a:lnTo>
                    <a:lnTo>
                      <a:pt x="164" y="717"/>
                    </a:lnTo>
                    <a:lnTo>
                      <a:pt x="129" y="695"/>
                    </a:lnTo>
                    <a:lnTo>
                      <a:pt x="129" y="695"/>
                    </a:lnTo>
                    <a:lnTo>
                      <a:pt x="110" y="683"/>
                    </a:lnTo>
                    <a:lnTo>
                      <a:pt x="95" y="669"/>
                    </a:lnTo>
                    <a:lnTo>
                      <a:pt x="82" y="657"/>
                    </a:lnTo>
                    <a:lnTo>
                      <a:pt x="72" y="643"/>
                    </a:lnTo>
                    <a:lnTo>
                      <a:pt x="65" y="631"/>
                    </a:lnTo>
                    <a:lnTo>
                      <a:pt x="60" y="619"/>
                    </a:lnTo>
                    <a:lnTo>
                      <a:pt x="57" y="608"/>
                    </a:lnTo>
                    <a:lnTo>
                      <a:pt x="56" y="597"/>
                    </a:lnTo>
                    <a:lnTo>
                      <a:pt x="56" y="597"/>
                    </a:lnTo>
                    <a:lnTo>
                      <a:pt x="57" y="589"/>
                    </a:lnTo>
                    <a:lnTo>
                      <a:pt x="59" y="581"/>
                    </a:lnTo>
                    <a:lnTo>
                      <a:pt x="61" y="566"/>
                    </a:lnTo>
                    <a:lnTo>
                      <a:pt x="61" y="560"/>
                    </a:lnTo>
                    <a:lnTo>
                      <a:pt x="59" y="554"/>
                    </a:lnTo>
                    <a:lnTo>
                      <a:pt x="55" y="549"/>
                    </a:lnTo>
                    <a:lnTo>
                      <a:pt x="45" y="545"/>
                    </a:lnTo>
                    <a:lnTo>
                      <a:pt x="45" y="545"/>
                    </a:lnTo>
                    <a:lnTo>
                      <a:pt x="36" y="541"/>
                    </a:lnTo>
                    <a:lnTo>
                      <a:pt x="30" y="537"/>
                    </a:lnTo>
                    <a:lnTo>
                      <a:pt x="28" y="532"/>
                    </a:lnTo>
                    <a:lnTo>
                      <a:pt x="26" y="528"/>
                    </a:lnTo>
                    <a:lnTo>
                      <a:pt x="29" y="524"/>
                    </a:lnTo>
                    <a:lnTo>
                      <a:pt x="33" y="522"/>
                    </a:lnTo>
                    <a:lnTo>
                      <a:pt x="40" y="518"/>
                    </a:lnTo>
                    <a:lnTo>
                      <a:pt x="48" y="513"/>
                    </a:lnTo>
                    <a:lnTo>
                      <a:pt x="48" y="513"/>
                    </a:lnTo>
                    <a:lnTo>
                      <a:pt x="55" y="511"/>
                    </a:lnTo>
                    <a:lnTo>
                      <a:pt x="59" y="505"/>
                    </a:lnTo>
                    <a:lnTo>
                      <a:pt x="61" y="501"/>
                    </a:lnTo>
                    <a:lnTo>
                      <a:pt x="61" y="496"/>
                    </a:lnTo>
                    <a:lnTo>
                      <a:pt x="59" y="482"/>
                    </a:lnTo>
                    <a:lnTo>
                      <a:pt x="57" y="474"/>
                    </a:lnTo>
                    <a:lnTo>
                      <a:pt x="56" y="465"/>
                    </a:lnTo>
                    <a:lnTo>
                      <a:pt x="56" y="465"/>
                    </a:lnTo>
                    <a:lnTo>
                      <a:pt x="57" y="457"/>
                    </a:lnTo>
                    <a:lnTo>
                      <a:pt x="60" y="450"/>
                    </a:lnTo>
                    <a:lnTo>
                      <a:pt x="65" y="442"/>
                    </a:lnTo>
                    <a:lnTo>
                      <a:pt x="65" y="439"/>
                    </a:lnTo>
                    <a:lnTo>
                      <a:pt x="64" y="436"/>
                    </a:lnTo>
                    <a:lnTo>
                      <a:pt x="59" y="435"/>
                    </a:lnTo>
                    <a:lnTo>
                      <a:pt x="48" y="435"/>
                    </a:lnTo>
                    <a:lnTo>
                      <a:pt x="48" y="435"/>
                    </a:lnTo>
                    <a:lnTo>
                      <a:pt x="36" y="432"/>
                    </a:lnTo>
                    <a:lnTo>
                      <a:pt x="28" y="430"/>
                    </a:lnTo>
                    <a:lnTo>
                      <a:pt x="23" y="425"/>
                    </a:lnTo>
                    <a:lnTo>
                      <a:pt x="22" y="420"/>
                    </a:lnTo>
                    <a:lnTo>
                      <a:pt x="23" y="415"/>
                    </a:lnTo>
                    <a:lnTo>
                      <a:pt x="28" y="409"/>
                    </a:lnTo>
                    <a:lnTo>
                      <a:pt x="34" y="405"/>
                    </a:lnTo>
                    <a:lnTo>
                      <a:pt x="42" y="401"/>
                    </a:lnTo>
                    <a:lnTo>
                      <a:pt x="42" y="401"/>
                    </a:lnTo>
                    <a:lnTo>
                      <a:pt x="51" y="397"/>
                    </a:lnTo>
                    <a:lnTo>
                      <a:pt x="56" y="393"/>
                    </a:lnTo>
                    <a:lnTo>
                      <a:pt x="59" y="389"/>
                    </a:lnTo>
                    <a:lnTo>
                      <a:pt x="59" y="384"/>
                    </a:lnTo>
                    <a:lnTo>
                      <a:pt x="56" y="371"/>
                    </a:lnTo>
                    <a:lnTo>
                      <a:pt x="55" y="365"/>
                    </a:lnTo>
                    <a:lnTo>
                      <a:pt x="55" y="356"/>
                    </a:lnTo>
                    <a:lnTo>
                      <a:pt x="55" y="356"/>
                    </a:lnTo>
                    <a:lnTo>
                      <a:pt x="55" y="350"/>
                    </a:lnTo>
                    <a:lnTo>
                      <a:pt x="56" y="343"/>
                    </a:lnTo>
                    <a:lnTo>
                      <a:pt x="59" y="332"/>
                    </a:lnTo>
                    <a:lnTo>
                      <a:pt x="59" y="328"/>
                    </a:lnTo>
                    <a:lnTo>
                      <a:pt x="57" y="324"/>
                    </a:lnTo>
                    <a:lnTo>
                      <a:pt x="53" y="320"/>
                    </a:lnTo>
                    <a:lnTo>
                      <a:pt x="45" y="317"/>
                    </a:lnTo>
                    <a:lnTo>
                      <a:pt x="45" y="317"/>
                    </a:lnTo>
                    <a:lnTo>
                      <a:pt x="37" y="314"/>
                    </a:lnTo>
                    <a:lnTo>
                      <a:pt x="32" y="310"/>
                    </a:lnTo>
                    <a:lnTo>
                      <a:pt x="29" y="305"/>
                    </a:lnTo>
                    <a:lnTo>
                      <a:pt x="29" y="301"/>
                    </a:lnTo>
                    <a:lnTo>
                      <a:pt x="30" y="296"/>
                    </a:lnTo>
                    <a:lnTo>
                      <a:pt x="36" y="291"/>
                    </a:lnTo>
                    <a:lnTo>
                      <a:pt x="42" y="287"/>
                    </a:lnTo>
                    <a:lnTo>
                      <a:pt x="52" y="283"/>
                    </a:lnTo>
                    <a:lnTo>
                      <a:pt x="52" y="283"/>
                    </a:lnTo>
                    <a:lnTo>
                      <a:pt x="60" y="281"/>
                    </a:lnTo>
                    <a:lnTo>
                      <a:pt x="65" y="278"/>
                    </a:lnTo>
                    <a:lnTo>
                      <a:pt x="68" y="275"/>
                    </a:lnTo>
                    <a:lnTo>
                      <a:pt x="68" y="271"/>
                    </a:lnTo>
                    <a:lnTo>
                      <a:pt x="64" y="262"/>
                    </a:lnTo>
                    <a:lnTo>
                      <a:pt x="63" y="256"/>
                    </a:lnTo>
                    <a:lnTo>
                      <a:pt x="61" y="251"/>
                    </a:lnTo>
                    <a:lnTo>
                      <a:pt x="61" y="251"/>
                    </a:lnTo>
                    <a:lnTo>
                      <a:pt x="61" y="245"/>
                    </a:lnTo>
                    <a:lnTo>
                      <a:pt x="63" y="239"/>
                    </a:lnTo>
                    <a:lnTo>
                      <a:pt x="68" y="228"/>
                    </a:lnTo>
                    <a:lnTo>
                      <a:pt x="70" y="222"/>
                    </a:lnTo>
                    <a:lnTo>
                      <a:pt x="71" y="218"/>
                    </a:lnTo>
                    <a:lnTo>
                      <a:pt x="70" y="216"/>
                    </a:lnTo>
                    <a:lnTo>
                      <a:pt x="65"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4" y="140"/>
                    </a:lnTo>
                    <a:lnTo>
                      <a:pt x="873" y="147"/>
                    </a:lnTo>
                    <a:lnTo>
                      <a:pt x="870" y="152"/>
                    </a:lnTo>
                    <a:lnTo>
                      <a:pt x="864" y="157"/>
                    </a:lnTo>
                    <a:lnTo>
                      <a:pt x="859" y="161"/>
                    </a:lnTo>
                    <a:lnTo>
                      <a:pt x="854" y="164"/>
                    </a:lnTo>
                    <a:lnTo>
                      <a:pt x="847" y="167"/>
                    </a:lnTo>
                    <a:lnTo>
                      <a:pt x="840" y="168"/>
                    </a:lnTo>
                    <a:lnTo>
                      <a:pt x="835" y="168"/>
                    </a:lnTo>
                    <a:lnTo>
                      <a:pt x="835" y="168"/>
                    </a:lnTo>
                    <a:lnTo>
                      <a:pt x="831" y="170"/>
                    </a:lnTo>
                    <a:lnTo>
                      <a:pt x="829" y="172"/>
                    </a:lnTo>
                    <a:lnTo>
                      <a:pt x="829" y="176"/>
                    </a:lnTo>
                    <a:lnTo>
                      <a:pt x="832" y="180"/>
                    </a:lnTo>
                    <a:lnTo>
                      <a:pt x="837" y="193"/>
                    </a:lnTo>
                    <a:lnTo>
                      <a:pt x="839" y="198"/>
                    </a:lnTo>
                    <a:lnTo>
                      <a:pt x="839" y="205"/>
                    </a:lnTo>
                    <a:lnTo>
                      <a:pt x="839" y="205"/>
                    </a:lnTo>
                    <a:lnTo>
                      <a:pt x="837" y="210"/>
                    </a:lnTo>
                    <a:lnTo>
                      <a:pt x="835" y="216"/>
                    </a:lnTo>
                    <a:lnTo>
                      <a:pt x="832" y="224"/>
                    </a:lnTo>
                    <a:lnTo>
                      <a:pt x="832" y="228"/>
                    </a:lnTo>
                    <a:lnTo>
                      <a:pt x="833" y="232"/>
                    </a:lnTo>
                    <a:lnTo>
                      <a:pt x="839" y="235"/>
                    </a:lnTo>
                    <a:lnTo>
                      <a:pt x="848" y="237"/>
                    </a:lnTo>
                    <a:lnTo>
                      <a:pt x="848" y="237"/>
                    </a:lnTo>
                    <a:lnTo>
                      <a:pt x="858" y="240"/>
                    </a:lnTo>
                    <a:lnTo>
                      <a:pt x="864" y="244"/>
                    </a:lnTo>
                    <a:lnTo>
                      <a:pt x="868" y="249"/>
                    </a:lnTo>
                    <a:lnTo>
                      <a:pt x="871" y="254"/>
                    </a:lnTo>
                    <a:lnTo>
                      <a:pt x="870" y="259"/>
                    </a:lnTo>
                    <a:lnTo>
                      <a:pt x="867" y="263"/>
                    </a:lnTo>
                    <a:lnTo>
                      <a:pt x="862" y="267"/>
                    </a:lnTo>
                    <a:lnTo>
                      <a:pt x="854" y="271"/>
                    </a:lnTo>
                    <a:lnTo>
                      <a:pt x="854" y="271"/>
                    </a:lnTo>
                    <a:lnTo>
                      <a:pt x="847" y="274"/>
                    </a:lnTo>
                    <a:lnTo>
                      <a:pt x="843" y="277"/>
                    </a:lnTo>
                    <a:lnTo>
                      <a:pt x="841" y="281"/>
                    </a:lnTo>
                    <a:lnTo>
                      <a:pt x="840" y="286"/>
                    </a:lnTo>
                    <a:lnTo>
                      <a:pt x="843" y="297"/>
                    </a:lnTo>
                    <a:lnTo>
                      <a:pt x="844" y="304"/>
                    </a:lnTo>
                    <a:lnTo>
                      <a:pt x="845" y="310"/>
                    </a:lnTo>
                    <a:lnTo>
                      <a:pt x="845" y="310"/>
                    </a:lnTo>
                    <a:lnTo>
                      <a:pt x="844" y="317"/>
                    </a:lnTo>
                    <a:lnTo>
                      <a:pt x="843" y="324"/>
                    </a:lnTo>
                    <a:lnTo>
                      <a:pt x="841" y="336"/>
                    </a:lnTo>
                    <a:lnTo>
                      <a:pt x="841" y="342"/>
                    </a:lnTo>
                    <a:lnTo>
                      <a:pt x="844" y="347"/>
                    </a:lnTo>
                    <a:lnTo>
                      <a:pt x="848" y="351"/>
                    </a:lnTo>
                    <a:lnTo>
                      <a:pt x="856" y="355"/>
                    </a:lnTo>
                    <a:lnTo>
                      <a:pt x="856" y="355"/>
                    </a:lnTo>
                    <a:lnTo>
                      <a:pt x="866" y="359"/>
                    </a:lnTo>
                    <a:lnTo>
                      <a:pt x="873" y="363"/>
                    </a:lnTo>
                    <a:lnTo>
                      <a:pt x="877" y="369"/>
                    </a:lnTo>
                    <a:lnTo>
                      <a:pt x="878" y="374"/>
                    </a:lnTo>
                    <a:lnTo>
                      <a:pt x="877" y="378"/>
                    </a:lnTo>
                    <a:lnTo>
                      <a:pt x="871" y="384"/>
                    </a:lnTo>
                    <a:lnTo>
                      <a:pt x="863" y="386"/>
                    </a:lnTo>
                    <a:lnTo>
                      <a:pt x="852" y="388"/>
                    </a:lnTo>
                    <a:lnTo>
                      <a:pt x="852" y="388"/>
                    </a:lnTo>
                    <a:lnTo>
                      <a:pt x="841" y="389"/>
                    </a:lnTo>
                    <a:lnTo>
                      <a:pt x="836" y="390"/>
                    </a:lnTo>
                    <a:lnTo>
                      <a:pt x="833" y="392"/>
                    </a:lnTo>
                    <a:lnTo>
                      <a:pt x="835" y="396"/>
                    </a:lnTo>
                    <a:lnTo>
                      <a:pt x="840" y="404"/>
                    </a:lnTo>
                    <a:lnTo>
                      <a:pt x="843" y="411"/>
                    </a:lnTo>
                    <a:lnTo>
                      <a:pt x="843" y="419"/>
                    </a:lnTo>
                    <a:lnTo>
                      <a:pt x="843" y="419"/>
                    </a:lnTo>
                    <a:lnTo>
                      <a:pt x="843" y="428"/>
                    </a:lnTo>
                    <a:lnTo>
                      <a:pt x="841" y="435"/>
                    </a:lnTo>
                    <a:lnTo>
                      <a:pt x="839" y="449"/>
                    </a:lnTo>
                    <a:lnTo>
                      <a:pt x="839" y="455"/>
                    </a:lnTo>
                    <a:lnTo>
                      <a:pt x="840" y="459"/>
                    </a:lnTo>
                    <a:lnTo>
                      <a:pt x="844" y="463"/>
                    </a:lnTo>
                    <a:lnTo>
                      <a:pt x="852" y="467"/>
                    </a:lnTo>
                    <a:lnTo>
                      <a:pt x="852" y="467"/>
                    </a:lnTo>
                    <a:lnTo>
                      <a:pt x="860" y="472"/>
                    </a:lnTo>
                    <a:lnTo>
                      <a:pt x="867" y="474"/>
                    </a:lnTo>
                    <a:lnTo>
                      <a:pt x="871" y="478"/>
                    </a:lnTo>
                    <a:lnTo>
                      <a:pt x="873" y="482"/>
                    </a:lnTo>
                    <a:lnTo>
                      <a:pt x="873" y="486"/>
                    </a:lnTo>
                    <a:lnTo>
                      <a:pt x="870" y="490"/>
                    </a:lnTo>
                    <a:lnTo>
                      <a:pt x="863" y="495"/>
                    </a:lnTo>
                    <a:lnTo>
                      <a:pt x="854" y="499"/>
                    </a:lnTo>
                    <a:lnTo>
                      <a:pt x="854" y="499"/>
                    </a:lnTo>
                    <a:lnTo>
                      <a:pt x="845" y="503"/>
                    </a:lnTo>
                    <a:lnTo>
                      <a:pt x="840" y="508"/>
                    </a:lnTo>
                    <a:lnTo>
                      <a:pt x="839" y="513"/>
                    </a:lnTo>
                    <a:lnTo>
                      <a:pt x="837" y="520"/>
                    </a:lnTo>
                    <a:lnTo>
                      <a:pt x="841" y="535"/>
                    </a:lnTo>
                    <a:lnTo>
                      <a:pt x="843" y="543"/>
                    </a:lnTo>
                    <a:lnTo>
                      <a:pt x="843" y="551"/>
                    </a:lnTo>
                    <a:lnTo>
                      <a:pt x="843" y="551"/>
                    </a:lnTo>
                    <a:lnTo>
                      <a:pt x="844" y="554"/>
                    </a:lnTo>
                    <a:lnTo>
                      <a:pt x="845" y="557"/>
                    </a:lnTo>
                    <a:lnTo>
                      <a:pt x="852" y="564"/>
                    </a:lnTo>
                    <a:lnTo>
                      <a:pt x="855" y="568"/>
                    </a:lnTo>
                    <a:lnTo>
                      <a:pt x="858" y="572"/>
                    </a:lnTo>
                    <a:lnTo>
                      <a:pt x="859" y="576"/>
                    </a:lnTo>
                    <a:lnTo>
                      <a:pt x="859" y="581"/>
                    </a:lnTo>
                    <a:lnTo>
                      <a:pt x="859" y="581"/>
                    </a:lnTo>
                    <a:lnTo>
                      <a:pt x="856" y="595"/>
                    </a:lnTo>
                    <a:lnTo>
                      <a:pt x="850" y="610"/>
                    </a:lnTo>
                    <a:lnTo>
                      <a:pt x="841" y="625"/>
                    </a:lnTo>
                    <a:lnTo>
                      <a:pt x="832" y="638"/>
                    </a:lnTo>
                    <a:lnTo>
                      <a:pt x="820" y="653"/>
                    </a:lnTo>
                    <a:lnTo>
                      <a:pt x="806" y="668"/>
                    </a:lnTo>
                    <a:lnTo>
                      <a:pt x="793" y="681"/>
                    </a:lnTo>
                    <a:lnTo>
                      <a:pt x="776" y="695"/>
                    </a:lnTo>
                    <a:lnTo>
                      <a:pt x="776" y="695"/>
                    </a:lnTo>
                    <a:lnTo>
                      <a:pt x="761" y="707"/>
                    </a:lnTo>
                    <a:lnTo>
                      <a:pt x="747" y="718"/>
                    </a:lnTo>
                    <a:lnTo>
                      <a:pt x="722" y="734"/>
                    </a:lnTo>
                    <a:lnTo>
                      <a:pt x="711" y="742"/>
                    </a:lnTo>
                    <a:lnTo>
                      <a:pt x="703" y="749"/>
                    </a:lnTo>
                    <a:lnTo>
                      <a:pt x="698" y="756"/>
                    </a:lnTo>
                    <a:lnTo>
                      <a:pt x="695" y="764"/>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lnTo>
                      <a:pt x="435" y="79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9"/>
              <p:cNvSpPr/>
              <p:nvPr/>
            </p:nvSpPr>
            <p:spPr>
              <a:xfrm>
                <a:off x="6036710" y="5649410"/>
                <a:ext cx="250749" cy="105312"/>
              </a:xfrm>
              <a:custGeom>
                <a:avLst/>
                <a:gdLst/>
                <a:ahLst/>
                <a:cxnLst/>
                <a:rect l="l" t="t" r="r" b="b"/>
                <a:pathLst>
                  <a:path w="203" h="89" extrusionOk="0">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4"/>
                    </a:lnTo>
                    <a:lnTo>
                      <a:pt x="0" y="40"/>
                    </a:lnTo>
                    <a:lnTo>
                      <a:pt x="2" y="36"/>
                    </a:lnTo>
                    <a:lnTo>
                      <a:pt x="4" y="31"/>
                    </a:lnTo>
                    <a:lnTo>
                      <a:pt x="8" y="27"/>
                    </a:lnTo>
                    <a:lnTo>
                      <a:pt x="18" y="20"/>
                    </a:lnTo>
                    <a:lnTo>
                      <a:pt x="30" y="13"/>
                    </a:lnTo>
                    <a:lnTo>
                      <a:pt x="45" y="8"/>
                    </a:lnTo>
                    <a:lnTo>
                      <a:pt x="62" y="4"/>
                    </a:lnTo>
                    <a:lnTo>
                      <a:pt x="81" y="1"/>
                    </a:lnTo>
                    <a:lnTo>
                      <a:pt x="102" y="0"/>
                    </a:lnTo>
                    <a:lnTo>
                      <a:pt x="10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9"/>
              <p:cNvSpPr/>
              <p:nvPr/>
            </p:nvSpPr>
            <p:spPr>
              <a:xfrm>
                <a:off x="5942833" y="5600895"/>
                <a:ext cx="438502" cy="117145"/>
              </a:xfrm>
              <a:custGeom>
                <a:avLst/>
                <a:gdLst/>
                <a:ahLst/>
                <a:cxnLst/>
                <a:rect l="l" t="t" r="r" b="b"/>
                <a:pathLst>
                  <a:path w="355" h="99" extrusionOk="0">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lnTo>
                      <a:pt x="17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9"/>
              <p:cNvSpPr/>
              <p:nvPr/>
            </p:nvSpPr>
            <p:spPr>
              <a:xfrm>
                <a:off x="5884160" y="5634027"/>
                <a:ext cx="555847" cy="43781"/>
              </a:xfrm>
              <a:custGeom>
                <a:avLst/>
                <a:gdLst/>
                <a:ahLst/>
                <a:cxnLst/>
                <a:rect l="l" t="t" r="r" b="b"/>
                <a:pathLst>
                  <a:path w="450" h="37" extrusionOk="0">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3" y="11"/>
                    </a:lnTo>
                    <a:lnTo>
                      <a:pt x="0" y="2"/>
                    </a:lnTo>
                    <a:lnTo>
                      <a:pt x="0" y="2"/>
                    </a:lnTo>
                    <a:lnTo>
                      <a:pt x="19" y="7"/>
                    </a:lnTo>
                    <a:lnTo>
                      <a:pt x="42" y="10"/>
                    </a:lnTo>
                    <a:lnTo>
                      <a:pt x="69" y="14"/>
                    </a:lnTo>
                    <a:lnTo>
                      <a:pt x="97" y="15"/>
                    </a:lnTo>
                    <a:lnTo>
                      <a:pt x="156" y="19"/>
                    </a:lnTo>
                    <a:lnTo>
                      <a:pt x="206" y="19"/>
                    </a:lnTo>
                    <a:lnTo>
                      <a:pt x="206" y="19"/>
                    </a:lnTo>
                    <a:lnTo>
                      <a:pt x="263" y="18"/>
                    </a:lnTo>
                    <a:lnTo>
                      <a:pt x="332" y="15"/>
                    </a:lnTo>
                    <a:lnTo>
                      <a:pt x="367" y="13"/>
                    </a:lnTo>
                    <a:lnTo>
                      <a:pt x="399" y="10"/>
                    </a:lnTo>
                    <a:lnTo>
                      <a:pt x="428" y="6"/>
                    </a:lnTo>
                    <a:lnTo>
                      <a:pt x="450" y="0"/>
                    </a:lnTo>
                    <a:lnTo>
                      <a:pt x="450" y="0"/>
                    </a:lnTo>
                    <a:lnTo>
                      <a:pt x="447" y="11"/>
                    </a:lnTo>
                    <a:lnTo>
                      <a:pt x="447" y="11"/>
                    </a:lnTo>
                    <a:lnTo>
                      <a:pt x="444" y="15"/>
                    </a:lnTo>
                    <a:lnTo>
                      <a:pt x="437" y="18"/>
                    </a:lnTo>
                    <a:lnTo>
                      <a:pt x="429" y="21"/>
                    </a:lnTo>
                    <a:lnTo>
                      <a:pt x="417" y="23"/>
                    </a:lnTo>
                    <a:lnTo>
                      <a:pt x="386" y="29"/>
                    </a:lnTo>
                    <a:lnTo>
                      <a:pt x="351" y="32"/>
                    </a:lnTo>
                    <a:lnTo>
                      <a:pt x="311" y="34"/>
                    </a:lnTo>
                    <a:lnTo>
                      <a:pt x="272" y="37"/>
                    </a:lnTo>
                    <a:lnTo>
                      <a:pt x="207" y="37"/>
                    </a:lnTo>
                    <a:lnTo>
                      <a:pt x="207" y="3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9"/>
              <p:cNvSpPr/>
              <p:nvPr/>
            </p:nvSpPr>
            <p:spPr>
              <a:xfrm>
                <a:off x="5653792" y="4985590"/>
                <a:ext cx="1016583" cy="72181"/>
              </a:xfrm>
              <a:custGeom>
                <a:avLst/>
                <a:gdLst/>
                <a:ahLst/>
                <a:cxnLst/>
                <a:rect l="l" t="t" r="r" b="b"/>
                <a:pathLst>
                  <a:path w="823" h="61" extrusionOk="0">
                    <a:moveTo>
                      <a:pt x="20" y="37"/>
                    </a:moveTo>
                    <a:lnTo>
                      <a:pt x="788" y="0"/>
                    </a:lnTo>
                    <a:lnTo>
                      <a:pt x="788" y="0"/>
                    </a:lnTo>
                    <a:lnTo>
                      <a:pt x="788" y="4"/>
                    </a:lnTo>
                    <a:lnTo>
                      <a:pt x="791" y="7"/>
                    </a:lnTo>
                    <a:lnTo>
                      <a:pt x="795" y="10"/>
                    </a:lnTo>
                    <a:lnTo>
                      <a:pt x="804" y="12"/>
                    </a:lnTo>
                    <a:lnTo>
                      <a:pt x="804" y="12"/>
                    </a:lnTo>
                    <a:lnTo>
                      <a:pt x="810" y="15"/>
                    </a:lnTo>
                    <a:lnTo>
                      <a:pt x="816" y="16"/>
                    </a:lnTo>
                    <a:lnTo>
                      <a:pt x="820" y="19"/>
                    </a:lnTo>
                    <a:lnTo>
                      <a:pt x="823" y="23"/>
                    </a:lnTo>
                    <a:lnTo>
                      <a:pt x="0" y="61"/>
                    </a:lnTo>
                    <a:lnTo>
                      <a:pt x="0" y="61"/>
                    </a:lnTo>
                    <a:lnTo>
                      <a:pt x="8" y="58"/>
                    </a:lnTo>
                    <a:lnTo>
                      <a:pt x="8" y="58"/>
                    </a:lnTo>
                    <a:lnTo>
                      <a:pt x="15" y="57"/>
                    </a:lnTo>
                    <a:lnTo>
                      <a:pt x="20" y="54"/>
                    </a:lnTo>
                    <a:lnTo>
                      <a:pt x="23" y="52"/>
                    </a:lnTo>
                    <a:lnTo>
                      <a:pt x="24" y="49"/>
                    </a:lnTo>
                    <a:lnTo>
                      <a:pt x="24" y="46"/>
                    </a:lnTo>
                    <a:lnTo>
                      <a:pt x="23" y="43"/>
                    </a:lnTo>
                    <a:lnTo>
                      <a:pt x="20" y="37"/>
                    </a:lnTo>
                    <a:lnTo>
                      <a:pt x="20" y="3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9"/>
              <p:cNvSpPr/>
              <p:nvPr/>
            </p:nvSpPr>
            <p:spPr>
              <a:xfrm>
                <a:off x="5646381" y="4905126"/>
                <a:ext cx="1031406" cy="74547"/>
              </a:xfrm>
              <a:custGeom>
                <a:avLst/>
                <a:gdLst/>
                <a:ahLst/>
                <a:cxnLst/>
                <a:rect l="l" t="t" r="r" b="b"/>
                <a:pathLst>
                  <a:path w="835" h="63" extrusionOk="0">
                    <a:moveTo>
                      <a:pt x="0" y="40"/>
                    </a:moveTo>
                    <a:lnTo>
                      <a:pt x="835" y="0"/>
                    </a:lnTo>
                    <a:lnTo>
                      <a:pt x="835" y="0"/>
                    </a:lnTo>
                    <a:lnTo>
                      <a:pt x="829" y="6"/>
                    </a:lnTo>
                    <a:lnTo>
                      <a:pt x="821" y="9"/>
                    </a:lnTo>
                    <a:lnTo>
                      <a:pt x="812" y="11"/>
                    </a:lnTo>
                    <a:lnTo>
                      <a:pt x="806" y="11"/>
                    </a:lnTo>
                    <a:lnTo>
                      <a:pt x="806" y="11"/>
                    </a:lnTo>
                    <a:lnTo>
                      <a:pt x="800" y="13"/>
                    </a:lnTo>
                    <a:lnTo>
                      <a:pt x="800" y="14"/>
                    </a:lnTo>
                    <a:lnTo>
                      <a:pt x="800" y="17"/>
                    </a:lnTo>
                    <a:lnTo>
                      <a:pt x="802" y="21"/>
                    </a:lnTo>
                    <a:lnTo>
                      <a:pt x="804" y="26"/>
                    </a:lnTo>
                    <a:lnTo>
                      <a:pt x="42" y="63"/>
                    </a:lnTo>
                    <a:lnTo>
                      <a:pt x="42" y="63"/>
                    </a:lnTo>
                    <a:lnTo>
                      <a:pt x="42" y="60"/>
                    </a:lnTo>
                    <a:lnTo>
                      <a:pt x="41" y="60"/>
                    </a:lnTo>
                    <a:lnTo>
                      <a:pt x="36" y="59"/>
                    </a:lnTo>
                    <a:lnTo>
                      <a:pt x="36" y="59"/>
                    </a:lnTo>
                    <a:lnTo>
                      <a:pt x="27" y="57"/>
                    </a:lnTo>
                    <a:lnTo>
                      <a:pt x="16" y="53"/>
                    </a:lnTo>
                    <a:lnTo>
                      <a:pt x="7" y="48"/>
                    </a:lnTo>
                    <a:lnTo>
                      <a:pt x="3" y="44"/>
                    </a:lnTo>
                    <a:lnTo>
                      <a:pt x="0" y="40"/>
                    </a:lnTo>
                    <a:lnTo>
                      <a:pt x="0" y="4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9"/>
              <p:cNvSpPr/>
              <p:nvPr/>
            </p:nvSpPr>
            <p:spPr>
              <a:xfrm>
                <a:off x="5668615" y="5051853"/>
                <a:ext cx="986938" cy="72181"/>
              </a:xfrm>
              <a:custGeom>
                <a:avLst/>
                <a:gdLst/>
                <a:ahLst/>
                <a:cxnLst/>
                <a:rect l="l" t="t" r="r" b="b"/>
                <a:pathLst>
                  <a:path w="799" h="61" extrusionOk="0">
                    <a:moveTo>
                      <a:pt x="0" y="36"/>
                    </a:moveTo>
                    <a:lnTo>
                      <a:pt x="795" y="0"/>
                    </a:lnTo>
                    <a:lnTo>
                      <a:pt x="795" y="0"/>
                    </a:lnTo>
                    <a:lnTo>
                      <a:pt x="794" y="4"/>
                    </a:lnTo>
                    <a:lnTo>
                      <a:pt x="795" y="10"/>
                    </a:lnTo>
                    <a:lnTo>
                      <a:pt x="799" y="23"/>
                    </a:lnTo>
                    <a:lnTo>
                      <a:pt x="11" y="61"/>
                    </a:lnTo>
                    <a:lnTo>
                      <a:pt x="11" y="61"/>
                    </a:lnTo>
                    <a:lnTo>
                      <a:pt x="13" y="52"/>
                    </a:lnTo>
                    <a:lnTo>
                      <a:pt x="13" y="46"/>
                    </a:lnTo>
                    <a:lnTo>
                      <a:pt x="11" y="43"/>
                    </a:lnTo>
                    <a:lnTo>
                      <a:pt x="10" y="40"/>
                    </a:lnTo>
                    <a:lnTo>
                      <a:pt x="6" y="39"/>
                    </a:lnTo>
                    <a:lnTo>
                      <a:pt x="0" y="36"/>
                    </a:lnTo>
                    <a:lnTo>
                      <a:pt x="0" y="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9"/>
              <p:cNvSpPr/>
              <p:nvPr/>
            </p:nvSpPr>
            <p:spPr>
              <a:xfrm>
                <a:off x="5661821" y="5115750"/>
                <a:ext cx="1000525" cy="72181"/>
              </a:xfrm>
              <a:custGeom>
                <a:avLst/>
                <a:gdLst/>
                <a:ahLst/>
                <a:cxnLst/>
                <a:rect l="l" t="t" r="r" b="b"/>
                <a:pathLst>
                  <a:path w="810" h="61" extrusionOk="0">
                    <a:moveTo>
                      <a:pt x="3" y="36"/>
                    </a:moveTo>
                    <a:lnTo>
                      <a:pt x="788" y="0"/>
                    </a:lnTo>
                    <a:lnTo>
                      <a:pt x="788" y="0"/>
                    </a:lnTo>
                    <a:lnTo>
                      <a:pt x="788" y="5"/>
                    </a:lnTo>
                    <a:lnTo>
                      <a:pt x="790" y="11"/>
                    </a:lnTo>
                    <a:lnTo>
                      <a:pt x="795" y="16"/>
                    </a:lnTo>
                    <a:lnTo>
                      <a:pt x="803" y="20"/>
                    </a:lnTo>
                    <a:lnTo>
                      <a:pt x="803" y="20"/>
                    </a:lnTo>
                    <a:lnTo>
                      <a:pt x="810" y="23"/>
                    </a:lnTo>
                    <a:lnTo>
                      <a:pt x="0" y="61"/>
                    </a:lnTo>
                    <a:lnTo>
                      <a:pt x="0" y="61"/>
                    </a:lnTo>
                    <a:lnTo>
                      <a:pt x="4" y="55"/>
                    </a:lnTo>
                    <a:lnTo>
                      <a:pt x="6" y="50"/>
                    </a:lnTo>
                    <a:lnTo>
                      <a:pt x="4" y="43"/>
                    </a:lnTo>
                    <a:lnTo>
                      <a:pt x="3" y="36"/>
                    </a:lnTo>
                    <a:lnTo>
                      <a:pt x="3" y="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9"/>
              <p:cNvSpPr/>
              <p:nvPr/>
            </p:nvSpPr>
            <p:spPr>
              <a:xfrm>
                <a:off x="5671085" y="5189114"/>
                <a:ext cx="981998" cy="72181"/>
              </a:xfrm>
              <a:custGeom>
                <a:avLst/>
                <a:gdLst/>
                <a:ahLst/>
                <a:cxnLst/>
                <a:rect l="l" t="t" r="r" b="b"/>
                <a:pathLst>
                  <a:path w="795" h="61" extrusionOk="0">
                    <a:moveTo>
                      <a:pt x="0" y="38"/>
                    </a:moveTo>
                    <a:lnTo>
                      <a:pt x="788" y="0"/>
                    </a:lnTo>
                    <a:lnTo>
                      <a:pt x="788" y="0"/>
                    </a:lnTo>
                    <a:lnTo>
                      <a:pt x="792" y="8"/>
                    </a:lnTo>
                    <a:lnTo>
                      <a:pt x="795" y="15"/>
                    </a:lnTo>
                    <a:lnTo>
                      <a:pt x="795" y="22"/>
                    </a:lnTo>
                    <a:lnTo>
                      <a:pt x="795" y="22"/>
                    </a:lnTo>
                    <a:lnTo>
                      <a:pt x="795" y="24"/>
                    </a:lnTo>
                    <a:lnTo>
                      <a:pt x="9" y="61"/>
                    </a:lnTo>
                    <a:lnTo>
                      <a:pt x="9" y="61"/>
                    </a:lnTo>
                    <a:lnTo>
                      <a:pt x="11" y="56"/>
                    </a:lnTo>
                    <a:lnTo>
                      <a:pt x="13" y="50"/>
                    </a:lnTo>
                    <a:lnTo>
                      <a:pt x="17" y="43"/>
                    </a:lnTo>
                    <a:lnTo>
                      <a:pt x="17" y="41"/>
                    </a:lnTo>
                    <a:lnTo>
                      <a:pt x="15" y="39"/>
                    </a:lnTo>
                    <a:lnTo>
                      <a:pt x="9" y="38"/>
                    </a:lnTo>
                    <a:lnTo>
                      <a:pt x="0" y="38"/>
                    </a:lnTo>
                    <a:lnTo>
                      <a:pt x="0" y="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9"/>
              <p:cNvSpPr/>
              <p:nvPr/>
            </p:nvSpPr>
            <p:spPr>
              <a:xfrm>
                <a:off x="5653792" y="5256561"/>
                <a:ext cx="1016583" cy="72181"/>
              </a:xfrm>
              <a:custGeom>
                <a:avLst/>
                <a:gdLst/>
                <a:ahLst/>
                <a:cxnLst/>
                <a:rect l="l" t="t" r="r" b="b"/>
                <a:pathLst>
                  <a:path w="823" h="61" extrusionOk="0">
                    <a:moveTo>
                      <a:pt x="15" y="36"/>
                    </a:moveTo>
                    <a:lnTo>
                      <a:pt x="794" y="0"/>
                    </a:lnTo>
                    <a:lnTo>
                      <a:pt x="794" y="0"/>
                    </a:lnTo>
                    <a:lnTo>
                      <a:pt x="794" y="4"/>
                    </a:lnTo>
                    <a:lnTo>
                      <a:pt x="796" y="7"/>
                    </a:lnTo>
                    <a:lnTo>
                      <a:pt x="800" y="11"/>
                    </a:lnTo>
                    <a:lnTo>
                      <a:pt x="807" y="13"/>
                    </a:lnTo>
                    <a:lnTo>
                      <a:pt x="807" y="13"/>
                    </a:lnTo>
                    <a:lnTo>
                      <a:pt x="817" y="18"/>
                    </a:lnTo>
                    <a:lnTo>
                      <a:pt x="823" y="22"/>
                    </a:lnTo>
                    <a:lnTo>
                      <a:pt x="0" y="61"/>
                    </a:lnTo>
                    <a:lnTo>
                      <a:pt x="0" y="61"/>
                    </a:lnTo>
                    <a:lnTo>
                      <a:pt x="3" y="59"/>
                    </a:lnTo>
                    <a:lnTo>
                      <a:pt x="3" y="59"/>
                    </a:lnTo>
                    <a:lnTo>
                      <a:pt x="11" y="55"/>
                    </a:lnTo>
                    <a:lnTo>
                      <a:pt x="14" y="53"/>
                    </a:lnTo>
                    <a:lnTo>
                      <a:pt x="15" y="50"/>
                    </a:lnTo>
                    <a:lnTo>
                      <a:pt x="16" y="43"/>
                    </a:lnTo>
                    <a:lnTo>
                      <a:pt x="15" y="36"/>
                    </a:lnTo>
                    <a:lnTo>
                      <a:pt x="15" y="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Google Shape;135;p9"/>
              <p:cNvSpPr/>
              <p:nvPr/>
            </p:nvSpPr>
            <p:spPr>
              <a:xfrm>
                <a:off x="5675409" y="5325191"/>
                <a:ext cx="973350" cy="72181"/>
              </a:xfrm>
              <a:custGeom>
                <a:avLst/>
                <a:gdLst/>
                <a:ahLst/>
                <a:cxnLst/>
                <a:rect l="l" t="t" r="r" b="b"/>
                <a:pathLst>
                  <a:path w="788" h="61" extrusionOk="0">
                    <a:moveTo>
                      <a:pt x="0" y="37"/>
                    </a:moveTo>
                    <a:lnTo>
                      <a:pt x="786" y="0"/>
                    </a:lnTo>
                    <a:lnTo>
                      <a:pt x="786" y="0"/>
                    </a:lnTo>
                    <a:lnTo>
                      <a:pt x="784" y="6"/>
                    </a:lnTo>
                    <a:lnTo>
                      <a:pt x="786" y="11"/>
                    </a:lnTo>
                    <a:lnTo>
                      <a:pt x="788" y="25"/>
                    </a:lnTo>
                    <a:lnTo>
                      <a:pt x="7" y="61"/>
                    </a:lnTo>
                    <a:lnTo>
                      <a:pt x="7" y="61"/>
                    </a:lnTo>
                    <a:lnTo>
                      <a:pt x="8" y="54"/>
                    </a:lnTo>
                    <a:lnTo>
                      <a:pt x="8" y="48"/>
                    </a:lnTo>
                    <a:lnTo>
                      <a:pt x="6" y="42"/>
                    </a:lnTo>
                    <a:lnTo>
                      <a:pt x="0" y="37"/>
                    </a:lnTo>
                    <a:lnTo>
                      <a:pt x="0" y="3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p9"/>
              <p:cNvSpPr/>
              <p:nvPr/>
            </p:nvSpPr>
            <p:spPr>
              <a:xfrm>
                <a:off x="5674173" y="5424586"/>
                <a:ext cx="975821" cy="231923"/>
              </a:xfrm>
              <a:custGeom>
                <a:avLst/>
                <a:gdLst/>
                <a:ahLst/>
                <a:cxnLst/>
                <a:rect l="l" t="t" r="r" b="b"/>
                <a:pathLst>
                  <a:path w="790" h="196" extrusionOk="0">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7" y="168"/>
                    </a:lnTo>
                    <a:lnTo>
                      <a:pt x="144" y="160"/>
                    </a:lnTo>
                    <a:lnTo>
                      <a:pt x="140" y="153"/>
                    </a:lnTo>
                    <a:lnTo>
                      <a:pt x="133" y="145"/>
                    </a:lnTo>
                    <a:lnTo>
                      <a:pt x="125" y="138"/>
                    </a:lnTo>
                    <a:lnTo>
                      <a:pt x="99" y="121"/>
                    </a:lnTo>
                    <a:lnTo>
                      <a:pt x="64" y="99"/>
                    </a:lnTo>
                    <a:lnTo>
                      <a:pt x="64" y="99"/>
                    </a:lnTo>
                    <a:lnTo>
                      <a:pt x="52" y="92"/>
                    </a:lnTo>
                    <a:lnTo>
                      <a:pt x="42" y="84"/>
                    </a:lnTo>
                    <a:lnTo>
                      <a:pt x="33" y="76"/>
                    </a:lnTo>
                    <a:lnTo>
                      <a:pt x="23" y="68"/>
                    </a:lnTo>
                    <a:lnTo>
                      <a:pt x="11" y="53"/>
                    </a:lnTo>
                    <a:lnTo>
                      <a:pt x="0" y="37"/>
                    </a:lnTo>
                    <a:lnTo>
                      <a:pt x="790" y="0"/>
                    </a:lnTo>
                    <a:lnTo>
                      <a:pt x="790" y="0"/>
                    </a:lnTo>
                    <a:lnTo>
                      <a:pt x="786" y="12"/>
                    </a:lnTo>
                    <a:lnTo>
                      <a:pt x="778" y="24"/>
                    </a:lnTo>
                    <a:lnTo>
                      <a:pt x="770" y="38"/>
                    </a:lnTo>
                    <a:lnTo>
                      <a:pt x="760" y="50"/>
                    </a:lnTo>
                    <a:lnTo>
                      <a:pt x="749" y="62"/>
                    </a:lnTo>
                    <a:lnTo>
                      <a:pt x="738" y="76"/>
                    </a:lnTo>
                    <a:lnTo>
                      <a:pt x="711" y="99"/>
                    </a:lnTo>
                    <a:lnTo>
                      <a:pt x="711" y="99"/>
                    </a:lnTo>
                    <a:lnTo>
                      <a:pt x="696" y="111"/>
                    </a:lnTo>
                    <a:lnTo>
                      <a:pt x="682" y="122"/>
                    </a:lnTo>
                    <a:lnTo>
                      <a:pt x="657" y="138"/>
                    </a:lnTo>
                    <a:lnTo>
                      <a:pt x="646" y="146"/>
                    </a:lnTo>
                    <a:lnTo>
                      <a:pt x="638" y="153"/>
                    </a:lnTo>
                    <a:lnTo>
                      <a:pt x="633" y="160"/>
                    </a:lnTo>
                    <a:lnTo>
                      <a:pt x="630" y="168"/>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lnTo>
                      <a:pt x="370" y="19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9"/>
              <p:cNvSpPr/>
              <p:nvPr/>
            </p:nvSpPr>
            <p:spPr>
              <a:xfrm>
                <a:off x="5910718" y="4228290"/>
                <a:ext cx="137109" cy="385749"/>
              </a:xfrm>
              <a:custGeom>
                <a:avLst/>
                <a:gdLst/>
                <a:ahLst/>
                <a:cxnLst/>
                <a:rect l="l" t="t" r="r" b="b"/>
                <a:pathLst>
                  <a:path w="111" h="326" extrusionOk="0">
                    <a:moveTo>
                      <a:pt x="35" y="266"/>
                    </a:moveTo>
                    <a:lnTo>
                      <a:pt x="66" y="326"/>
                    </a:lnTo>
                    <a:lnTo>
                      <a:pt x="94" y="322"/>
                    </a:lnTo>
                    <a:lnTo>
                      <a:pt x="111" y="256"/>
                    </a:lnTo>
                    <a:lnTo>
                      <a:pt x="76" y="0"/>
                    </a:lnTo>
                    <a:lnTo>
                      <a:pt x="0" y="11"/>
                    </a:lnTo>
                    <a:lnTo>
                      <a:pt x="35" y="26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9"/>
              <p:cNvSpPr/>
              <p:nvPr/>
            </p:nvSpPr>
            <p:spPr>
              <a:xfrm>
                <a:off x="5905777" y="4165576"/>
                <a:ext cx="98817" cy="108861"/>
              </a:xfrm>
              <a:custGeom>
                <a:avLst/>
                <a:gdLst/>
                <a:ahLst/>
                <a:cxnLst/>
                <a:rect l="l" t="t" r="r" b="b"/>
                <a:pathLst>
                  <a:path w="80" h="92" extrusionOk="0">
                    <a:moveTo>
                      <a:pt x="4" y="59"/>
                    </a:moveTo>
                    <a:lnTo>
                      <a:pt x="4" y="59"/>
                    </a:lnTo>
                    <a:lnTo>
                      <a:pt x="5" y="66"/>
                    </a:lnTo>
                    <a:lnTo>
                      <a:pt x="9" y="73"/>
                    </a:lnTo>
                    <a:lnTo>
                      <a:pt x="13" y="80"/>
                    </a:lnTo>
                    <a:lnTo>
                      <a:pt x="19" y="84"/>
                    </a:lnTo>
                    <a:lnTo>
                      <a:pt x="24" y="88"/>
                    </a:lnTo>
                    <a:lnTo>
                      <a:pt x="31" y="91"/>
                    </a:lnTo>
                    <a:lnTo>
                      <a:pt x="39" y="92"/>
                    </a:lnTo>
                    <a:lnTo>
                      <a:pt x="46" y="92"/>
                    </a:lnTo>
                    <a:lnTo>
                      <a:pt x="47" y="92"/>
                    </a:lnTo>
                    <a:lnTo>
                      <a:pt x="47" y="92"/>
                    </a:lnTo>
                    <a:lnTo>
                      <a:pt x="55" y="89"/>
                    </a:lnTo>
                    <a:lnTo>
                      <a:pt x="62" y="87"/>
                    </a:lnTo>
                    <a:lnTo>
                      <a:pt x="67" y="82"/>
                    </a:lnTo>
                    <a:lnTo>
                      <a:pt x="71" y="77"/>
                    </a:lnTo>
                    <a:lnTo>
                      <a:pt x="75" y="70"/>
                    </a:lnTo>
                    <a:lnTo>
                      <a:pt x="78" y="64"/>
                    </a:lnTo>
                    <a:lnTo>
                      <a:pt x="80" y="57"/>
                    </a:lnTo>
                    <a:lnTo>
                      <a:pt x="80" y="49"/>
                    </a:lnTo>
                    <a:lnTo>
                      <a:pt x="75" y="15"/>
                    </a:lnTo>
                    <a:lnTo>
                      <a:pt x="75" y="15"/>
                    </a:lnTo>
                    <a:lnTo>
                      <a:pt x="73" y="8"/>
                    </a:lnTo>
                    <a:lnTo>
                      <a:pt x="70" y="4"/>
                    </a:lnTo>
                    <a:lnTo>
                      <a:pt x="66" y="1"/>
                    </a:lnTo>
                    <a:lnTo>
                      <a:pt x="62" y="0"/>
                    </a:lnTo>
                    <a:lnTo>
                      <a:pt x="50" y="1"/>
                    </a:lnTo>
                    <a:lnTo>
                      <a:pt x="35" y="3"/>
                    </a:lnTo>
                    <a:lnTo>
                      <a:pt x="35" y="3"/>
                    </a:lnTo>
                    <a:lnTo>
                      <a:pt x="35" y="3"/>
                    </a:lnTo>
                    <a:lnTo>
                      <a:pt x="20" y="5"/>
                    </a:lnTo>
                    <a:lnTo>
                      <a:pt x="8" y="7"/>
                    </a:lnTo>
                    <a:lnTo>
                      <a:pt x="4" y="9"/>
                    </a:lnTo>
                    <a:lnTo>
                      <a:pt x="1" y="13"/>
                    </a:lnTo>
                    <a:lnTo>
                      <a:pt x="0" y="17"/>
                    </a:lnTo>
                    <a:lnTo>
                      <a:pt x="0" y="24"/>
                    </a:lnTo>
                    <a:lnTo>
                      <a:pt x="4" y="5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9"/>
              <p:cNvSpPr/>
              <p:nvPr/>
            </p:nvSpPr>
            <p:spPr>
              <a:xfrm>
                <a:off x="5902071" y="4202258"/>
                <a:ext cx="117346" cy="107679"/>
              </a:xfrm>
              <a:custGeom>
                <a:avLst/>
                <a:gdLst/>
                <a:ahLst/>
                <a:cxnLst/>
                <a:rect l="l" t="t" r="r" b="b"/>
                <a:pathLst>
                  <a:path w="95" h="91" extrusionOk="0">
                    <a:moveTo>
                      <a:pt x="11" y="91"/>
                    </a:moveTo>
                    <a:lnTo>
                      <a:pt x="95" y="80"/>
                    </a:lnTo>
                    <a:lnTo>
                      <a:pt x="84" y="0"/>
                    </a:lnTo>
                    <a:lnTo>
                      <a:pt x="0" y="11"/>
                    </a:lnTo>
                    <a:lnTo>
                      <a:pt x="11" y="9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9"/>
              <p:cNvSpPr/>
              <p:nvPr/>
            </p:nvSpPr>
            <p:spPr>
              <a:xfrm>
                <a:off x="5889719" y="4233023"/>
                <a:ext cx="34586" cy="194058"/>
              </a:xfrm>
              <a:custGeom>
                <a:avLst/>
                <a:gdLst/>
                <a:ahLst/>
                <a:cxnLst/>
                <a:rect l="l" t="t" r="r" b="b"/>
                <a:pathLst>
                  <a:path w="28" h="164" extrusionOk="0">
                    <a:moveTo>
                      <a:pt x="21" y="0"/>
                    </a:moveTo>
                    <a:lnTo>
                      <a:pt x="21" y="0"/>
                    </a:lnTo>
                    <a:lnTo>
                      <a:pt x="11" y="7"/>
                    </a:lnTo>
                    <a:lnTo>
                      <a:pt x="5" y="13"/>
                    </a:lnTo>
                    <a:lnTo>
                      <a:pt x="2" y="17"/>
                    </a:lnTo>
                    <a:lnTo>
                      <a:pt x="0" y="20"/>
                    </a:lnTo>
                    <a:lnTo>
                      <a:pt x="0" y="20"/>
                    </a:lnTo>
                    <a:lnTo>
                      <a:pt x="3" y="44"/>
                    </a:lnTo>
                    <a:lnTo>
                      <a:pt x="9" y="90"/>
                    </a:lnTo>
                    <a:lnTo>
                      <a:pt x="18" y="154"/>
                    </a:lnTo>
                    <a:lnTo>
                      <a:pt x="18" y="154"/>
                    </a:lnTo>
                    <a:lnTo>
                      <a:pt x="17" y="155"/>
                    </a:lnTo>
                    <a:lnTo>
                      <a:pt x="18" y="160"/>
                    </a:lnTo>
                    <a:lnTo>
                      <a:pt x="19" y="161"/>
                    </a:lnTo>
                    <a:lnTo>
                      <a:pt x="21" y="162"/>
                    </a:lnTo>
                    <a:lnTo>
                      <a:pt x="23" y="164"/>
                    </a:lnTo>
                    <a:lnTo>
                      <a:pt x="28" y="164"/>
                    </a:lnTo>
                    <a:lnTo>
                      <a:pt x="13" y="58"/>
                    </a:lnTo>
                    <a:lnTo>
                      <a:pt x="19" y="44"/>
                    </a:lnTo>
                    <a:lnTo>
                      <a:pt x="21" y="0"/>
                    </a:lnTo>
                    <a:lnTo>
                      <a:pt x="2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9"/>
              <p:cNvSpPr/>
              <p:nvPr/>
            </p:nvSpPr>
            <p:spPr>
              <a:xfrm>
                <a:off x="6266460" y="4170315"/>
                <a:ext cx="604021" cy="259140"/>
              </a:xfrm>
              <a:custGeom>
                <a:avLst/>
                <a:gdLst/>
                <a:ahLst/>
                <a:cxnLst/>
                <a:rect l="l" t="t" r="r" b="b"/>
                <a:pathLst>
                  <a:path w="489" h="219" extrusionOk="0">
                    <a:moveTo>
                      <a:pt x="247" y="219"/>
                    </a:moveTo>
                    <a:lnTo>
                      <a:pt x="489" y="110"/>
                    </a:lnTo>
                    <a:lnTo>
                      <a:pt x="240" y="0"/>
                    </a:lnTo>
                    <a:lnTo>
                      <a:pt x="0" y="107"/>
                    </a:lnTo>
                    <a:lnTo>
                      <a:pt x="247" y="2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9"/>
              <p:cNvSpPr/>
              <p:nvPr/>
            </p:nvSpPr>
            <p:spPr>
              <a:xfrm>
                <a:off x="6273871" y="4292193"/>
                <a:ext cx="17293" cy="1905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9"/>
              <p:cNvSpPr/>
              <p:nvPr/>
            </p:nvSpPr>
            <p:spPr>
              <a:xfrm>
                <a:off x="6252872" y="4460219"/>
                <a:ext cx="59291" cy="57981"/>
              </a:xfrm>
              <a:custGeom>
                <a:avLst/>
                <a:gdLst/>
                <a:ahLst/>
                <a:cxnLst/>
                <a:rect l="l" t="t" r="r" b="b"/>
                <a:pathLst>
                  <a:path w="48" h="49" extrusionOk="0">
                    <a:moveTo>
                      <a:pt x="0" y="24"/>
                    </a:moveTo>
                    <a:lnTo>
                      <a:pt x="0" y="24"/>
                    </a:lnTo>
                    <a:lnTo>
                      <a:pt x="0" y="20"/>
                    </a:lnTo>
                    <a:lnTo>
                      <a:pt x="2" y="15"/>
                    </a:lnTo>
                    <a:lnTo>
                      <a:pt x="4" y="11"/>
                    </a:lnTo>
                    <a:lnTo>
                      <a:pt x="7" y="8"/>
                    </a:lnTo>
                    <a:lnTo>
                      <a:pt x="11" y="4"/>
                    </a:lnTo>
                    <a:lnTo>
                      <a:pt x="15" y="3"/>
                    </a:lnTo>
                    <a:lnTo>
                      <a:pt x="19" y="1"/>
                    </a:lnTo>
                    <a:lnTo>
                      <a:pt x="25" y="0"/>
                    </a:lnTo>
                    <a:lnTo>
                      <a:pt x="25" y="0"/>
                    </a:lnTo>
                    <a:lnTo>
                      <a:pt x="29" y="1"/>
                    </a:lnTo>
                    <a:lnTo>
                      <a:pt x="34" y="3"/>
                    </a:lnTo>
                    <a:lnTo>
                      <a:pt x="38" y="4"/>
                    </a:lnTo>
                    <a:lnTo>
                      <a:pt x="41" y="8"/>
                    </a:lnTo>
                    <a:lnTo>
                      <a:pt x="44" y="11"/>
                    </a:lnTo>
                    <a:lnTo>
                      <a:pt x="46" y="15"/>
                    </a:lnTo>
                    <a:lnTo>
                      <a:pt x="48" y="20"/>
                    </a:lnTo>
                    <a:lnTo>
                      <a:pt x="48" y="24"/>
                    </a:lnTo>
                    <a:lnTo>
                      <a:pt x="48" y="24"/>
                    </a:lnTo>
                    <a:lnTo>
                      <a:pt x="48" y="30"/>
                    </a:lnTo>
                    <a:lnTo>
                      <a:pt x="46" y="34"/>
                    </a:lnTo>
                    <a:lnTo>
                      <a:pt x="44" y="38"/>
                    </a:lnTo>
                    <a:lnTo>
                      <a:pt x="41" y="42"/>
                    </a:lnTo>
                    <a:lnTo>
                      <a:pt x="38" y="45"/>
                    </a:lnTo>
                    <a:lnTo>
                      <a:pt x="34" y="47"/>
                    </a:lnTo>
                    <a:lnTo>
                      <a:pt x="29" y="49"/>
                    </a:lnTo>
                    <a:lnTo>
                      <a:pt x="25" y="49"/>
                    </a:lnTo>
                    <a:lnTo>
                      <a:pt x="25" y="49"/>
                    </a:lnTo>
                    <a:lnTo>
                      <a:pt x="19" y="49"/>
                    </a:lnTo>
                    <a:lnTo>
                      <a:pt x="15" y="47"/>
                    </a:lnTo>
                    <a:lnTo>
                      <a:pt x="11" y="45"/>
                    </a:lnTo>
                    <a:lnTo>
                      <a:pt x="7" y="42"/>
                    </a:lnTo>
                    <a:lnTo>
                      <a:pt x="4" y="38"/>
                    </a:lnTo>
                    <a:lnTo>
                      <a:pt x="2" y="34"/>
                    </a:lnTo>
                    <a:lnTo>
                      <a:pt x="0" y="30"/>
                    </a:lnTo>
                    <a:lnTo>
                      <a:pt x="0" y="24"/>
                    </a:lnTo>
                    <a:lnTo>
                      <a:pt x="0" y="2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9"/>
              <p:cNvSpPr/>
              <p:nvPr/>
            </p:nvSpPr>
            <p:spPr>
              <a:xfrm>
                <a:off x="6276341" y="4492167"/>
                <a:ext cx="35822" cy="126612"/>
              </a:xfrm>
              <a:custGeom>
                <a:avLst/>
                <a:gdLst/>
                <a:ahLst/>
                <a:cxnLst/>
                <a:rect l="l" t="t" r="r" b="b"/>
                <a:pathLst>
                  <a:path w="29" h="107" extrusionOk="0">
                    <a:moveTo>
                      <a:pt x="17" y="5"/>
                    </a:moveTo>
                    <a:lnTo>
                      <a:pt x="17" y="5"/>
                    </a:lnTo>
                    <a:lnTo>
                      <a:pt x="19" y="12"/>
                    </a:lnTo>
                    <a:lnTo>
                      <a:pt x="22" y="22"/>
                    </a:lnTo>
                    <a:lnTo>
                      <a:pt x="25" y="33"/>
                    </a:lnTo>
                    <a:lnTo>
                      <a:pt x="27" y="47"/>
                    </a:lnTo>
                    <a:lnTo>
                      <a:pt x="29" y="65"/>
                    </a:lnTo>
                    <a:lnTo>
                      <a:pt x="29" y="84"/>
                    </a:lnTo>
                    <a:lnTo>
                      <a:pt x="27" y="107"/>
                    </a:lnTo>
                    <a:lnTo>
                      <a:pt x="0" y="107"/>
                    </a:lnTo>
                    <a:lnTo>
                      <a:pt x="0" y="0"/>
                    </a:lnTo>
                    <a:lnTo>
                      <a:pt x="0" y="0"/>
                    </a:lnTo>
                    <a:lnTo>
                      <a:pt x="8" y="4"/>
                    </a:lnTo>
                    <a:lnTo>
                      <a:pt x="14" y="5"/>
                    </a:lnTo>
                    <a:lnTo>
                      <a:pt x="15" y="5"/>
                    </a:lnTo>
                    <a:lnTo>
                      <a:pt x="17" y="5"/>
                    </a:lnTo>
                    <a:lnTo>
                      <a:pt x="17" y="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9"/>
              <p:cNvSpPr/>
              <p:nvPr/>
            </p:nvSpPr>
            <p:spPr>
              <a:xfrm>
                <a:off x="6250402" y="4492167"/>
                <a:ext cx="35822" cy="126612"/>
              </a:xfrm>
              <a:custGeom>
                <a:avLst/>
                <a:gdLst/>
                <a:ahLst/>
                <a:cxnLst/>
                <a:rect l="l" t="t" r="r" b="b"/>
                <a:pathLst>
                  <a:path w="29" h="107" extrusionOk="0">
                    <a:moveTo>
                      <a:pt x="13" y="5"/>
                    </a:moveTo>
                    <a:lnTo>
                      <a:pt x="13" y="5"/>
                    </a:lnTo>
                    <a:lnTo>
                      <a:pt x="10" y="12"/>
                    </a:lnTo>
                    <a:lnTo>
                      <a:pt x="4" y="33"/>
                    </a:lnTo>
                    <a:lnTo>
                      <a:pt x="2" y="47"/>
                    </a:lnTo>
                    <a:lnTo>
                      <a:pt x="0" y="65"/>
                    </a:lnTo>
                    <a:lnTo>
                      <a:pt x="0" y="84"/>
                    </a:lnTo>
                    <a:lnTo>
                      <a:pt x="1" y="107"/>
                    </a:lnTo>
                    <a:lnTo>
                      <a:pt x="29" y="107"/>
                    </a:lnTo>
                    <a:lnTo>
                      <a:pt x="29" y="0"/>
                    </a:lnTo>
                    <a:lnTo>
                      <a:pt x="29" y="0"/>
                    </a:lnTo>
                    <a:lnTo>
                      <a:pt x="21" y="4"/>
                    </a:lnTo>
                    <a:lnTo>
                      <a:pt x="16" y="5"/>
                    </a:lnTo>
                    <a:lnTo>
                      <a:pt x="13" y="5"/>
                    </a:lnTo>
                    <a:lnTo>
                      <a:pt x="13" y="5"/>
                    </a:lnTo>
                    <a:lnTo>
                      <a:pt x="13" y="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9"/>
              <p:cNvSpPr/>
              <p:nvPr/>
            </p:nvSpPr>
            <p:spPr>
              <a:xfrm>
                <a:off x="6399863" y="4377389"/>
                <a:ext cx="349566" cy="249674"/>
              </a:xfrm>
              <a:custGeom>
                <a:avLst/>
                <a:gdLst/>
                <a:ahLst/>
                <a:cxnLst/>
                <a:rect l="l" t="t" r="r" b="b"/>
                <a:pathLst>
                  <a:path w="283" h="211" extrusionOk="0">
                    <a:moveTo>
                      <a:pt x="0" y="0"/>
                    </a:moveTo>
                    <a:lnTo>
                      <a:pt x="0" y="0"/>
                    </a:lnTo>
                    <a:lnTo>
                      <a:pt x="63" y="29"/>
                    </a:lnTo>
                    <a:lnTo>
                      <a:pt x="143" y="67"/>
                    </a:lnTo>
                    <a:lnTo>
                      <a:pt x="143" y="67"/>
                    </a:lnTo>
                    <a:lnTo>
                      <a:pt x="221" y="29"/>
                    </a:lnTo>
                    <a:lnTo>
                      <a:pt x="283" y="0"/>
                    </a:lnTo>
                    <a:lnTo>
                      <a:pt x="283" y="163"/>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7" y="211"/>
                    </a:lnTo>
                    <a:lnTo>
                      <a:pt x="147" y="211"/>
                    </a:lnTo>
                    <a:lnTo>
                      <a:pt x="143" y="211"/>
                    </a:lnTo>
                    <a:lnTo>
                      <a:pt x="143" y="211"/>
                    </a:lnTo>
                    <a:lnTo>
                      <a:pt x="139" y="211"/>
                    </a:lnTo>
                    <a:lnTo>
                      <a:pt x="139"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9"/>
              <p:cNvSpPr/>
              <p:nvPr/>
            </p:nvSpPr>
            <p:spPr>
              <a:xfrm>
                <a:off x="4932426" y="2497148"/>
                <a:ext cx="108699" cy="104128"/>
              </a:xfrm>
              <a:custGeom>
                <a:avLst/>
                <a:gdLst/>
                <a:ahLst/>
                <a:cxnLst/>
                <a:rect l="l" t="t" r="r" b="b"/>
                <a:pathLst>
                  <a:path w="88" h="88" extrusionOk="0">
                    <a:moveTo>
                      <a:pt x="88" y="44"/>
                    </a:moveTo>
                    <a:lnTo>
                      <a:pt x="88" y="44"/>
                    </a:lnTo>
                    <a:lnTo>
                      <a:pt x="86" y="36"/>
                    </a:lnTo>
                    <a:lnTo>
                      <a:pt x="83" y="27"/>
                    </a:lnTo>
                    <a:lnTo>
                      <a:pt x="79" y="19"/>
                    </a:lnTo>
                    <a:lnTo>
                      <a:pt x="74" y="13"/>
                    </a:lnTo>
                    <a:lnTo>
                      <a:pt x="67" y="7"/>
                    </a:lnTo>
                    <a:lnTo>
                      <a:pt x="60" y="3"/>
                    </a:lnTo>
                    <a:lnTo>
                      <a:pt x="52" y="0"/>
                    </a:lnTo>
                    <a:lnTo>
                      <a:pt x="43" y="0"/>
                    </a:lnTo>
                    <a:lnTo>
                      <a:pt x="43" y="0"/>
                    </a:lnTo>
                    <a:lnTo>
                      <a:pt x="35" y="0"/>
                    </a:lnTo>
                    <a:lnTo>
                      <a:pt x="27" y="3"/>
                    </a:lnTo>
                    <a:lnTo>
                      <a:pt x="18" y="7"/>
                    </a:lnTo>
                    <a:lnTo>
                      <a:pt x="12" y="13"/>
                    </a:lnTo>
                    <a:lnTo>
                      <a:pt x="6" y="19"/>
                    </a:lnTo>
                    <a:lnTo>
                      <a:pt x="2" y="27"/>
                    </a:lnTo>
                    <a:lnTo>
                      <a:pt x="0" y="36"/>
                    </a:lnTo>
                    <a:lnTo>
                      <a:pt x="0" y="44"/>
                    </a:lnTo>
                    <a:lnTo>
                      <a:pt x="0" y="44"/>
                    </a:lnTo>
                    <a:lnTo>
                      <a:pt x="0" y="53"/>
                    </a:lnTo>
                    <a:lnTo>
                      <a:pt x="2" y="61"/>
                    </a:lnTo>
                    <a:lnTo>
                      <a:pt x="6" y="68"/>
                    </a:lnTo>
                    <a:lnTo>
                      <a:pt x="12" y="75"/>
                    </a:lnTo>
                    <a:lnTo>
                      <a:pt x="18" y="80"/>
                    </a:lnTo>
                    <a:lnTo>
                      <a:pt x="27" y="84"/>
                    </a:lnTo>
                    <a:lnTo>
                      <a:pt x="35" y="87"/>
                    </a:lnTo>
                    <a:lnTo>
                      <a:pt x="43" y="88"/>
                    </a:lnTo>
                    <a:lnTo>
                      <a:pt x="43" y="88"/>
                    </a:lnTo>
                    <a:lnTo>
                      <a:pt x="52" y="87"/>
                    </a:lnTo>
                    <a:lnTo>
                      <a:pt x="60" y="84"/>
                    </a:lnTo>
                    <a:lnTo>
                      <a:pt x="67" y="80"/>
                    </a:lnTo>
                    <a:lnTo>
                      <a:pt x="74" y="75"/>
                    </a:lnTo>
                    <a:lnTo>
                      <a:pt x="79" y="68"/>
                    </a:lnTo>
                    <a:lnTo>
                      <a:pt x="83" y="61"/>
                    </a:lnTo>
                    <a:lnTo>
                      <a:pt x="86" y="53"/>
                    </a:lnTo>
                    <a:lnTo>
                      <a:pt x="88" y="44"/>
                    </a:lnTo>
                    <a:lnTo>
                      <a:pt x="88" y="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9"/>
              <p:cNvSpPr/>
              <p:nvPr/>
            </p:nvSpPr>
            <p:spPr>
              <a:xfrm>
                <a:off x="4836079" y="2574062"/>
                <a:ext cx="165519" cy="341968"/>
              </a:xfrm>
              <a:custGeom>
                <a:avLst/>
                <a:gdLst/>
                <a:ahLst/>
                <a:cxnLst/>
                <a:rect l="l" t="t" r="r" b="b"/>
                <a:pathLst>
                  <a:path w="134" h="289" extrusionOk="0">
                    <a:moveTo>
                      <a:pt x="134" y="7"/>
                    </a:moveTo>
                    <a:lnTo>
                      <a:pt x="134" y="7"/>
                    </a:lnTo>
                    <a:lnTo>
                      <a:pt x="88" y="129"/>
                    </a:lnTo>
                    <a:lnTo>
                      <a:pt x="42" y="248"/>
                    </a:lnTo>
                    <a:lnTo>
                      <a:pt x="42" y="248"/>
                    </a:lnTo>
                    <a:lnTo>
                      <a:pt x="22" y="268"/>
                    </a:lnTo>
                    <a:lnTo>
                      <a:pt x="8" y="282"/>
                    </a:lnTo>
                    <a:lnTo>
                      <a:pt x="3" y="286"/>
                    </a:lnTo>
                    <a:lnTo>
                      <a:pt x="0" y="289"/>
                    </a:lnTo>
                    <a:lnTo>
                      <a:pt x="0" y="289"/>
                    </a:lnTo>
                    <a:lnTo>
                      <a:pt x="3" y="275"/>
                    </a:lnTo>
                    <a:lnTo>
                      <a:pt x="15" y="243"/>
                    </a:lnTo>
                    <a:lnTo>
                      <a:pt x="50" y="144"/>
                    </a:lnTo>
                    <a:lnTo>
                      <a:pt x="105" y="0"/>
                    </a:lnTo>
                    <a:lnTo>
                      <a:pt x="134"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9"/>
              <p:cNvSpPr/>
              <p:nvPr/>
            </p:nvSpPr>
            <p:spPr>
              <a:xfrm>
                <a:off x="4968248" y="2574062"/>
                <a:ext cx="182812" cy="334869"/>
              </a:xfrm>
              <a:custGeom>
                <a:avLst/>
                <a:gdLst/>
                <a:ahLst/>
                <a:cxnLst/>
                <a:rect l="l" t="t" r="r" b="b"/>
                <a:pathLst>
                  <a:path w="148" h="283" extrusionOk="0">
                    <a:moveTo>
                      <a:pt x="2" y="13"/>
                    </a:moveTo>
                    <a:lnTo>
                      <a:pt x="109" y="244"/>
                    </a:lnTo>
                    <a:lnTo>
                      <a:pt x="148" y="283"/>
                    </a:lnTo>
                    <a:lnTo>
                      <a:pt x="137" y="229"/>
                    </a:lnTo>
                    <a:lnTo>
                      <a:pt x="33" y="0"/>
                    </a:lnTo>
                    <a:lnTo>
                      <a:pt x="0" y="10"/>
                    </a:lnTo>
                    <a:lnTo>
                      <a:pt x="2" y="1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9"/>
              <p:cNvSpPr/>
              <p:nvPr/>
            </p:nvSpPr>
            <p:spPr>
              <a:xfrm>
                <a:off x="4971953" y="2460468"/>
                <a:ext cx="19763" cy="57981"/>
              </a:xfrm>
              <a:custGeom>
                <a:avLst/>
                <a:gdLst/>
                <a:ahLst/>
                <a:cxnLst/>
                <a:rect l="l" t="t" r="r" b="b"/>
                <a:pathLst>
                  <a:path w="16" h="49" extrusionOk="0">
                    <a:moveTo>
                      <a:pt x="0" y="41"/>
                    </a:moveTo>
                    <a:lnTo>
                      <a:pt x="0" y="41"/>
                    </a:lnTo>
                    <a:lnTo>
                      <a:pt x="0" y="44"/>
                    </a:lnTo>
                    <a:lnTo>
                      <a:pt x="3" y="46"/>
                    </a:lnTo>
                    <a:lnTo>
                      <a:pt x="4" y="48"/>
                    </a:lnTo>
                    <a:lnTo>
                      <a:pt x="8" y="49"/>
                    </a:lnTo>
                    <a:lnTo>
                      <a:pt x="8" y="49"/>
                    </a:lnTo>
                    <a:lnTo>
                      <a:pt x="11" y="48"/>
                    </a:lnTo>
                    <a:lnTo>
                      <a:pt x="14" y="46"/>
                    </a:lnTo>
                    <a:lnTo>
                      <a:pt x="15" y="44"/>
                    </a:lnTo>
                    <a:lnTo>
                      <a:pt x="16" y="41"/>
                    </a:lnTo>
                    <a:lnTo>
                      <a:pt x="16" y="8"/>
                    </a:lnTo>
                    <a:lnTo>
                      <a:pt x="16" y="8"/>
                    </a:lnTo>
                    <a:lnTo>
                      <a:pt x="15" y="6"/>
                    </a:lnTo>
                    <a:lnTo>
                      <a:pt x="14" y="3"/>
                    </a:lnTo>
                    <a:lnTo>
                      <a:pt x="11" y="0"/>
                    </a:lnTo>
                    <a:lnTo>
                      <a:pt x="8" y="0"/>
                    </a:lnTo>
                    <a:lnTo>
                      <a:pt x="8" y="0"/>
                    </a:lnTo>
                    <a:lnTo>
                      <a:pt x="4" y="0"/>
                    </a:lnTo>
                    <a:lnTo>
                      <a:pt x="3" y="3"/>
                    </a:lnTo>
                    <a:lnTo>
                      <a:pt x="0" y="6"/>
                    </a:lnTo>
                    <a:lnTo>
                      <a:pt x="0" y="8"/>
                    </a:lnTo>
                    <a:lnTo>
                      <a:pt x="0" y="4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9"/>
              <p:cNvSpPr/>
              <p:nvPr/>
            </p:nvSpPr>
            <p:spPr>
              <a:xfrm>
                <a:off x="5690849" y="2207247"/>
                <a:ext cx="174166" cy="448464"/>
              </a:xfrm>
              <a:custGeom>
                <a:avLst/>
                <a:gdLst/>
                <a:ahLst/>
                <a:cxnLst/>
                <a:rect l="l" t="t" r="r" b="b"/>
                <a:pathLst>
                  <a:path w="141" h="379" extrusionOk="0">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79"/>
                    </a:lnTo>
                    <a:lnTo>
                      <a:pt x="71" y="348"/>
                    </a:lnTo>
                    <a:lnTo>
                      <a:pt x="71" y="348"/>
                    </a:lnTo>
                    <a:lnTo>
                      <a:pt x="71" y="348"/>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31"/>
                    </a:lnTo>
                    <a:lnTo>
                      <a:pt x="71" y="0"/>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9"/>
              <p:cNvSpPr/>
              <p:nvPr/>
            </p:nvSpPr>
            <p:spPr>
              <a:xfrm>
                <a:off x="5543859" y="2350424"/>
                <a:ext cx="468147" cy="164476"/>
              </a:xfrm>
              <a:custGeom>
                <a:avLst/>
                <a:gdLst/>
                <a:ahLst/>
                <a:cxnLst/>
                <a:rect l="l" t="t" r="r" b="b"/>
                <a:pathLst>
                  <a:path w="379" h="139" extrusionOk="0">
                    <a:moveTo>
                      <a:pt x="190" y="0"/>
                    </a:moveTo>
                    <a:lnTo>
                      <a:pt x="190" y="0"/>
                    </a:ln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39"/>
                    </a:lnTo>
                    <a:lnTo>
                      <a:pt x="190" y="127"/>
                    </a:lnTo>
                    <a:lnTo>
                      <a:pt x="190" y="127"/>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9"/>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lnTo>
                      <a:pt x="0" y="6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9"/>
              <p:cNvSpPr/>
              <p:nvPr/>
            </p:nvSpPr>
            <p:spPr>
              <a:xfrm>
                <a:off x="5603149" y="2264044"/>
                <a:ext cx="350801" cy="337236"/>
              </a:xfrm>
              <a:custGeom>
                <a:avLst/>
                <a:gdLst/>
                <a:ahLst/>
                <a:cxnLst/>
                <a:rect l="l" t="t" r="r" b="b"/>
                <a:pathLst>
                  <a:path w="284" h="285" extrusionOk="0">
                    <a:moveTo>
                      <a:pt x="142" y="50"/>
                    </a:moveTo>
                    <a:lnTo>
                      <a:pt x="142" y="50"/>
                    </a:lnTo>
                    <a:lnTo>
                      <a:pt x="166" y="70"/>
                    </a:lnTo>
                    <a:lnTo>
                      <a:pt x="190" y="93"/>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4" y="254"/>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00" y="184"/>
                    </a:lnTo>
                    <a:lnTo>
                      <a:pt x="121" y="203"/>
                    </a:lnTo>
                    <a:lnTo>
                      <a:pt x="142" y="219"/>
                    </a:lnTo>
                    <a:lnTo>
                      <a:pt x="142" y="235"/>
                    </a:lnTo>
                    <a:lnTo>
                      <a:pt x="142" y="235"/>
                    </a:lnTo>
                    <a:lnTo>
                      <a:pt x="117" y="215"/>
                    </a:lnTo>
                    <a:lnTo>
                      <a:pt x="93" y="192"/>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lnTo>
                      <a:pt x="8"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9"/>
              <p:cNvSpPr/>
              <p:nvPr/>
            </p:nvSpPr>
            <p:spPr>
              <a:xfrm>
                <a:off x="5603149" y="2264044"/>
                <a:ext cx="350801" cy="337236"/>
              </a:xfrm>
              <a:custGeom>
                <a:avLst/>
                <a:gdLst/>
                <a:ahLst/>
                <a:cxnLst/>
                <a:rect l="l" t="t" r="r" b="b"/>
                <a:pathLst>
                  <a:path w="284" h="285" extrusionOk="0">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90" y="192"/>
                    </a:lnTo>
                    <a:lnTo>
                      <a:pt x="166" y="215"/>
                    </a:lnTo>
                    <a:lnTo>
                      <a:pt x="142" y="235"/>
                    </a:lnTo>
                    <a:lnTo>
                      <a:pt x="142" y="219"/>
                    </a:lnTo>
                    <a:lnTo>
                      <a:pt x="142" y="219"/>
                    </a:lnTo>
                    <a:lnTo>
                      <a:pt x="162" y="203"/>
                    </a:lnTo>
                    <a:lnTo>
                      <a:pt x="184" y="184"/>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4" y="29"/>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93" y="93"/>
                    </a:lnTo>
                    <a:lnTo>
                      <a:pt x="117" y="70"/>
                    </a:lnTo>
                    <a:lnTo>
                      <a:pt x="142" y="50"/>
                    </a:lnTo>
                    <a:lnTo>
                      <a:pt x="142" y="65"/>
                    </a:lnTo>
                    <a:lnTo>
                      <a:pt x="142" y="65"/>
                    </a:lnTo>
                    <a:lnTo>
                      <a:pt x="121" y="81"/>
                    </a:lnTo>
                    <a:lnTo>
                      <a:pt x="100" y="10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lnTo>
                      <a:pt x="8" y="2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9"/>
              <p:cNvSpPr/>
              <p:nvPr/>
            </p:nvSpPr>
            <p:spPr>
              <a:xfrm>
                <a:off x="5741493" y="2396572"/>
                <a:ext cx="71643" cy="70997"/>
              </a:xfrm>
              <a:custGeom>
                <a:avLst/>
                <a:gdLst/>
                <a:ahLst/>
                <a:cxnLst/>
                <a:rect l="l" t="t" r="r" b="b"/>
                <a:pathLst>
                  <a:path w="58" h="60" extrusionOk="0">
                    <a:moveTo>
                      <a:pt x="0" y="30"/>
                    </a:moveTo>
                    <a:lnTo>
                      <a:pt x="0" y="30"/>
                    </a:lnTo>
                    <a:lnTo>
                      <a:pt x="1" y="24"/>
                    </a:lnTo>
                    <a:lnTo>
                      <a:pt x="3" y="19"/>
                    </a:lnTo>
                    <a:lnTo>
                      <a:pt x="5" y="14"/>
                    </a:lnTo>
                    <a:lnTo>
                      <a:pt x="9" y="10"/>
                    </a:lnTo>
                    <a:lnTo>
                      <a:pt x="13" y="6"/>
                    </a:lnTo>
                    <a:lnTo>
                      <a:pt x="18" y="3"/>
                    </a:lnTo>
                    <a:lnTo>
                      <a:pt x="24" y="1"/>
                    </a:lnTo>
                    <a:lnTo>
                      <a:pt x="30" y="0"/>
                    </a:lnTo>
                    <a:lnTo>
                      <a:pt x="30" y="0"/>
                    </a:lnTo>
                    <a:lnTo>
                      <a:pt x="35" y="1"/>
                    </a:lnTo>
                    <a:lnTo>
                      <a:pt x="41" y="3"/>
                    </a:lnTo>
                    <a:lnTo>
                      <a:pt x="46" y="6"/>
                    </a:lnTo>
                    <a:lnTo>
                      <a:pt x="50" y="10"/>
                    </a:lnTo>
                    <a:lnTo>
                      <a:pt x="54" y="14"/>
                    </a:lnTo>
                    <a:lnTo>
                      <a:pt x="57" y="19"/>
                    </a:lnTo>
                    <a:lnTo>
                      <a:pt x="58" y="24"/>
                    </a:lnTo>
                    <a:lnTo>
                      <a:pt x="58" y="30"/>
                    </a:lnTo>
                    <a:lnTo>
                      <a:pt x="58" y="30"/>
                    </a:lnTo>
                    <a:lnTo>
                      <a:pt x="58" y="35"/>
                    </a:lnTo>
                    <a:lnTo>
                      <a:pt x="57" y="41"/>
                    </a:lnTo>
                    <a:lnTo>
                      <a:pt x="54" y="46"/>
                    </a:lnTo>
                    <a:lnTo>
                      <a:pt x="50" y="50"/>
                    </a:lnTo>
                    <a:lnTo>
                      <a:pt x="46" y="54"/>
                    </a:lnTo>
                    <a:lnTo>
                      <a:pt x="41" y="57"/>
                    </a:lnTo>
                    <a:lnTo>
                      <a:pt x="35" y="58"/>
                    </a:lnTo>
                    <a:lnTo>
                      <a:pt x="30" y="60"/>
                    </a:lnTo>
                    <a:lnTo>
                      <a:pt x="30" y="60"/>
                    </a:lnTo>
                    <a:lnTo>
                      <a:pt x="24" y="58"/>
                    </a:lnTo>
                    <a:lnTo>
                      <a:pt x="18" y="57"/>
                    </a:lnTo>
                    <a:lnTo>
                      <a:pt x="13" y="54"/>
                    </a:lnTo>
                    <a:lnTo>
                      <a:pt x="9" y="50"/>
                    </a:lnTo>
                    <a:lnTo>
                      <a:pt x="5" y="46"/>
                    </a:lnTo>
                    <a:lnTo>
                      <a:pt x="3" y="41"/>
                    </a:lnTo>
                    <a:lnTo>
                      <a:pt x="1" y="35"/>
                    </a:lnTo>
                    <a:lnTo>
                      <a:pt x="0" y="30"/>
                    </a:lnTo>
                    <a:lnTo>
                      <a:pt x="0" y="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9"/>
              <p:cNvSpPr/>
              <p:nvPr/>
            </p:nvSpPr>
            <p:spPr>
              <a:xfrm>
                <a:off x="5063359" y="2083002"/>
                <a:ext cx="197635" cy="357350"/>
              </a:xfrm>
              <a:custGeom>
                <a:avLst/>
                <a:gdLst/>
                <a:ahLst/>
                <a:cxnLst/>
                <a:rect l="l" t="t" r="r" b="b"/>
                <a:pathLst>
                  <a:path w="160" h="302" extrusionOk="0">
                    <a:moveTo>
                      <a:pt x="160" y="0"/>
                    </a:moveTo>
                    <a:lnTo>
                      <a:pt x="160" y="302"/>
                    </a:lnTo>
                    <a:lnTo>
                      <a:pt x="94" y="302"/>
                    </a:lnTo>
                    <a:lnTo>
                      <a:pt x="94" y="261"/>
                    </a:lnTo>
                    <a:lnTo>
                      <a:pt x="136" y="261"/>
                    </a:lnTo>
                    <a:lnTo>
                      <a:pt x="136" y="116"/>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9"/>
              <p:cNvSpPr/>
              <p:nvPr/>
            </p:nvSpPr>
            <p:spPr>
              <a:xfrm>
                <a:off x="5310402" y="2079452"/>
                <a:ext cx="49409" cy="351434"/>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9"/>
              <p:cNvSpPr/>
              <p:nvPr/>
            </p:nvSpPr>
            <p:spPr>
              <a:xfrm>
                <a:off x="5374633" y="4139544"/>
                <a:ext cx="385388" cy="370367"/>
              </a:xfrm>
              <a:custGeom>
                <a:avLst/>
                <a:gdLst/>
                <a:ahLst/>
                <a:cxnLst/>
                <a:rect l="l" t="t" r="r" b="b"/>
                <a:pathLst>
                  <a:path w="312" h="313" extrusionOk="0">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9"/>
              <p:cNvSpPr/>
              <p:nvPr/>
            </p:nvSpPr>
            <p:spPr>
              <a:xfrm>
                <a:off x="5416631" y="4146643"/>
                <a:ext cx="339684" cy="324219"/>
              </a:xfrm>
              <a:custGeom>
                <a:avLst/>
                <a:gdLst/>
                <a:ahLst/>
                <a:cxnLst/>
                <a:rect l="l" t="t" r="r" b="b"/>
                <a:pathLst>
                  <a:path w="275" h="274" extrusionOk="0">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9"/>
              <p:cNvSpPr/>
              <p:nvPr/>
            </p:nvSpPr>
            <p:spPr>
              <a:xfrm>
                <a:off x="5411690" y="4152560"/>
                <a:ext cx="338449" cy="315936"/>
              </a:xfrm>
              <a:custGeom>
                <a:avLst/>
                <a:gdLst/>
                <a:ahLst/>
                <a:cxnLst/>
                <a:rect l="l" t="t" r="r" b="b"/>
                <a:pathLst>
                  <a:path w="274" h="267" extrusionOk="0">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9"/>
              <p:cNvSpPr/>
              <p:nvPr/>
            </p:nvSpPr>
            <p:spPr>
              <a:xfrm>
                <a:off x="5566092" y="4498078"/>
                <a:ext cx="106229" cy="121878"/>
              </a:xfrm>
              <a:custGeom>
                <a:avLst/>
                <a:gdLst/>
                <a:ahLst/>
                <a:cxnLst/>
                <a:rect l="l" t="t" r="r" b="b"/>
                <a:pathLst>
                  <a:path w="86" h="103" extrusionOk="0">
                    <a:moveTo>
                      <a:pt x="27" y="6"/>
                    </a:moveTo>
                    <a:lnTo>
                      <a:pt x="27" y="38"/>
                    </a:lnTo>
                    <a:lnTo>
                      <a:pt x="27" y="38"/>
                    </a:lnTo>
                    <a:lnTo>
                      <a:pt x="28" y="41"/>
                    </a:lnTo>
                    <a:lnTo>
                      <a:pt x="34" y="47"/>
                    </a:lnTo>
                    <a:lnTo>
                      <a:pt x="42" y="55"/>
                    </a:lnTo>
                    <a:lnTo>
                      <a:pt x="47" y="57"/>
                    </a:lnTo>
                    <a:lnTo>
                      <a:pt x="54" y="60"/>
                    </a:lnTo>
                    <a:lnTo>
                      <a:pt x="54" y="60"/>
                    </a:lnTo>
                    <a:lnTo>
                      <a:pt x="66" y="65"/>
                    </a:lnTo>
                    <a:lnTo>
                      <a:pt x="78" y="72"/>
                    </a:lnTo>
                    <a:lnTo>
                      <a:pt x="82" y="75"/>
                    </a:lnTo>
                    <a:lnTo>
                      <a:pt x="85" y="79"/>
                    </a:lnTo>
                    <a:lnTo>
                      <a:pt x="86" y="82"/>
                    </a:lnTo>
                    <a:lnTo>
                      <a:pt x="86" y="86"/>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9"/>
              <p:cNvSpPr/>
              <p:nvPr/>
            </p:nvSpPr>
            <p:spPr>
              <a:xfrm>
                <a:off x="5475922" y="4498078"/>
                <a:ext cx="101287" cy="121878"/>
              </a:xfrm>
              <a:custGeom>
                <a:avLst/>
                <a:gdLst/>
                <a:ahLst/>
                <a:cxnLst/>
                <a:rect l="l" t="t" r="r" b="b"/>
                <a:pathLst>
                  <a:path w="82" h="103" extrusionOk="0">
                    <a:moveTo>
                      <a:pt x="63" y="6"/>
                    </a:moveTo>
                    <a:lnTo>
                      <a:pt x="63" y="38"/>
                    </a:lnTo>
                    <a:lnTo>
                      <a:pt x="63" y="38"/>
                    </a:lnTo>
                    <a:lnTo>
                      <a:pt x="62" y="41"/>
                    </a:lnTo>
                    <a:lnTo>
                      <a:pt x="58" y="47"/>
                    </a:lnTo>
                    <a:lnTo>
                      <a:pt x="51" y="55"/>
                    </a:lnTo>
                    <a:lnTo>
                      <a:pt x="46" y="57"/>
                    </a:lnTo>
                    <a:lnTo>
                      <a:pt x="39" y="60"/>
                    </a:lnTo>
                    <a:lnTo>
                      <a:pt x="39" y="60"/>
                    </a:lnTo>
                    <a:lnTo>
                      <a:pt x="25" y="65"/>
                    </a:lnTo>
                    <a:lnTo>
                      <a:pt x="12" y="72"/>
                    </a:lnTo>
                    <a:lnTo>
                      <a:pt x="6" y="75"/>
                    </a:lnTo>
                    <a:lnTo>
                      <a:pt x="4" y="79"/>
                    </a:lnTo>
                    <a:lnTo>
                      <a:pt x="1" y="82"/>
                    </a:lnTo>
                    <a:lnTo>
                      <a:pt x="0" y="86"/>
                    </a:lnTo>
                    <a:lnTo>
                      <a:pt x="0" y="86"/>
                    </a:lnTo>
                    <a:lnTo>
                      <a:pt x="2" y="90"/>
                    </a:lnTo>
                    <a:lnTo>
                      <a:pt x="8" y="93"/>
                    </a:lnTo>
                    <a:lnTo>
                      <a:pt x="15" y="95"/>
                    </a:lnTo>
                    <a:lnTo>
                      <a:pt x="24" y="98"/>
                    </a:lnTo>
                    <a:lnTo>
                      <a:pt x="36" y="101"/>
                    </a:lnTo>
                    <a:lnTo>
                      <a:pt x="50" y="102"/>
                    </a:lnTo>
                    <a:lnTo>
                      <a:pt x="82" y="103"/>
                    </a:lnTo>
                    <a:lnTo>
                      <a:pt x="82" y="0"/>
                    </a:lnTo>
                    <a:lnTo>
                      <a:pt x="63" y="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9"/>
              <p:cNvSpPr/>
              <p:nvPr/>
            </p:nvSpPr>
            <p:spPr>
              <a:xfrm>
                <a:off x="5374633" y="4139544"/>
                <a:ext cx="385388" cy="370367"/>
              </a:xfrm>
              <a:custGeom>
                <a:avLst/>
                <a:gdLst/>
                <a:ahLst/>
                <a:cxnLst/>
                <a:rect l="l" t="t" r="r" b="b"/>
                <a:pathLst>
                  <a:path w="312" h="313" extrusionOk="0">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9"/>
              <p:cNvSpPr/>
              <p:nvPr/>
            </p:nvSpPr>
            <p:spPr>
              <a:xfrm>
                <a:off x="5416631" y="4146643"/>
                <a:ext cx="339684" cy="324219"/>
              </a:xfrm>
              <a:custGeom>
                <a:avLst/>
                <a:gdLst/>
                <a:ahLst/>
                <a:cxnLst/>
                <a:rect l="l" t="t" r="r" b="b"/>
                <a:pathLst>
                  <a:path w="275" h="274" extrusionOk="0">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9"/>
              <p:cNvSpPr/>
              <p:nvPr/>
            </p:nvSpPr>
            <p:spPr>
              <a:xfrm>
                <a:off x="5411690" y="4152560"/>
                <a:ext cx="338449" cy="315936"/>
              </a:xfrm>
              <a:custGeom>
                <a:avLst/>
                <a:gdLst/>
                <a:ahLst/>
                <a:cxnLst/>
                <a:rect l="l" t="t" r="r" b="b"/>
                <a:pathLst>
                  <a:path w="274" h="267" extrusionOk="0">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9"/>
              <p:cNvSpPr/>
              <p:nvPr/>
            </p:nvSpPr>
            <p:spPr>
              <a:xfrm>
                <a:off x="6893949" y="2282975"/>
                <a:ext cx="251984" cy="241389"/>
              </a:xfrm>
              <a:custGeom>
                <a:avLst/>
                <a:gdLst/>
                <a:ahLst/>
                <a:cxnLst/>
                <a:rect l="l" t="t" r="r" b="b"/>
                <a:pathLst>
                  <a:path w="204" h="204" extrusionOk="0">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8" y="204"/>
                    </a:lnTo>
                    <a:lnTo>
                      <a:pt x="102" y="204"/>
                    </a:lnTo>
                    <a:lnTo>
                      <a:pt x="102" y="185"/>
                    </a:lnTo>
                    <a:lnTo>
                      <a:pt x="102" y="185"/>
                    </a:lnTo>
                    <a:lnTo>
                      <a:pt x="107" y="185"/>
                    </a:lnTo>
                    <a:lnTo>
                      <a:pt x="107"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102" y="19"/>
                    </a:lnTo>
                    <a:lnTo>
                      <a:pt x="97"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19" y="107"/>
                    </a:lnTo>
                    <a:lnTo>
                      <a:pt x="22" y="123"/>
                    </a:lnTo>
                    <a:lnTo>
                      <a:pt x="27" y="138"/>
                    </a:lnTo>
                    <a:lnTo>
                      <a:pt x="35" y="152"/>
                    </a:lnTo>
                    <a:lnTo>
                      <a:pt x="45" y="162"/>
                    </a:lnTo>
                    <a:lnTo>
                      <a:pt x="57" y="172"/>
                    </a:lnTo>
                    <a:lnTo>
                      <a:pt x="70" y="179"/>
                    </a:lnTo>
                    <a:lnTo>
                      <a:pt x="87" y="184"/>
                    </a:lnTo>
                    <a:lnTo>
                      <a:pt x="102" y="185"/>
                    </a:lnTo>
                    <a:lnTo>
                      <a:pt x="102" y="204"/>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lnTo>
                      <a:pt x="9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9"/>
              <p:cNvSpPr/>
              <p:nvPr/>
            </p:nvSpPr>
            <p:spPr>
              <a:xfrm>
                <a:off x="7008825" y="2510163"/>
                <a:ext cx="40762" cy="120694"/>
              </a:xfrm>
              <a:custGeom>
                <a:avLst/>
                <a:gdLst/>
                <a:ahLst/>
                <a:cxnLst/>
                <a:rect l="l" t="t" r="r" b="b"/>
                <a:pathLst>
                  <a:path w="33" h="102" extrusionOk="0">
                    <a:moveTo>
                      <a:pt x="6" y="102"/>
                    </a:moveTo>
                    <a:lnTo>
                      <a:pt x="33" y="100"/>
                    </a:lnTo>
                    <a:lnTo>
                      <a:pt x="27" y="0"/>
                    </a:lnTo>
                    <a:lnTo>
                      <a:pt x="0" y="2"/>
                    </a:lnTo>
                    <a:lnTo>
                      <a:pt x="6"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9"/>
              <p:cNvSpPr/>
              <p:nvPr/>
            </p:nvSpPr>
            <p:spPr>
              <a:xfrm>
                <a:off x="7002649" y="2549212"/>
                <a:ext cx="60526" cy="163292"/>
              </a:xfrm>
              <a:custGeom>
                <a:avLst/>
                <a:gdLst/>
                <a:ahLst/>
                <a:cxnLst/>
                <a:rect l="l" t="t" r="r" b="b"/>
                <a:pathLst>
                  <a:path w="49" h="138" extrusionOk="0">
                    <a:moveTo>
                      <a:pt x="5" y="116"/>
                    </a:moveTo>
                    <a:lnTo>
                      <a:pt x="5" y="116"/>
                    </a:lnTo>
                    <a:lnTo>
                      <a:pt x="5" y="122"/>
                    </a:lnTo>
                    <a:lnTo>
                      <a:pt x="7" y="126"/>
                    </a:lnTo>
                    <a:lnTo>
                      <a:pt x="9" y="128"/>
                    </a:lnTo>
                    <a:lnTo>
                      <a:pt x="12" y="132"/>
                    </a:lnTo>
                    <a:lnTo>
                      <a:pt x="16" y="134"/>
                    </a:lnTo>
                    <a:lnTo>
                      <a:pt x="19" y="136"/>
                    </a:lnTo>
                    <a:lnTo>
                      <a:pt x="23" y="138"/>
                    </a:lnTo>
                    <a:lnTo>
                      <a:pt x="28" y="138"/>
                    </a:lnTo>
                    <a:lnTo>
                      <a:pt x="28" y="138"/>
                    </a:lnTo>
                    <a:lnTo>
                      <a:pt x="32" y="136"/>
                    </a:lnTo>
                    <a:lnTo>
                      <a:pt x="37" y="135"/>
                    </a:lnTo>
                    <a:lnTo>
                      <a:pt x="41" y="132"/>
                    </a:lnTo>
                    <a:lnTo>
                      <a:pt x="43" y="130"/>
                    </a:lnTo>
                    <a:lnTo>
                      <a:pt x="46" y="127"/>
                    </a:lnTo>
                    <a:lnTo>
                      <a:pt x="47" y="123"/>
                    </a:lnTo>
                    <a:lnTo>
                      <a:pt x="49" y="119"/>
                    </a:lnTo>
                    <a:lnTo>
                      <a:pt x="49" y="115"/>
                    </a:lnTo>
                    <a:lnTo>
                      <a:pt x="43" y="20"/>
                    </a:lnTo>
                    <a:lnTo>
                      <a:pt x="43" y="20"/>
                    </a:lnTo>
                    <a:lnTo>
                      <a:pt x="43" y="16"/>
                    </a:lnTo>
                    <a:lnTo>
                      <a:pt x="42" y="12"/>
                    </a:lnTo>
                    <a:lnTo>
                      <a:pt x="39" y="8"/>
                    </a:lnTo>
                    <a:lnTo>
                      <a:pt x="37" y="5"/>
                    </a:lnTo>
                    <a:lnTo>
                      <a:pt x="34" y="2"/>
                    </a:lnTo>
                    <a:lnTo>
                      <a:pt x="30" y="1"/>
                    </a:lnTo>
                    <a:lnTo>
                      <a:pt x="26" y="0"/>
                    </a:lnTo>
                    <a:lnTo>
                      <a:pt x="20" y="0"/>
                    </a:lnTo>
                    <a:lnTo>
                      <a:pt x="20" y="0"/>
                    </a:lnTo>
                    <a:lnTo>
                      <a:pt x="16" y="0"/>
                    </a:lnTo>
                    <a:lnTo>
                      <a:pt x="12" y="1"/>
                    </a:lnTo>
                    <a:lnTo>
                      <a:pt x="8" y="4"/>
                    </a:lnTo>
                    <a:lnTo>
                      <a:pt x="5" y="6"/>
                    </a:lnTo>
                    <a:lnTo>
                      <a:pt x="3" y="11"/>
                    </a:lnTo>
                    <a:lnTo>
                      <a:pt x="1" y="15"/>
                    </a:lnTo>
                    <a:lnTo>
                      <a:pt x="0" y="19"/>
                    </a:lnTo>
                    <a:lnTo>
                      <a:pt x="0" y="23"/>
                    </a:lnTo>
                    <a:lnTo>
                      <a:pt x="5" y="1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9"/>
              <p:cNvSpPr/>
              <p:nvPr/>
            </p:nvSpPr>
            <p:spPr>
              <a:xfrm>
                <a:off x="5579679" y="3207119"/>
                <a:ext cx="444677" cy="428347"/>
              </a:xfrm>
              <a:custGeom>
                <a:avLst/>
                <a:gdLst/>
                <a:ahLst/>
                <a:cxnLst/>
                <a:rect l="l" t="t" r="r" b="b"/>
                <a:pathLst>
                  <a:path w="360" h="362" extrusionOk="0">
                    <a:moveTo>
                      <a:pt x="180" y="0"/>
                    </a:moveTo>
                    <a:lnTo>
                      <a:pt x="180" y="0"/>
                    </a:ln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62"/>
                    </a:lnTo>
                    <a:lnTo>
                      <a:pt x="180" y="314"/>
                    </a:lnTo>
                    <a:lnTo>
                      <a:pt x="180" y="314"/>
                    </a:lnTo>
                    <a:lnTo>
                      <a:pt x="180" y="314"/>
                    </a:lnTo>
                    <a:lnTo>
                      <a:pt x="186" y="314"/>
                    </a:lnTo>
                    <a:lnTo>
                      <a:pt x="193" y="318"/>
                    </a:lnTo>
                    <a:lnTo>
                      <a:pt x="199" y="322"/>
                    </a:lnTo>
                    <a:lnTo>
                      <a:pt x="201" y="329"/>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7" y="203"/>
                    </a:lnTo>
                    <a:lnTo>
                      <a:pt x="322" y="199"/>
                    </a:lnTo>
                    <a:lnTo>
                      <a:pt x="316" y="194"/>
                    </a:lnTo>
                    <a:lnTo>
                      <a:pt x="314" y="188"/>
                    </a:lnTo>
                    <a:lnTo>
                      <a:pt x="312" y="180"/>
                    </a:lnTo>
                    <a:lnTo>
                      <a:pt x="312" y="180"/>
                    </a:lnTo>
                    <a:lnTo>
                      <a:pt x="314" y="174"/>
                    </a:lnTo>
                    <a:lnTo>
                      <a:pt x="316" y="167"/>
                    </a:lnTo>
                    <a:lnTo>
                      <a:pt x="322" y="163"/>
                    </a:lnTo>
                    <a:lnTo>
                      <a:pt x="327" y="159"/>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201" y="33"/>
                    </a:lnTo>
                    <a:lnTo>
                      <a:pt x="199" y="39"/>
                    </a:lnTo>
                    <a:lnTo>
                      <a:pt x="193" y="44"/>
                    </a:lnTo>
                    <a:lnTo>
                      <a:pt x="186" y="46"/>
                    </a:lnTo>
                    <a:lnTo>
                      <a:pt x="180" y="48"/>
                    </a:lnTo>
                    <a:lnTo>
                      <a:pt x="180" y="48"/>
                    </a:lnTo>
                    <a:lnTo>
                      <a:pt x="180" y="0"/>
                    </a:lnTo>
                    <a:close/>
                    <a:moveTo>
                      <a:pt x="180" y="0"/>
                    </a:moveTo>
                    <a:lnTo>
                      <a:pt x="180" y="0"/>
                    </a:lnTo>
                    <a:lnTo>
                      <a:pt x="180" y="48"/>
                    </a:lnTo>
                    <a:lnTo>
                      <a:pt x="180" y="48"/>
                    </a:lnTo>
                    <a:lnTo>
                      <a:pt x="173" y="46"/>
                    </a:lnTo>
                    <a:lnTo>
                      <a:pt x="166" y="44"/>
                    </a:lnTo>
                    <a:lnTo>
                      <a:pt x="161" y="39"/>
                    </a:lnTo>
                    <a:lnTo>
                      <a:pt x="158" y="33"/>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2" y="159"/>
                    </a:lnTo>
                    <a:lnTo>
                      <a:pt x="37" y="163"/>
                    </a:lnTo>
                    <a:lnTo>
                      <a:pt x="43" y="167"/>
                    </a:lnTo>
                    <a:lnTo>
                      <a:pt x="46" y="174"/>
                    </a:lnTo>
                    <a:lnTo>
                      <a:pt x="47" y="180"/>
                    </a:lnTo>
                    <a:lnTo>
                      <a:pt x="47" y="180"/>
                    </a:lnTo>
                    <a:lnTo>
                      <a:pt x="46" y="188"/>
                    </a:lnTo>
                    <a:lnTo>
                      <a:pt x="43" y="194"/>
                    </a:lnTo>
                    <a:lnTo>
                      <a:pt x="37" y="199"/>
                    </a:lnTo>
                    <a:lnTo>
                      <a:pt x="32" y="203"/>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58" y="329"/>
                    </a:lnTo>
                    <a:lnTo>
                      <a:pt x="158" y="329"/>
                    </a:lnTo>
                    <a:lnTo>
                      <a:pt x="161" y="322"/>
                    </a:lnTo>
                    <a:lnTo>
                      <a:pt x="166" y="318"/>
                    </a:lnTo>
                    <a:lnTo>
                      <a:pt x="173" y="314"/>
                    </a:lnTo>
                    <a:lnTo>
                      <a:pt x="180" y="314"/>
                    </a:lnTo>
                    <a:lnTo>
                      <a:pt x="180" y="362"/>
                    </a:lnTo>
                    <a:lnTo>
                      <a:pt x="180" y="362"/>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lnTo>
                      <a:pt x="18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9"/>
              <p:cNvSpPr/>
              <p:nvPr/>
            </p:nvSpPr>
            <p:spPr>
              <a:xfrm>
                <a:off x="5719260" y="3342013"/>
                <a:ext cx="222339" cy="112412"/>
              </a:xfrm>
              <a:custGeom>
                <a:avLst/>
                <a:gdLst/>
                <a:ahLst/>
                <a:cxnLst/>
                <a:rect l="l" t="t" r="r" b="b"/>
                <a:pathLst>
                  <a:path w="180" h="95" extrusionOk="0">
                    <a:moveTo>
                      <a:pt x="13" y="0"/>
                    </a:moveTo>
                    <a:lnTo>
                      <a:pt x="54" y="42"/>
                    </a:lnTo>
                    <a:lnTo>
                      <a:pt x="54" y="42"/>
                    </a:lnTo>
                    <a:lnTo>
                      <a:pt x="60" y="39"/>
                    </a:lnTo>
                    <a:lnTo>
                      <a:pt x="67" y="39"/>
                    </a:lnTo>
                    <a:lnTo>
                      <a:pt x="67" y="39"/>
                    </a:lnTo>
                    <a:lnTo>
                      <a:pt x="75" y="41"/>
                    </a:lnTo>
                    <a:lnTo>
                      <a:pt x="83" y="45"/>
                    </a:lnTo>
                    <a:lnTo>
                      <a:pt x="88" y="50"/>
                    </a:lnTo>
                    <a:lnTo>
                      <a:pt x="92" y="58"/>
                    </a:lnTo>
                    <a:lnTo>
                      <a:pt x="180" y="58"/>
                    </a:lnTo>
                    <a:lnTo>
                      <a:pt x="180" y="76"/>
                    </a:lnTo>
                    <a:lnTo>
                      <a:pt x="92" y="76"/>
                    </a:lnTo>
                    <a:lnTo>
                      <a:pt x="92" y="76"/>
                    </a:lnTo>
                    <a:lnTo>
                      <a:pt x="88" y="84"/>
                    </a:lnTo>
                    <a:lnTo>
                      <a:pt x="83" y="89"/>
                    </a:lnTo>
                    <a:lnTo>
                      <a:pt x="75" y="93"/>
                    </a:lnTo>
                    <a:lnTo>
                      <a:pt x="67" y="95"/>
                    </a:lnTo>
                    <a:lnTo>
                      <a:pt x="67" y="95"/>
                    </a:lnTo>
                    <a:lnTo>
                      <a:pt x="61" y="95"/>
                    </a:lnTo>
                    <a:lnTo>
                      <a:pt x="56" y="92"/>
                    </a:lnTo>
                    <a:lnTo>
                      <a:pt x="50" y="91"/>
                    </a:lnTo>
                    <a:lnTo>
                      <a:pt x="46" y="87"/>
                    </a:lnTo>
                    <a:lnTo>
                      <a:pt x="44" y="83"/>
                    </a:lnTo>
                    <a:lnTo>
                      <a:pt x="41" y="77"/>
                    </a:lnTo>
                    <a:lnTo>
                      <a:pt x="40" y="73"/>
                    </a:lnTo>
                    <a:lnTo>
                      <a:pt x="38" y="66"/>
                    </a:lnTo>
                    <a:lnTo>
                      <a:pt x="38" y="66"/>
                    </a:lnTo>
                    <a:lnTo>
                      <a:pt x="40" y="61"/>
                    </a:lnTo>
                    <a:lnTo>
                      <a:pt x="41" y="54"/>
                    </a:lnTo>
                    <a:lnTo>
                      <a:pt x="0" y="13"/>
                    </a:lnTo>
                    <a:lnTo>
                      <a:pt x="1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9"/>
              <p:cNvSpPr/>
              <p:nvPr/>
            </p:nvSpPr>
            <p:spPr>
              <a:xfrm>
                <a:off x="5496920" y="3822425"/>
                <a:ext cx="348331" cy="249673"/>
              </a:xfrm>
              <a:custGeom>
                <a:avLst/>
                <a:gdLst/>
                <a:ahLst/>
                <a:cxnLst/>
                <a:rect l="l" t="t" r="r" b="b"/>
                <a:pathLst>
                  <a:path w="282" h="211" extrusionOk="0">
                    <a:moveTo>
                      <a:pt x="86" y="0"/>
                    </a:moveTo>
                    <a:lnTo>
                      <a:pt x="86" y="0"/>
                    </a:lnTo>
                    <a:lnTo>
                      <a:pt x="100" y="1"/>
                    </a:lnTo>
                    <a:lnTo>
                      <a:pt x="115" y="6"/>
                    </a:lnTo>
                    <a:lnTo>
                      <a:pt x="129" y="11"/>
                    </a:lnTo>
                    <a:lnTo>
                      <a:pt x="141" y="20"/>
                    </a:lnTo>
                    <a:lnTo>
                      <a:pt x="141" y="20"/>
                    </a:lnTo>
                    <a:lnTo>
                      <a:pt x="153" y="11"/>
                    </a:lnTo>
                    <a:lnTo>
                      <a:pt x="167" y="6"/>
                    </a:lnTo>
                    <a:lnTo>
                      <a:pt x="182" y="1"/>
                    </a:lnTo>
                    <a:lnTo>
                      <a:pt x="198" y="0"/>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lnTo>
                      <a:pt x="8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Google Shape;172;p9"/>
              <p:cNvSpPr/>
              <p:nvPr/>
            </p:nvSpPr>
            <p:spPr>
              <a:xfrm>
                <a:off x="5595738" y="3757345"/>
                <a:ext cx="83994" cy="114779"/>
              </a:xfrm>
              <a:custGeom>
                <a:avLst/>
                <a:gdLst/>
                <a:ahLst/>
                <a:cxnLst/>
                <a:rect l="l" t="t" r="r" b="b"/>
                <a:pathLst>
                  <a:path w="68" h="97" extrusionOk="0">
                    <a:moveTo>
                      <a:pt x="60" y="97"/>
                    </a:moveTo>
                    <a:lnTo>
                      <a:pt x="60" y="97"/>
                    </a:lnTo>
                    <a:lnTo>
                      <a:pt x="65" y="85"/>
                    </a:lnTo>
                    <a:lnTo>
                      <a:pt x="68" y="71"/>
                    </a:lnTo>
                    <a:lnTo>
                      <a:pt x="68" y="58"/>
                    </a:lnTo>
                    <a:lnTo>
                      <a:pt x="66" y="46"/>
                    </a:lnTo>
                    <a:lnTo>
                      <a:pt x="62" y="33"/>
                    </a:lnTo>
                    <a:lnTo>
                      <a:pt x="56" y="21"/>
                    </a:lnTo>
                    <a:lnTo>
                      <a:pt x="49" y="10"/>
                    </a:lnTo>
                    <a:lnTo>
                      <a:pt x="39" y="0"/>
                    </a:lnTo>
                    <a:lnTo>
                      <a:pt x="0" y="6"/>
                    </a:lnTo>
                    <a:lnTo>
                      <a:pt x="0" y="6"/>
                    </a:lnTo>
                    <a:lnTo>
                      <a:pt x="14" y="15"/>
                    </a:lnTo>
                    <a:lnTo>
                      <a:pt x="24" y="23"/>
                    </a:lnTo>
                    <a:lnTo>
                      <a:pt x="35" y="32"/>
                    </a:lnTo>
                    <a:lnTo>
                      <a:pt x="43" y="42"/>
                    </a:lnTo>
                    <a:lnTo>
                      <a:pt x="50" y="54"/>
                    </a:lnTo>
                    <a:lnTo>
                      <a:pt x="56" y="66"/>
                    </a:lnTo>
                    <a:lnTo>
                      <a:pt x="58" y="81"/>
                    </a:lnTo>
                    <a:lnTo>
                      <a:pt x="60" y="97"/>
                    </a:lnTo>
                    <a:lnTo>
                      <a:pt x="60" y="9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9"/>
              <p:cNvSpPr/>
              <p:nvPr/>
            </p:nvSpPr>
            <p:spPr>
              <a:xfrm>
                <a:off x="6398628" y="1867646"/>
                <a:ext cx="511379" cy="394033"/>
              </a:xfrm>
              <a:custGeom>
                <a:avLst/>
                <a:gdLst/>
                <a:ahLst/>
                <a:cxnLst/>
                <a:rect l="l" t="t" r="r" b="b"/>
                <a:pathLst>
                  <a:path w="414" h="333" extrusionOk="0">
                    <a:moveTo>
                      <a:pt x="0" y="117"/>
                    </a:moveTo>
                    <a:lnTo>
                      <a:pt x="10" y="102"/>
                    </a:lnTo>
                    <a:lnTo>
                      <a:pt x="316" y="306"/>
                    </a:lnTo>
                    <a:lnTo>
                      <a:pt x="316" y="306"/>
                    </a:lnTo>
                    <a:lnTo>
                      <a:pt x="325" y="310"/>
                    </a:lnTo>
                    <a:lnTo>
                      <a:pt x="335" y="313"/>
                    </a:lnTo>
                    <a:lnTo>
                      <a:pt x="343" y="313"/>
                    </a:lnTo>
                    <a:lnTo>
                      <a:pt x="352" y="312"/>
                    </a:lnTo>
                    <a:lnTo>
                      <a:pt x="362" y="309"/>
                    </a:lnTo>
                    <a:lnTo>
                      <a:pt x="371" y="304"/>
                    </a:lnTo>
                    <a:lnTo>
                      <a:pt x="378" y="297"/>
                    </a:lnTo>
                    <a:lnTo>
                      <a:pt x="385" y="289"/>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89" y="207"/>
                    </a:lnTo>
                    <a:lnTo>
                      <a:pt x="398" y="216"/>
                    </a:lnTo>
                    <a:lnTo>
                      <a:pt x="405" y="225"/>
                    </a:lnTo>
                    <a:lnTo>
                      <a:pt x="410" y="236"/>
                    </a:lnTo>
                    <a:lnTo>
                      <a:pt x="414" y="248"/>
                    </a:lnTo>
                    <a:lnTo>
                      <a:pt x="414" y="262"/>
                    </a:lnTo>
                    <a:lnTo>
                      <a:pt x="413" y="275"/>
                    </a:lnTo>
                    <a:lnTo>
                      <a:pt x="409" y="287"/>
                    </a:lnTo>
                    <a:lnTo>
                      <a:pt x="402" y="300"/>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9"/>
              <p:cNvSpPr/>
              <p:nvPr/>
            </p:nvSpPr>
            <p:spPr>
              <a:xfrm>
                <a:off x="6383805" y="1847530"/>
                <a:ext cx="137109" cy="183409"/>
              </a:xfrm>
              <a:custGeom>
                <a:avLst/>
                <a:gdLst/>
                <a:ahLst/>
                <a:cxnLst/>
                <a:rect l="l" t="t" r="r" b="b"/>
                <a:pathLst>
                  <a:path w="111" h="155" extrusionOk="0">
                    <a:moveTo>
                      <a:pt x="5" y="154"/>
                    </a:moveTo>
                    <a:lnTo>
                      <a:pt x="5" y="154"/>
                    </a:lnTo>
                    <a:lnTo>
                      <a:pt x="9" y="155"/>
                    </a:lnTo>
                    <a:lnTo>
                      <a:pt x="15" y="155"/>
                    </a:lnTo>
                    <a:lnTo>
                      <a:pt x="19" y="154"/>
                    </a:lnTo>
                    <a:lnTo>
                      <a:pt x="23" y="150"/>
                    </a:lnTo>
                    <a:lnTo>
                      <a:pt x="110" y="20"/>
                    </a:lnTo>
                    <a:lnTo>
                      <a:pt x="110" y="20"/>
                    </a:lnTo>
                    <a:lnTo>
                      <a:pt x="111" y="15"/>
                    </a:lnTo>
                    <a:lnTo>
                      <a:pt x="111" y="11"/>
                    </a:lnTo>
                    <a:lnTo>
                      <a:pt x="110" y="5"/>
                    </a:lnTo>
                    <a:lnTo>
                      <a:pt x="106" y="2"/>
                    </a:lnTo>
                    <a:lnTo>
                      <a:pt x="106" y="2"/>
                    </a:lnTo>
                    <a:lnTo>
                      <a:pt x="101" y="0"/>
                    </a:lnTo>
                    <a:lnTo>
                      <a:pt x="96" y="0"/>
                    </a:lnTo>
                    <a:lnTo>
                      <a:pt x="92" y="2"/>
                    </a:lnTo>
                    <a:lnTo>
                      <a:pt x="89" y="5"/>
                    </a:lnTo>
                    <a:lnTo>
                      <a:pt x="1" y="136"/>
                    </a:lnTo>
                    <a:lnTo>
                      <a:pt x="1" y="136"/>
                    </a:lnTo>
                    <a:lnTo>
                      <a:pt x="0" y="140"/>
                    </a:lnTo>
                    <a:lnTo>
                      <a:pt x="0" y="146"/>
                    </a:lnTo>
                    <a:lnTo>
                      <a:pt x="1" y="150"/>
                    </a:lnTo>
                    <a:lnTo>
                      <a:pt x="5" y="154"/>
                    </a:lnTo>
                    <a:lnTo>
                      <a:pt x="5" y="1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 name="Google Shape;175;p9"/>
              <p:cNvSpPr/>
              <p:nvPr/>
            </p:nvSpPr>
            <p:spPr>
              <a:xfrm>
                <a:off x="6459154" y="1974141"/>
                <a:ext cx="392799" cy="241389"/>
              </a:xfrm>
              <a:custGeom>
                <a:avLst/>
                <a:gdLst/>
                <a:ahLst/>
                <a:cxnLst/>
                <a:rect l="l" t="t" r="r" b="b"/>
                <a:pathLst>
                  <a:path w="318" h="204" extrusionOk="0">
                    <a:moveTo>
                      <a:pt x="0" y="19"/>
                    </a:moveTo>
                    <a:lnTo>
                      <a:pt x="11" y="0"/>
                    </a:lnTo>
                    <a:lnTo>
                      <a:pt x="284" y="182"/>
                    </a:lnTo>
                    <a:lnTo>
                      <a:pt x="284" y="182"/>
                    </a:lnTo>
                    <a:lnTo>
                      <a:pt x="292" y="186"/>
                    </a:lnTo>
                    <a:lnTo>
                      <a:pt x="302" y="188"/>
                    </a:lnTo>
                    <a:lnTo>
                      <a:pt x="310" y="188"/>
                    </a:lnTo>
                    <a:lnTo>
                      <a:pt x="318" y="185"/>
                    </a:lnTo>
                    <a:lnTo>
                      <a:pt x="318" y="185"/>
                    </a:lnTo>
                    <a:lnTo>
                      <a:pt x="317" y="186"/>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Google Shape;176;p9"/>
              <p:cNvSpPr/>
              <p:nvPr/>
            </p:nvSpPr>
            <p:spPr>
              <a:xfrm>
                <a:off x="5227643" y="3072218"/>
                <a:ext cx="481734" cy="248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9"/>
              <p:cNvSpPr/>
              <p:nvPr/>
            </p:nvSpPr>
            <p:spPr>
              <a:xfrm>
                <a:off x="5247407" y="3026070"/>
                <a:ext cx="442207" cy="248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9"/>
              <p:cNvSpPr/>
              <p:nvPr/>
            </p:nvSpPr>
            <p:spPr>
              <a:xfrm>
                <a:off x="5421572" y="2978739"/>
                <a:ext cx="93876" cy="2366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9"/>
              <p:cNvSpPr/>
              <p:nvPr/>
            </p:nvSpPr>
            <p:spPr>
              <a:xfrm>
                <a:off x="5438865" y="2807165"/>
                <a:ext cx="60526" cy="18695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9"/>
              <p:cNvSpPr/>
              <p:nvPr/>
            </p:nvSpPr>
            <p:spPr>
              <a:xfrm>
                <a:off x="5421572" y="2797698"/>
                <a:ext cx="93876" cy="2366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9"/>
              <p:cNvSpPr/>
              <p:nvPr/>
            </p:nvSpPr>
            <p:spPr>
              <a:xfrm>
                <a:off x="5281993" y="2978739"/>
                <a:ext cx="92642" cy="2366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9"/>
              <p:cNvSpPr/>
              <p:nvPr/>
            </p:nvSpPr>
            <p:spPr>
              <a:xfrm>
                <a:off x="5298050" y="2807165"/>
                <a:ext cx="60526" cy="18695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9"/>
              <p:cNvSpPr/>
              <p:nvPr/>
            </p:nvSpPr>
            <p:spPr>
              <a:xfrm>
                <a:off x="5281993" y="2797698"/>
                <a:ext cx="92642" cy="2366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9"/>
              <p:cNvSpPr/>
              <p:nvPr/>
            </p:nvSpPr>
            <p:spPr>
              <a:xfrm>
                <a:off x="5562387" y="2978739"/>
                <a:ext cx="93876" cy="2366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9"/>
              <p:cNvSpPr/>
              <p:nvPr/>
            </p:nvSpPr>
            <p:spPr>
              <a:xfrm>
                <a:off x="5579679" y="2807165"/>
                <a:ext cx="59291" cy="18695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9"/>
              <p:cNvSpPr/>
              <p:nvPr/>
            </p:nvSpPr>
            <p:spPr>
              <a:xfrm>
                <a:off x="5562387" y="2797698"/>
                <a:ext cx="93876" cy="2366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9"/>
              <p:cNvSpPr/>
              <p:nvPr/>
            </p:nvSpPr>
            <p:spPr>
              <a:xfrm>
                <a:off x="5247407" y="2745634"/>
                <a:ext cx="442207" cy="248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9"/>
              <p:cNvSpPr/>
              <p:nvPr/>
            </p:nvSpPr>
            <p:spPr>
              <a:xfrm>
                <a:off x="5247407" y="2611924"/>
                <a:ext cx="442207" cy="133711"/>
              </a:xfrm>
              <a:custGeom>
                <a:avLst/>
                <a:gdLst/>
                <a:ahLst/>
                <a:cxnLst/>
                <a:rect l="l" t="t" r="r" b="b"/>
                <a:pathLst>
                  <a:path w="358" h="113" extrusionOk="0">
                    <a:moveTo>
                      <a:pt x="179" y="0"/>
                    </a:moveTo>
                    <a:lnTo>
                      <a:pt x="0" y="113"/>
                    </a:lnTo>
                    <a:lnTo>
                      <a:pt x="358" y="113"/>
                    </a:lnTo>
                    <a:lnTo>
                      <a:pt x="17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9"/>
              <p:cNvSpPr/>
              <p:nvPr/>
            </p:nvSpPr>
            <p:spPr>
              <a:xfrm>
                <a:off x="6307222" y="2703042"/>
                <a:ext cx="163048" cy="118328"/>
              </a:xfrm>
              <a:custGeom>
                <a:avLst/>
                <a:gdLst/>
                <a:ahLst/>
                <a:cxnLst/>
                <a:rect l="l" t="t" r="r" b="b"/>
                <a:pathLst>
                  <a:path w="132" h="100" extrusionOk="0">
                    <a:moveTo>
                      <a:pt x="39" y="0"/>
                    </a:moveTo>
                    <a:lnTo>
                      <a:pt x="39" y="0"/>
                    </a:lnTo>
                    <a:lnTo>
                      <a:pt x="47" y="0"/>
                    </a:lnTo>
                    <a:lnTo>
                      <a:pt x="54" y="2"/>
                    </a:lnTo>
                    <a:lnTo>
                      <a:pt x="61" y="5"/>
                    </a:lnTo>
                    <a:lnTo>
                      <a:pt x="66" y="9"/>
                    </a:lnTo>
                    <a:lnTo>
                      <a:pt x="66" y="9"/>
                    </a:lnTo>
                    <a:lnTo>
                      <a:pt x="71" y="5"/>
                    </a:lnTo>
                    <a:lnTo>
                      <a:pt x="78" y="2"/>
                    </a:lnTo>
                    <a:lnTo>
                      <a:pt x="85" y="0"/>
                    </a:lnTo>
                    <a:lnTo>
                      <a:pt x="93" y="0"/>
                    </a:lnTo>
                    <a:lnTo>
                      <a:pt x="93" y="0"/>
                    </a:lnTo>
                    <a:lnTo>
                      <a:pt x="101" y="0"/>
                    </a:lnTo>
                    <a:lnTo>
                      <a:pt x="108" y="2"/>
                    </a:lnTo>
                    <a:lnTo>
                      <a:pt x="115" y="6"/>
                    </a:lnTo>
                    <a:lnTo>
                      <a:pt x="120" y="11"/>
                    </a:lnTo>
                    <a:lnTo>
                      <a:pt x="126" y="16"/>
                    </a:lnTo>
                    <a:lnTo>
                      <a:pt x="130" y="23"/>
                    </a:lnTo>
                    <a:lnTo>
                      <a:pt x="131" y="31"/>
                    </a:lnTo>
                    <a:lnTo>
                      <a:pt x="132" y="38"/>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8"/>
                    </a:lnTo>
                    <a:lnTo>
                      <a:pt x="0" y="31"/>
                    </a:lnTo>
                    <a:lnTo>
                      <a:pt x="2" y="23"/>
                    </a:lnTo>
                    <a:lnTo>
                      <a:pt x="6" y="16"/>
                    </a:lnTo>
                    <a:lnTo>
                      <a:pt x="12" y="11"/>
                    </a:lnTo>
                    <a:lnTo>
                      <a:pt x="17" y="6"/>
                    </a:lnTo>
                    <a:lnTo>
                      <a:pt x="24" y="2"/>
                    </a:lnTo>
                    <a:lnTo>
                      <a:pt x="31" y="0"/>
                    </a:lnTo>
                    <a:lnTo>
                      <a:pt x="39" y="0"/>
                    </a:lnTo>
                    <a:lnTo>
                      <a:pt x="3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9"/>
              <p:cNvSpPr/>
              <p:nvPr/>
            </p:nvSpPr>
            <p:spPr>
              <a:xfrm>
                <a:off x="6351690" y="2672276"/>
                <a:ext cx="40762" cy="54431"/>
              </a:xfrm>
              <a:custGeom>
                <a:avLst/>
                <a:gdLst/>
                <a:ahLst/>
                <a:cxnLst/>
                <a:rect l="l" t="t" r="r" b="b"/>
                <a:pathLst>
                  <a:path w="33" h="46" extrusionOk="0">
                    <a:moveTo>
                      <a:pt x="29" y="46"/>
                    </a:moveTo>
                    <a:lnTo>
                      <a:pt x="29" y="46"/>
                    </a:lnTo>
                    <a:lnTo>
                      <a:pt x="31" y="39"/>
                    </a:lnTo>
                    <a:lnTo>
                      <a:pt x="33" y="34"/>
                    </a:lnTo>
                    <a:lnTo>
                      <a:pt x="33" y="27"/>
                    </a:lnTo>
                    <a:lnTo>
                      <a:pt x="33" y="22"/>
                    </a:lnTo>
                    <a:lnTo>
                      <a:pt x="30" y="15"/>
                    </a:lnTo>
                    <a:lnTo>
                      <a:pt x="27" y="9"/>
                    </a:lnTo>
                    <a:lnTo>
                      <a:pt x="25" y="4"/>
                    </a:lnTo>
                    <a:lnTo>
                      <a:pt x="19" y="0"/>
                    </a:lnTo>
                    <a:lnTo>
                      <a:pt x="0" y="3"/>
                    </a:lnTo>
                    <a:lnTo>
                      <a:pt x="0" y="3"/>
                    </a:lnTo>
                    <a:lnTo>
                      <a:pt x="12" y="11"/>
                    </a:lnTo>
                    <a:lnTo>
                      <a:pt x="18" y="15"/>
                    </a:lnTo>
                    <a:lnTo>
                      <a:pt x="22" y="19"/>
                    </a:lnTo>
                    <a:lnTo>
                      <a:pt x="25" y="24"/>
                    </a:lnTo>
                    <a:lnTo>
                      <a:pt x="27" y="31"/>
                    </a:lnTo>
                    <a:lnTo>
                      <a:pt x="29" y="38"/>
                    </a:lnTo>
                    <a:lnTo>
                      <a:pt x="29" y="46"/>
                    </a:lnTo>
                    <a:lnTo>
                      <a:pt x="29" y="4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9"/>
              <p:cNvSpPr/>
              <p:nvPr/>
            </p:nvSpPr>
            <p:spPr>
              <a:xfrm>
                <a:off x="6346749" y="2106668"/>
                <a:ext cx="167989" cy="158560"/>
              </a:xfrm>
              <a:custGeom>
                <a:avLst/>
                <a:gdLst/>
                <a:ahLst/>
                <a:cxnLst/>
                <a:rect l="l" t="t" r="r" b="b"/>
                <a:pathLst>
                  <a:path w="136" h="134" extrusionOk="0">
                    <a:moveTo>
                      <a:pt x="68" y="0"/>
                    </a:moveTo>
                    <a:lnTo>
                      <a:pt x="68" y="0"/>
                    </a:lnTo>
                    <a:lnTo>
                      <a:pt x="81" y="0"/>
                    </a:lnTo>
                    <a:lnTo>
                      <a:pt x="94" y="4"/>
                    </a:lnTo>
                    <a:lnTo>
                      <a:pt x="94" y="4"/>
                    </a:lnTo>
                    <a:lnTo>
                      <a:pt x="106" y="11"/>
                    </a:lnTo>
                    <a:lnTo>
                      <a:pt x="115" y="19"/>
                    </a:lnTo>
                    <a:lnTo>
                      <a:pt x="125" y="28"/>
                    </a:lnTo>
                    <a:lnTo>
                      <a:pt x="130" y="41"/>
                    </a:lnTo>
                    <a:lnTo>
                      <a:pt x="134" y="53"/>
                    </a:lnTo>
                    <a:lnTo>
                      <a:pt x="136" y="65"/>
                    </a:lnTo>
                    <a:lnTo>
                      <a:pt x="134" y="79"/>
                    </a:lnTo>
                    <a:lnTo>
                      <a:pt x="131" y="92"/>
                    </a:lnTo>
                    <a:lnTo>
                      <a:pt x="131" y="92"/>
                    </a:lnTo>
                    <a:lnTo>
                      <a:pt x="126" y="102"/>
                    </a:lnTo>
                    <a:lnTo>
                      <a:pt x="121" y="110"/>
                    </a:lnTo>
                    <a:lnTo>
                      <a:pt x="114" y="116"/>
                    </a:lnTo>
                    <a:lnTo>
                      <a:pt x="106" y="123"/>
                    </a:lnTo>
                    <a:lnTo>
                      <a:pt x="98" y="129"/>
                    </a:lnTo>
                    <a:lnTo>
                      <a:pt x="88" y="131"/>
                    </a:lnTo>
                    <a:lnTo>
                      <a:pt x="79" y="134"/>
                    </a:lnTo>
                    <a:lnTo>
                      <a:pt x="68" y="134"/>
                    </a:lnTo>
                    <a:lnTo>
                      <a:pt x="68" y="122"/>
                    </a:lnTo>
                    <a:lnTo>
                      <a:pt x="68" y="122"/>
                    </a:lnTo>
                    <a:lnTo>
                      <a:pt x="76" y="122"/>
                    </a:lnTo>
                    <a:lnTo>
                      <a:pt x="84" y="119"/>
                    </a:lnTo>
                    <a:lnTo>
                      <a:pt x="92" y="116"/>
                    </a:lnTo>
                    <a:lnTo>
                      <a:pt x="99" y="112"/>
                    </a:lnTo>
                    <a:lnTo>
                      <a:pt x="104" y="108"/>
                    </a:lnTo>
                    <a:lnTo>
                      <a:pt x="111" y="102"/>
                    </a:lnTo>
                    <a:lnTo>
                      <a:pt x="115" y="95"/>
                    </a:lnTo>
                    <a:lnTo>
                      <a:pt x="119" y="87"/>
                    </a:lnTo>
                    <a:lnTo>
                      <a:pt x="119" y="87"/>
                    </a:lnTo>
                    <a:lnTo>
                      <a:pt x="119" y="87"/>
                    </a:lnTo>
                    <a:lnTo>
                      <a:pt x="122" y="77"/>
                    </a:lnTo>
                    <a:lnTo>
                      <a:pt x="123" y="66"/>
                    </a:lnTo>
                    <a:lnTo>
                      <a:pt x="122" y="56"/>
                    </a:lnTo>
                    <a:lnTo>
                      <a:pt x="119" y="45"/>
                    </a:lnTo>
                    <a:lnTo>
                      <a:pt x="114" y="37"/>
                    </a:lnTo>
                    <a:lnTo>
                      <a:pt x="107" y="28"/>
                    </a:lnTo>
                    <a:lnTo>
                      <a:pt x="99" y="22"/>
                    </a:lnTo>
                    <a:lnTo>
                      <a:pt x="88" y="16"/>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8" y="12"/>
                    </a:lnTo>
                    <a:lnTo>
                      <a:pt x="60" y="12"/>
                    </a:lnTo>
                    <a:lnTo>
                      <a:pt x="52" y="15"/>
                    </a:lnTo>
                    <a:lnTo>
                      <a:pt x="45" y="18"/>
                    </a:lnTo>
                    <a:lnTo>
                      <a:pt x="38" y="22"/>
                    </a:lnTo>
                    <a:lnTo>
                      <a:pt x="31" y="26"/>
                    </a:lnTo>
                    <a:lnTo>
                      <a:pt x="26" y="33"/>
                    </a:lnTo>
                    <a:lnTo>
                      <a:pt x="20" y="39"/>
                    </a:lnTo>
                    <a:lnTo>
                      <a:pt x="18" y="46"/>
                    </a:lnTo>
                    <a:lnTo>
                      <a:pt x="18" y="46"/>
                    </a:lnTo>
                    <a:lnTo>
                      <a:pt x="14" y="57"/>
                    </a:lnTo>
                    <a:lnTo>
                      <a:pt x="14" y="68"/>
                    </a:lnTo>
                    <a:lnTo>
                      <a:pt x="15" y="79"/>
                    </a:lnTo>
                    <a:lnTo>
                      <a:pt x="18" y="88"/>
                    </a:lnTo>
                    <a:lnTo>
                      <a:pt x="23" y="98"/>
                    </a:lnTo>
                    <a:lnTo>
                      <a:pt x="30" y="106"/>
                    </a:lnTo>
                    <a:lnTo>
                      <a:pt x="38" y="112"/>
                    </a:lnTo>
                    <a:lnTo>
                      <a:pt x="48" y="118"/>
                    </a:lnTo>
                    <a:lnTo>
                      <a:pt x="48" y="118"/>
                    </a:lnTo>
                    <a:lnTo>
                      <a:pt x="58" y="121"/>
                    </a:lnTo>
                    <a:lnTo>
                      <a:pt x="68" y="122"/>
                    </a:lnTo>
                    <a:lnTo>
                      <a:pt x="68" y="134"/>
                    </a:lnTo>
                    <a:lnTo>
                      <a:pt x="68" y="134"/>
                    </a:lnTo>
                    <a:lnTo>
                      <a:pt x="56" y="133"/>
                    </a:lnTo>
                    <a:lnTo>
                      <a:pt x="43" y="130"/>
                    </a:lnTo>
                    <a:lnTo>
                      <a:pt x="43" y="130"/>
                    </a:lnTo>
                    <a:lnTo>
                      <a:pt x="31" y="123"/>
                    </a:lnTo>
                    <a:lnTo>
                      <a:pt x="20" y="115"/>
                    </a:lnTo>
                    <a:lnTo>
                      <a:pt x="12" y="104"/>
                    </a:lnTo>
                    <a:lnTo>
                      <a:pt x="6" y="93"/>
                    </a:lnTo>
                    <a:lnTo>
                      <a:pt x="3" y="81"/>
                    </a:lnTo>
                    <a:lnTo>
                      <a:pt x="0" y="68"/>
                    </a:lnTo>
                    <a:lnTo>
                      <a:pt x="1" y="56"/>
                    </a:lnTo>
                    <a:lnTo>
                      <a:pt x="6" y="42"/>
                    </a:lnTo>
                    <a:lnTo>
                      <a:pt x="6" y="4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9"/>
              <p:cNvSpPr/>
              <p:nvPr/>
            </p:nvSpPr>
            <p:spPr>
              <a:xfrm>
                <a:off x="6496209" y="2202515"/>
                <a:ext cx="82760" cy="48515"/>
              </a:xfrm>
              <a:custGeom>
                <a:avLst/>
                <a:gdLst/>
                <a:ahLst/>
                <a:cxnLst/>
                <a:rect l="l" t="t" r="r" b="b"/>
                <a:pathLst>
                  <a:path w="67" h="41" extrusionOk="0">
                    <a:moveTo>
                      <a:pt x="61" y="41"/>
                    </a:moveTo>
                    <a:lnTo>
                      <a:pt x="67" y="25"/>
                    </a:lnTo>
                    <a:lnTo>
                      <a:pt x="6" y="0"/>
                    </a:lnTo>
                    <a:lnTo>
                      <a:pt x="0" y="17"/>
                    </a:lnTo>
                    <a:lnTo>
                      <a:pt x="61" y="4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9"/>
              <p:cNvSpPr/>
              <p:nvPr/>
            </p:nvSpPr>
            <p:spPr>
              <a:xfrm>
                <a:off x="6522150" y="2210797"/>
                <a:ext cx="107464" cy="60348"/>
              </a:xfrm>
              <a:custGeom>
                <a:avLst/>
                <a:gdLst/>
                <a:ahLst/>
                <a:cxnLst/>
                <a:rect l="l" t="t" r="r" b="b"/>
                <a:pathLst>
                  <a:path w="87" h="51" extrusionOk="0">
                    <a:moveTo>
                      <a:pt x="67" y="51"/>
                    </a:moveTo>
                    <a:lnTo>
                      <a:pt x="67" y="51"/>
                    </a:lnTo>
                    <a:lnTo>
                      <a:pt x="73" y="51"/>
                    </a:lnTo>
                    <a:lnTo>
                      <a:pt x="79" y="51"/>
                    </a:lnTo>
                    <a:lnTo>
                      <a:pt x="83" y="47"/>
                    </a:lnTo>
                    <a:lnTo>
                      <a:pt x="86" y="43"/>
                    </a:lnTo>
                    <a:lnTo>
                      <a:pt x="86" y="43"/>
                    </a:lnTo>
                    <a:lnTo>
                      <a:pt x="87" y="37"/>
                    </a:lnTo>
                    <a:lnTo>
                      <a:pt x="86" y="31"/>
                    </a:lnTo>
                    <a:lnTo>
                      <a:pt x="83" y="27"/>
                    </a:lnTo>
                    <a:lnTo>
                      <a:pt x="78" y="24"/>
                    </a:lnTo>
                    <a:lnTo>
                      <a:pt x="21" y="1"/>
                    </a:lnTo>
                    <a:lnTo>
                      <a:pt x="21" y="1"/>
                    </a:lnTo>
                    <a:lnTo>
                      <a:pt x="15" y="0"/>
                    </a:lnTo>
                    <a:lnTo>
                      <a:pt x="10" y="1"/>
                    </a:lnTo>
                    <a:lnTo>
                      <a:pt x="4" y="4"/>
                    </a:lnTo>
                    <a:lnTo>
                      <a:pt x="2" y="10"/>
                    </a:lnTo>
                    <a:lnTo>
                      <a:pt x="2" y="10"/>
                    </a:lnTo>
                    <a:lnTo>
                      <a:pt x="0" y="15"/>
                    </a:lnTo>
                    <a:lnTo>
                      <a:pt x="2" y="20"/>
                    </a:lnTo>
                    <a:lnTo>
                      <a:pt x="4" y="24"/>
                    </a:lnTo>
                    <a:lnTo>
                      <a:pt x="10" y="28"/>
                    </a:lnTo>
                    <a:lnTo>
                      <a:pt x="67" y="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9"/>
              <p:cNvSpPr/>
              <p:nvPr/>
            </p:nvSpPr>
            <p:spPr>
              <a:xfrm>
                <a:off x="5089299" y="3363312"/>
                <a:ext cx="184047" cy="224823"/>
              </a:xfrm>
              <a:custGeom>
                <a:avLst/>
                <a:gdLst/>
                <a:ahLst/>
                <a:cxnLst/>
                <a:rect l="l" t="t" r="r" b="b"/>
                <a:pathLst>
                  <a:path w="149" h="190" extrusionOk="0">
                    <a:moveTo>
                      <a:pt x="0" y="33"/>
                    </a:moveTo>
                    <a:lnTo>
                      <a:pt x="7" y="28"/>
                    </a:lnTo>
                    <a:lnTo>
                      <a:pt x="96" y="171"/>
                    </a:lnTo>
                    <a:lnTo>
                      <a:pt x="96" y="171"/>
                    </a:lnTo>
                    <a:lnTo>
                      <a:pt x="99" y="176"/>
                    </a:lnTo>
                    <a:lnTo>
                      <a:pt x="101" y="178"/>
                    </a:lnTo>
                    <a:lnTo>
                      <a:pt x="105" y="180"/>
                    </a:lnTo>
                    <a:lnTo>
                      <a:pt x="109" y="181"/>
                    </a:lnTo>
                    <a:lnTo>
                      <a:pt x="114" y="181"/>
                    </a:lnTo>
                    <a:lnTo>
                      <a:pt x="119" y="181"/>
                    </a:lnTo>
                    <a:lnTo>
                      <a:pt x="123" y="180"/>
                    </a:lnTo>
                    <a:lnTo>
                      <a:pt x="127" y="177"/>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5" y="144"/>
                    </a:lnTo>
                    <a:lnTo>
                      <a:pt x="147" y="150"/>
                    </a:lnTo>
                    <a:lnTo>
                      <a:pt x="149" y="155"/>
                    </a:lnTo>
                    <a:lnTo>
                      <a:pt x="149" y="161"/>
                    </a:lnTo>
                    <a:lnTo>
                      <a:pt x="147" y="166"/>
                    </a:lnTo>
                    <a:lnTo>
                      <a:pt x="145" y="171"/>
                    </a:lnTo>
                    <a:lnTo>
                      <a:pt x="142" y="177"/>
                    </a:lnTo>
                    <a:lnTo>
                      <a:pt x="138" y="181"/>
                    </a:lnTo>
                    <a:lnTo>
                      <a:pt x="133" y="185"/>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9"/>
              <p:cNvSpPr/>
              <p:nvPr/>
            </p:nvSpPr>
            <p:spPr>
              <a:xfrm>
                <a:off x="5080652" y="3355029"/>
                <a:ext cx="88935" cy="59164"/>
              </a:xfrm>
              <a:custGeom>
                <a:avLst/>
                <a:gdLst/>
                <a:ahLst/>
                <a:cxnLst/>
                <a:rect l="l" t="t" r="r" b="b"/>
                <a:pathLst>
                  <a:path w="72" h="50" extrusionOk="0">
                    <a:moveTo>
                      <a:pt x="0" y="47"/>
                    </a:moveTo>
                    <a:lnTo>
                      <a:pt x="0" y="47"/>
                    </a:lnTo>
                    <a:lnTo>
                      <a:pt x="1" y="49"/>
                    </a:lnTo>
                    <a:lnTo>
                      <a:pt x="4" y="50"/>
                    </a:lnTo>
                    <a:lnTo>
                      <a:pt x="5" y="50"/>
                    </a:lnTo>
                    <a:lnTo>
                      <a:pt x="8" y="49"/>
                    </a:lnTo>
                    <a:lnTo>
                      <a:pt x="69" y="11"/>
                    </a:lnTo>
                    <a:lnTo>
                      <a:pt x="69" y="11"/>
                    </a:lnTo>
                    <a:lnTo>
                      <a:pt x="70" y="9"/>
                    </a:lnTo>
                    <a:lnTo>
                      <a:pt x="72" y="8"/>
                    </a:lnTo>
                    <a:lnTo>
                      <a:pt x="72" y="5"/>
                    </a:lnTo>
                    <a:lnTo>
                      <a:pt x="70" y="2"/>
                    </a:lnTo>
                    <a:lnTo>
                      <a:pt x="70" y="2"/>
                    </a:lnTo>
                    <a:lnTo>
                      <a:pt x="69" y="1"/>
                    </a:lnTo>
                    <a:lnTo>
                      <a:pt x="68" y="0"/>
                    </a:lnTo>
                    <a:lnTo>
                      <a:pt x="65" y="0"/>
                    </a:lnTo>
                    <a:lnTo>
                      <a:pt x="64" y="1"/>
                    </a:lnTo>
                    <a:lnTo>
                      <a:pt x="1" y="39"/>
                    </a:lnTo>
                    <a:lnTo>
                      <a:pt x="1" y="39"/>
                    </a:lnTo>
                    <a:lnTo>
                      <a:pt x="0" y="40"/>
                    </a:lnTo>
                    <a:lnTo>
                      <a:pt x="0" y="43"/>
                    </a:lnTo>
                    <a:lnTo>
                      <a:pt x="0" y="44"/>
                    </a:lnTo>
                    <a:lnTo>
                      <a:pt x="0" y="47"/>
                    </a:lnTo>
                    <a:lnTo>
                      <a:pt x="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9"/>
              <p:cNvSpPr/>
              <p:nvPr/>
            </p:nvSpPr>
            <p:spPr>
              <a:xfrm>
                <a:off x="5115238" y="3402360"/>
                <a:ext cx="125992" cy="163292"/>
              </a:xfrm>
              <a:custGeom>
                <a:avLst/>
                <a:gdLst/>
                <a:ahLst/>
                <a:cxnLst/>
                <a:rect l="l" t="t" r="r" b="b"/>
                <a:pathLst>
                  <a:path w="102" h="138" extrusionOk="0">
                    <a:moveTo>
                      <a:pt x="0" y="6"/>
                    </a:moveTo>
                    <a:lnTo>
                      <a:pt x="9" y="0"/>
                    </a:lnTo>
                    <a:lnTo>
                      <a:pt x="88" y="128"/>
                    </a:lnTo>
                    <a:lnTo>
                      <a:pt x="88" y="128"/>
                    </a:lnTo>
                    <a:lnTo>
                      <a:pt x="91" y="132"/>
                    </a:lnTo>
                    <a:lnTo>
                      <a:pt x="94" y="133"/>
                    </a:lnTo>
                    <a:lnTo>
                      <a:pt x="98" y="134"/>
                    </a:lnTo>
                    <a:lnTo>
                      <a:pt x="102" y="136"/>
                    </a:lnTo>
                    <a:lnTo>
                      <a:pt x="102" y="136"/>
                    </a:lnTo>
                    <a:lnTo>
                      <a:pt x="101" y="136"/>
                    </a:lnTo>
                    <a:lnTo>
                      <a:pt x="101" y="136"/>
                    </a:lnTo>
                    <a:lnTo>
                      <a:pt x="95" y="138"/>
                    </a:lnTo>
                    <a:lnTo>
                      <a:pt x="88" y="138"/>
                    </a:lnTo>
                    <a:lnTo>
                      <a:pt x="83" y="136"/>
                    </a:lnTo>
                    <a:lnTo>
                      <a:pt x="79" y="132"/>
                    </a:lnTo>
                    <a:lnTo>
                      <a:pt x="0" y="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9"/>
              <p:cNvSpPr/>
              <p:nvPr/>
            </p:nvSpPr>
            <p:spPr>
              <a:xfrm>
                <a:off x="6753135" y="3248534"/>
                <a:ext cx="196399" cy="242573"/>
              </a:xfrm>
              <a:custGeom>
                <a:avLst/>
                <a:gdLst/>
                <a:ahLst/>
                <a:cxnLst/>
                <a:rect l="l" t="t" r="r" b="b"/>
                <a:pathLst>
                  <a:path w="159" h="205" extrusionOk="0">
                    <a:moveTo>
                      <a:pt x="159" y="36"/>
                    </a:moveTo>
                    <a:lnTo>
                      <a:pt x="151" y="32"/>
                    </a:lnTo>
                    <a:lnTo>
                      <a:pt x="56" y="185"/>
                    </a:lnTo>
                    <a:lnTo>
                      <a:pt x="56" y="185"/>
                    </a:lnTo>
                    <a:lnTo>
                      <a:pt x="53" y="189"/>
                    </a:lnTo>
                    <a:lnTo>
                      <a:pt x="50" y="191"/>
                    </a:lnTo>
                    <a:lnTo>
                      <a:pt x="46" y="193"/>
                    </a:lnTo>
                    <a:lnTo>
                      <a:pt x="41" y="194"/>
                    </a:lnTo>
                    <a:lnTo>
                      <a:pt x="37" y="195"/>
                    </a:lnTo>
                    <a:lnTo>
                      <a:pt x="31" y="194"/>
                    </a:lnTo>
                    <a:lnTo>
                      <a:pt x="27" y="193"/>
                    </a:lnTo>
                    <a:lnTo>
                      <a:pt x="22" y="191"/>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4" y="155"/>
                    </a:lnTo>
                    <a:lnTo>
                      <a:pt x="2" y="160"/>
                    </a:lnTo>
                    <a:lnTo>
                      <a:pt x="0" y="167"/>
                    </a:lnTo>
                    <a:lnTo>
                      <a:pt x="0" y="172"/>
                    </a:lnTo>
                    <a:lnTo>
                      <a:pt x="2" y="179"/>
                    </a:lnTo>
                    <a:lnTo>
                      <a:pt x="3" y="185"/>
                    </a:lnTo>
                    <a:lnTo>
                      <a:pt x="7" y="190"/>
                    </a:lnTo>
                    <a:lnTo>
                      <a:pt x="11" y="195"/>
                    </a:lnTo>
                    <a:lnTo>
                      <a:pt x="16" y="199"/>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9"/>
              <p:cNvSpPr/>
              <p:nvPr/>
            </p:nvSpPr>
            <p:spPr>
              <a:xfrm>
                <a:off x="6864305" y="3241434"/>
                <a:ext cx="95112" cy="61530"/>
              </a:xfrm>
              <a:custGeom>
                <a:avLst/>
                <a:gdLst/>
                <a:ahLst/>
                <a:cxnLst/>
                <a:rect l="l" t="t" r="r" b="b"/>
                <a:pathLst>
                  <a:path w="77" h="52" extrusionOk="0">
                    <a:moveTo>
                      <a:pt x="75" y="50"/>
                    </a:moveTo>
                    <a:lnTo>
                      <a:pt x="75" y="50"/>
                    </a:lnTo>
                    <a:lnTo>
                      <a:pt x="74" y="51"/>
                    </a:lnTo>
                    <a:lnTo>
                      <a:pt x="71" y="52"/>
                    </a:lnTo>
                    <a:lnTo>
                      <a:pt x="69" y="52"/>
                    </a:lnTo>
                    <a:lnTo>
                      <a:pt x="67" y="51"/>
                    </a:lnTo>
                    <a:lnTo>
                      <a:pt x="2" y="12"/>
                    </a:lnTo>
                    <a:lnTo>
                      <a:pt x="2" y="12"/>
                    </a:lnTo>
                    <a:lnTo>
                      <a:pt x="0" y="9"/>
                    </a:lnTo>
                    <a:lnTo>
                      <a:pt x="0" y="8"/>
                    </a:lnTo>
                    <a:lnTo>
                      <a:pt x="0" y="5"/>
                    </a:lnTo>
                    <a:lnTo>
                      <a:pt x="0" y="2"/>
                    </a:lnTo>
                    <a:lnTo>
                      <a:pt x="0" y="2"/>
                    </a:lnTo>
                    <a:lnTo>
                      <a:pt x="1" y="1"/>
                    </a:lnTo>
                    <a:lnTo>
                      <a:pt x="4" y="0"/>
                    </a:lnTo>
                    <a:lnTo>
                      <a:pt x="6" y="0"/>
                    </a:lnTo>
                    <a:lnTo>
                      <a:pt x="8" y="1"/>
                    </a:lnTo>
                    <a:lnTo>
                      <a:pt x="74" y="42"/>
                    </a:lnTo>
                    <a:lnTo>
                      <a:pt x="74" y="42"/>
                    </a:lnTo>
                    <a:lnTo>
                      <a:pt x="75" y="43"/>
                    </a:lnTo>
                    <a:lnTo>
                      <a:pt x="77" y="46"/>
                    </a:lnTo>
                    <a:lnTo>
                      <a:pt x="77" y="47"/>
                    </a:lnTo>
                    <a:lnTo>
                      <a:pt x="75" y="50"/>
                    </a:lnTo>
                    <a:lnTo>
                      <a:pt x="75" y="5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9"/>
              <p:cNvSpPr/>
              <p:nvPr/>
            </p:nvSpPr>
            <p:spPr>
              <a:xfrm>
                <a:off x="6786486" y="3292315"/>
                <a:ext cx="134639" cy="175126"/>
              </a:xfrm>
              <a:custGeom>
                <a:avLst/>
                <a:gdLst/>
                <a:ahLst/>
                <a:cxnLst/>
                <a:rect l="l" t="t" r="r" b="b"/>
                <a:pathLst>
                  <a:path w="109" h="148" extrusionOk="0">
                    <a:moveTo>
                      <a:pt x="109" y="5"/>
                    </a:moveTo>
                    <a:lnTo>
                      <a:pt x="99" y="0"/>
                    </a:lnTo>
                    <a:lnTo>
                      <a:pt x="15" y="137"/>
                    </a:lnTo>
                    <a:lnTo>
                      <a:pt x="15" y="137"/>
                    </a:lnTo>
                    <a:lnTo>
                      <a:pt x="12" y="139"/>
                    </a:lnTo>
                    <a:lnTo>
                      <a:pt x="8" y="142"/>
                    </a:lnTo>
                    <a:lnTo>
                      <a:pt x="4" y="143"/>
                    </a:lnTo>
                    <a:lnTo>
                      <a:pt x="0" y="143"/>
                    </a:lnTo>
                    <a:lnTo>
                      <a:pt x="0" y="143"/>
                    </a:lnTo>
                    <a:lnTo>
                      <a:pt x="0" y="145"/>
                    </a:lnTo>
                    <a:lnTo>
                      <a:pt x="0" y="145"/>
                    </a:lnTo>
                    <a:lnTo>
                      <a:pt x="7" y="148"/>
                    </a:lnTo>
                    <a:lnTo>
                      <a:pt x="14" y="148"/>
                    </a:lnTo>
                    <a:lnTo>
                      <a:pt x="21" y="145"/>
                    </a:lnTo>
                    <a:lnTo>
                      <a:pt x="25" y="141"/>
                    </a:lnTo>
                    <a:lnTo>
                      <a:pt x="109" y="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9"/>
              <p:cNvSpPr/>
              <p:nvPr/>
            </p:nvSpPr>
            <p:spPr>
              <a:xfrm>
                <a:off x="6056473" y="3243811"/>
                <a:ext cx="44468" cy="42598"/>
              </a:xfrm>
              <a:custGeom>
                <a:avLst/>
                <a:gdLst/>
                <a:ahLst/>
                <a:cxnLst/>
                <a:rect l="l" t="t" r="r" b="b"/>
                <a:pathLst>
                  <a:path w="36" h="36" extrusionOk="0">
                    <a:moveTo>
                      <a:pt x="0" y="22"/>
                    </a:moveTo>
                    <a:lnTo>
                      <a:pt x="0" y="22"/>
                    </a:lnTo>
                    <a:lnTo>
                      <a:pt x="2" y="27"/>
                    </a:lnTo>
                    <a:lnTo>
                      <a:pt x="8" y="33"/>
                    </a:lnTo>
                    <a:lnTo>
                      <a:pt x="13" y="36"/>
                    </a:lnTo>
                    <a:lnTo>
                      <a:pt x="21" y="36"/>
                    </a:lnTo>
                    <a:lnTo>
                      <a:pt x="21" y="36"/>
                    </a:lnTo>
                    <a:lnTo>
                      <a:pt x="28" y="33"/>
                    </a:lnTo>
                    <a:lnTo>
                      <a:pt x="32" y="29"/>
                    </a:lnTo>
                    <a:lnTo>
                      <a:pt x="35" y="22"/>
                    </a:lnTo>
                    <a:lnTo>
                      <a:pt x="36" y="15"/>
                    </a:lnTo>
                    <a:lnTo>
                      <a:pt x="36" y="15"/>
                    </a:lnTo>
                    <a:lnTo>
                      <a:pt x="33" y="8"/>
                    </a:lnTo>
                    <a:lnTo>
                      <a:pt x="28" y="3"/>
                    </a:lnTo>
                    <a:lnTo>
                      <a:pt x="21" y="0"/>
                    </a:lnTo>
                    <a:lnTo>
                      <a:pt x="14" y="0"/>
                    </a:lnTo>
                    <a:lnTo>
                      <a:pt x="14" y="0"/>
                    </a:lnTo>
                    <a:lnTo>
                      <a:pt x="8" y="3"/>
                    </a:lnTo>
                    <a:lnTo>
                      <a:pt x="4" y="8"/>
                    </a:lnTo>
                    <a:lnTo>
                      <a:pt x="1" y="14"/>
                    </a:lnTo>
                    <a:lnTo>
                      <a:pt x="0" y="22"/>
                    </a:lnTo>
                    <a:lnTo>
                      <a:pt x="0"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9"/>
              <p:cNvSpPr/>
              <p:nvPr/>
            </p:nvSpPr>
            <p:spPr>
              <a:xfrm>
                <a:off x="6068825" y="3110099"/>
                <a:ext cx="41998" cy="143178"/>
              </a:xfrm>
              <a:custGeom>
                <a:avLst/>
                <a:gdLst/>
                <a:ahLst/>
                <a:cxnLst/>
                <a:rect l="l" t="t" r="r" b="b"/>
                <a:pathLst>
                  <a:path w="34" h="121" extrusionOk="0">
                    <a:moveTo>
                      <a:pt x="0" y="121"/>
                    </a:moveTo>
                    <a:lnTo>
                      <a:pt x="0" y="121"/>
                    </a:lnTo>
                    <a:lnTo>
                      <a:pt x="21" y="17"/>
                    </a:lnTo>
                    <a:lnTo>
                      <a:pt x="21" y="17"/>
                    </a:lnTo>
                    <a:lnTo>
                      <a:pt x="27" y="9"/>
                    </a:lnTo>
                    <a:lnTo>
                      <a:pt x="31" y="2"/>
                    </a:lnTo>
                    <a:lnTo>
                      <a:pt x="34" y="0"/>
                    </a:lnTo>
                    <a:lnTo>
                      <a:pt x="34" y="0"/>
                    </a:lnTo>
                    <a:lnTo>
                      <a:pt x="31" y="19"/>
                    </a:lnTo>
                    <a:lnTo>
                      <a:pt x="25" y="61"/>
                    </a:lnTo>
                    <a:lnTo>
                      <a:pt x="14" y="121"/>
                    </a:lnTo>
                    <a:lnTo>
                      <a:pt x="0" y="12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9"/>
              <p:cNvSpPr/>
              <p:nvPr/>
            </p:nvSpPr>
            <p:spPr>
              <a:xfrm>
                <a:off x="5986066" y="3132581"/>
                <a:ext cx="96346" cy="124245"/>
              </a:xfrm>
              <a:custGeom>
                <a:avLst/>
                <a:gdLst/>
                <a:ahLst/>
                <a:cxnLst/>
                <a:rect l="l" t="t" r="r" b="b"/>
                <a:pathLst>
                  <a:path w="78" h="105" extrusionOk="0">
                    <a:moveTo>
                      <a:pt x="77" y="98"/>
                    </a:moveTo>
                    <a:lnTo>
                      <a:pt x="19" y="13"/>
                    </a:lnTo>
                    <a:lnTo>
                      <a:pt x="0" y="0"/>
                    </a:lnTo>
                    <a:lnTo>
                      <a:pt x="8" y="20"/>
                    </a:lnTo>
                    <a:lnTo>
                      <a:pt x="66" y="105"/>
                    </a:lnTo>
                    <a:lnTo>
                      <a:pt x="78" y="98"/>
                    </a:lnTo>
                    <a:lnTo>
                      <a:pt x="77" y="9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9"/>
              <p:cNvSpPr/>
              <p:nvPr/>
            </p:nvSpPr>
            <p:spPr>
              <a:xfrm>
                <a:off x="6078706" y="3278125"/>
                <a:ext cx="11118" cy="22483"/>
              </a:xfrm>
              <a:custGeom>
                <a:avLst/>
                <a:gdLst/>
                <a:ahLst/>
                <a:cxnLst/>
                <a:rect l="l" t="t" r="r" b="b"/>
                <a:pathLst>
                  <a:path w="9" h="19" extrusionOk="0">
                    <a:moveTo>
                      <a:pt x="7" y="2"/>
                    </a:moveTo>
                    <a:lnTo>
                      <a:pt x="7" y="2"/>
                    </a:lnTo>
                    <a:lnTo>
                      <a:pt x="6" y="0"/>
                    </a:lnTo>
                    <a:lnTo>
                      <a:pt x="3" y="0"/>
                    </a:lnTo>
                    <a:lnTo>
                      <a:pt x="3" y="0"/>
                    </a:lnTo>
                    <a:lnTo>
                      <a:pt x="0" y="1"/>
                    </a:lnTo>
                    <a:lnTo>
                      <a:pt x="0" y="4"/>
                    </a:lnTo>
                    <a:lnTo>
                      <a:pt x="3" y="16"/>
                    </a:lnTo>
                    <a:lnTo>
                      <a:pt x="3" y="16"/>
                    </a:lnTo>
                    <a:lnTo>
                      <a:pt x="3" y="19"/>
                    </a:lnTo>
                    <a:lnTo>
                      <a:pt x="6" y="19"/>
                    </a:lnTo>
                    <a:lnTo>
                      <a:pt x="6" y="19"/>
                    </a:lnTo>
                    <a:lnTo>
                      <a:pt x="9" y="17"/>
                    </a:lnTo>
                    <a:lnTo>
                      <a:pt x="9" y="15"/>
                    </a:lnTo>
                    <a:lnTo>
                      <a:pt x="7" y="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9"/>
              <p:cNvSpPr/>
              <p:nvPr/>
            </p:nvSpPr>
            <p:spPr>
              <a:xfrm>
                <a:off x="5972478" y="2133885"/>
                <a:ext cx="169225" cy="176309"/>
              </a:xfrm>
              <a:custGeom>
                <a:avLst/>
                <a:gdLst/>
                <a:ahLst/>
                <a:cxnLst/>
                <a:rect l="l" t="t" r="r" b="b"/>
                <a:pathLst>
                  <a:path w="137" h="149" extrusionOk="0">
                    <a:moveTo>
                      <a:pt x="103" y="51"/>
                    </a:moveTo>
                    <a:lnTo>
                      <a:pt x="103" y="51"/>
                    </a:lnTo>
                    <a:lnTo>
                      <a:pt x="105" y="60"/>
                    </a:lnTo>
                    <a:lnTo>
                      <a:pt x="105" y="69"/>
                    </a:lnTo>
                    <a:lnTo>
                      <a:pt x="105" y="69"/>
                    </a:lnTo>
                    <a:lnTo>
                      <a:pt x="105" y="77"/>
                    </a:lnTo>
                    <a:lnTo>
                      <a:pt x="103" y="85"/>
                    </a:lnTo>
                    <a:lnTo>
                      <a:pt x="103" y="51"/>
                    </a:lnTo>
                    <a:lnTo>
                      <a:pt x="103" y="51"/>
                    </a:lnTo>
                    <a:close/>
                    <a:moveTo>
                      <a:pt x="103" y="108"/>
                    </a:moveTo>
                    <a:lnTo>
                      <a:pt x="103" y="99"/>
                    </a:lnTo>
                    <a:lnTo>
                      <a:pt x="103" y="99"/>
                    </a:lnTo>
                    <a:lnTo>
                      <a:pt x="104" y="100"/>
                    </a:lnTo>
                    <a:lnTo>
                      <a:pt x="104" y="100"/>
                    </a:lnTo>
                    <a:lnTo>
                      <a:pt x="116" y="112"/>
                    </a:lnTo>
                    <a:lnTo>
                      <a:pt x="116" y="112"/>
                    </a:lnTo>
                    <a:lnTo>
                      <a:pt x="118" y="115"/>
                    </a:lnTo>
                    <a:lnTo>
                      <a:pt x="116" y="116"/>
                    </a:lnTo>
                    <a:lnTo>
                      <a:pt x="116" y="116"/>
                    </a:lnTo>
                    <a:lnTo>
                      <a:pt x="114" y="118"/>
                    </a:lnTo>
                    <a:lnTo>
                      <a:pt x="111" y="116"/>
                    </a:lnTo>
                    <a:lnTo>
                      <a:pt x="103" y="108"/>
                    </a:lnTo>
                    <a:lnTo>
                      <a:pt x="103" y="108"/>
                    </a:lnTo>
                    <a:close/>
                    <a:moveTo>
                      <a:pt x="103" y="38"/>
                    </a:moveTo>
                    <a:lnTo>
                      <a:pt x="103" y="30"/>
                    </a:lnTo>
                    <a:lnTo>
                      <a:pt x="111" y="20"/>
                    </a:lnTo>
                    <a:lnTo>
                      <a:pt x="111" y="20"/>
                    </a:lnTo>
                    <a:lnTo>
                      <a:pt x="114" y="19"/>
                    </a:lnTo>
                    <a:lnTo>
                      <a:pt x="116" y="20"/>
                    </a:lnTo>
                    <a:lnTo>
                      <a:pt x="116" y="20"/>
                    </a:lnTo>
                    <a:lnTo>
                      <a:pt x="118" y="23"/>
                    </a:lnTo>
                    <a:lnTo>
                      <a:pt x="116" y="26"/>
                    </a:lnTo>
                    <a:lnTo>
                      <a:pt x="104" y="38"/>
                    </a:lnTo>
                    <a:lnTo>
                      <a:pt x="104" y="38"/>
                    </a:lnTo>
                    <a:lnTo>
                      <a:pt x="104" y="38"/>
                    </a:lnTo>
                    <a:lnTo>
                      <a:pt x="103" y="38"/>
                    </a:lnTo>
                    <a:lnTo>
                      <a:pt x="103" y="38"/>
                    </a:lnTo>
                    <a:close/>
                    <a:moveTo>
                      <a:pt x="112" y="69"/>
                    </a:moveTo>
                    <a:lnTo>
                      <a:pt x="112" y="69"/>
                    </a:lnTo>
                    <a:lnTo>
                      <a:pt x="112" y="69"/>
                    </a:lnTo>
                    <a:lnTo>
                      <a:pt x="114" y="66"/>
                    </a:lnTo>
                    <a:lnTo>
                      <a:pt x="116" y="65"/>
                    </a:lnTo>
                    <a:lnTo>
                      <a:pt x="133" y="65"/>
                    </a:lnTo>
                    <a:lnTo>
                      <a:pt x="133" y="65"/>
                    </a:lnTo>
                    <a:lnTo>
                      <a:pt x="135" y="66"/>
                    </a:lnTo>
                    <a:lnTo>
                      <a:pt x="137" y="69"/>
                    </a:lnTo>
                    <a:lnTo>
                      <a:pt x="137" y="69"/>
                    </a:lnTo>
                    <a:lnTo>
                      <a:pt x="135" y="72"/>
                    </a:lnTo>
                    <a:lnTo>
                      <a:pt x="133" y="72"/>
                    </a:lnTo>
                    <a:lnTo>
                      <a:pt x="116" y="72"/>
                    </a:lnTo>
                    <a:lnTo>
                      <a:pt x="116" y="72"/>
                    </a:lnTo>
                    <a:lnTo>
                      <a:pt x="114" y="72"/>
                    </a:lnTo>
                    <a:lnTo>
                      <a:pt x="112" y="69"/>
                    </a:lnTo>
                    <a:lnTo>
                      <a:pt x="112" y="69"/>
                    </a:lnTo>
                    <a:close/>
                    <a:moveTo>
                      <a:pt x="69" y="31"/>
                    </a:moveTo>
                    <a:lnTo>
                      <a:pt x="69" y="31"/>
                    </a:lnTo>
                    <a:lnTo>
                      <a:pt x="78" y="33"/>
                    </a:lnTo>
                    <a:lnTo>
                      <a:pt x="88" y="37"/>
                    </a:lnTo>
                    <a:lnTo>
                      <a:pt x="96" y="43"/>
                    </a:lnTo>
                    <a:lnTo>
                      <a:pt x="103" y="51"/>
                    </a:lnTo>
                    <a:lnTo>
                      <a:pt x="103" y="85"/>
                    </a:lnTo>
                    <a:lnTo>
                      <a:pt x="103" y="85"/>
                    </a:lnTo>
                    <a:lnTo>
                      <a:pt x="96" y="93"/>
                    </a:lnTo>
                    <a:lnTo>
                      <a:pt x="89" y="100"/>
                    </a:lnTo>
                    <a:lnTo>
                      <a:pt x="89" y="130"/>
                    </a:lnTo>
                    <a:lnTo>
                      <a:pt x="89" y="130"/>
                    </a:lnTo>
                    <a:lnTo>
                      <a:pt x="88" y="137"/>
                    </a:lnTo>
                    <a:lnTo>
                      <a:pt x="84" y="144"/>
                    </a:lnTo>
                    <a:lnTo>
                      <a:pt x="77" y="148"/>
                    </a:lnTo>
                    <a:lnTo>
                      <a:pt x="70" y="149"/>
                    </a:lnTo>
                    <a:lnTo>
                      <a:pt x="69" y="149"/>
                    </a:lnTo>
                    <a:lnTo>
                      <a:pt x="69" y="115"/>
                    </a:lnTo>
                    <a:lnTo>
                      <a:pt x="81" y="115"/>
                    </a:lnTo>
                    <a:lnTo>
                      <a:pt x="81" y="98"/>
                    </a:lnTo>
                    <a:lnTo>
                      <a:pt x="81" y="98"/>
                    </a:lnTo>
                    <a:lnTo>
                      <a:pt x="81" y="96"/>
                    </a:lnTo>
                    <a:lnTo>
                      <a:pt x="82" y="95"/>
                    </a:lnTo>
                    <a:lnTo>
                      <a:pt x="82" y="95"/>
                    </a:lnTo>
                    <a:lnTo>
                      <a:pt x="89" y="89"/>
                    </a:lnTo>
                    <a:lnTo>
                      <a:pt x="95" y="84"/>
                    </a:lnTo>
                    <a:lnTo>
                      <a:pt x="97" y="77"/>
                    </a:lnTo>
                    <a:lnTo>
                      <a:pt x="99" y="69"/>
                    </a:lnTo>
                    <a:lnTo>
                      <a:pt x="99" y="69"/>
                    </a:lnTo>
                    <a:lnTo>
                      <a:pt x="97" y="62"/>
                    </a:lnTo>
                    <a:lnTo>
                      <a:pt x="96" y="57"/>
                    </a:lnTo>
                    <a:lnTo>
                      <a:pt x="93" y="51"/>
                    </a:lnTo>
                    <a:lnTo>
                      <a:pt x="89" y="47"/>
                    </a:lnTo>
                    <a:lnTo>
                      <a:pt x="89" y="47"/>
                    </a:lnTo>
                    <a:lnTo>
                      <a:pt x="85" y="43"/>
                    </a:lnTo>
                    <a:lnTo>
                      <a:pt x="80" y="41"/>
                    </a:lnTo>
                    <a:lnTo>
                      <a:pt x="74" y="39"/>
                    </a:lnTo>
                    <a:lnTo>
                      <a:pt x="69" y="39"/>
                    </a:lnTo>
                    <a:lnTo>
                      <a:pt x="69" y="31"/>
                    </a:lnTo>
                    <a:lnTo>
                      <a:pt x="69" y="31"/>
                    </a:lnTo>
                    <a:close/>
                    <a:moveTo>
                      <a:pt x="103" y="30"/>
                    </a:moveTo>
                    <a:lnTo>
                      <a:pt x="100" y="33"/>
                    </a:lnTo>
                    <a:lnTo>
                      <a:pt x="100" y="33"/>
                    </a:lnTo>
                    <a:lnTo>
                      <a:pt x="99" y="35"/>
                    </a:lnTo>
                    <a:lnTo>
                      <a:pt x="100" y="38"/>
                    </a:lnTo>
                    <a:lnTo>
                      <a:pt x="100" y="38"/>
                    </a:lnTo>
                    <a:lnTo>
                      <a:pt x="103" y="38"/>
                    </a:lnTo>
                    <a:lnTo>
                      <a:pt x="103" y="30"/>
                    </a:lnTo>
                    <a:lnTo>
                      <a:pt x="103" y="30"/>
                    </a:lnTo>
                    <a:close/>
                    <a:moveTo>
                      <a:pt x="103" y="99"/>
                    </a:moveTo>
                    <a:lnTo>
                      <a:pt x="103" y="99"/>
                    </a:lnTo>
                    <a:lnTo>
                      <a:pt x="100" y="100"/>
                    </a:lnTo>
                    <a:lnTo>
                      <a:pt x="100" y="100"/>
                    </a:lnTo>
                    <a:lnTo>
                      <a:pt x="99" y="103"/>
                    </a:lnTo>
                    <a:lnTo>
                      <a:pt x="100" y="106"/>
                    </a:lnTo>
                    <a:lnTo>
                      <a:pt x="103" y="108"/>
                    </a:lnTo>
                    <a:lnTo>
                      <a:pt x="103" y="99"/>
                    </a:lnTo>
                    <a:lnTo>
                      <a:pt x="103" y="99"/>
                    </a:lnTo>
                    <a:close/>
                    <a:moveTo>
                      <a:pt x="69" y="24"/>
                    </a:moveTo>
                    <a:lnTo>
                      <a:pt x="69" y="0"/>
                    </a:lnTo>
                    <a:lnTo>
                      <a:pt x="69" y="0"/>
                    </a:lnTo>
                    <a:lnTo>
                      <a:pt x="70" y="1"/>
                    </a:lnTo>
                    <a:lnTo>
                      <a:pt x="72" y="4"/>
                    </a:lnTo>
                    <a:lnTo>
                      <a:pt x="72" y="20"/>
                    </a:lnTo>
                    <a:lnTo>
                      <a:pt x="72" y="20"/>
                    </a:lnTo>
                    <a:lnTo>
                      <a:pt x="70" y="23"/>
                    </a:lnTo>
                    <a:lnTo>
                      <a:pt x="69" y="24"/>
                    </a:lnTo>
                    <a:lnTo>
                      <a:pt x="69" y="24"/>
                    </a:lnTo>
                    <a:close/>
                    <a:moveTo>
                      <a:pt x="69" y="149"/>
                    </a:moveTo>
                    <a:lnTo>
                      <a:pt x="66" y="149"/>
                    </a:lnTo>
                    <a:lnTo>
                      <a:pt x="66" y="149"/>
                    </a:lnTo>
                    <a:lnTo>
                      <a:pt x="58" y="148"/>
                    </a:lnTo>
                    <a:lnTo>
                      <a:pt x="53" y="144"/>
                    </a:lnTo>
                    <a:lnTo>
                      <a:pt x="49" y="137"/>
                    </a:lnTo>
                    <a:lnTo>
                      <a:pt x="47" y="130"/>
                    </a:lnTo>
                    <a:lnTo>
                      <a:pt x="47" y="100"/>
                    </a:lnTo>
                    <a:lnTo>
                      <a:pt x="47" y="100"/>
                    </a:lnTo>
                    <a:lnTo>
                      <a:pt x="39" y="93"/>
                    </a:lnTo>
                    <a:lnTo>
                      <a:pt x="34" y="85"/>
                    </a:lnTo>
                    <a:lnTo>
                      <a:pt x="34" y="53"/>
                    </a:lnTo>
                    <a:lnTo>
                      <a:pt x="34" y="53"/>
                    </a:lnTo>
                    <a:lnTo>
                      <a:pt x="40" y="43"/>
                    </a:lnTo>
                    <a:lnTo>
                      <a:pt x="47" y="37"/>
                    </a:lnTo>
                    <a:lnTo>
                      <a:pt x="58" y="33"/>
                    </a:lnTo>
                    <a:lnTo>
                      <a:pt x="62" y="31"/>
                    </a:lnTo>
                    <a:lnTo>
                      <a:pt x="69" y="31"/>
                    </a:lnTo>
                    <a:lnTo>
                      <a:pt x="69" y="39"/>
                    </a:lnTo>
                    <a:lnTo>
                      <a:pt x="69" y="39"/>
                    </a:lnTo>
                    <a:lnTo>
                      <a:pt x="62" y="39"/>
                    </a:lnTo>
                    <a:lnTo>
                      <a:pt x="57" y="41"/>
                    </a:lnTo>
                    <a:lnTo>
                      <a:pt x="51" y="43"/>
                    </a:lnTo>
                    <a:lnTo>
                      <a:pt x="47" y="47"/>
                    </a:lnTo>
                    <a:lnTo>
                      <a:pt x="47" y="47"/>
                    </a:lnTo>
                    <a:lnTo>
                      <a:pt x="43" y="51"/>
                    </a:lnTo>
                    <a:lnTo>
                      <a:pt x="40" y="57"/>
                    </a:lnTo>
                    <a:lnTo>
                      <a:pt x="39" y="62"/>
                    </a:lnTo>
                    <a:lnTo>
                      <a:pt x="38" y="69"/>
                    </a:lnTo>
                    <a:lnTo>
                      <a:pt x="38" y="69"/>
                    </a:lnTo>
                    <a:lnTo>
                      <a:pt x="39" y="77"/>
                    </a:lnTo>
                    <a:lnTo>
                      <a:pt x="42" y="84"/>
                    </a:lnTo>
                    <a:lnTo>
                      <a:pt x="47" y="89"/>
                    </a:lnTo>
                    <a:lnTo>
                      <a:pt x="53" y="95"/>
                    </a:lnTo>
                    <a:lnTo>
                      <a:pt x="53" y="95"/>
                    </a:lnTo>
                    <a:lnTo>
                      <a:pt x="53" y="95"/>
                    </a:lnTo>
                    <a:lnTo>
                      <a:pt x="54" y="96"/>
                    </a:lnTo>
                    <a:lnTo>
                      <a:pt x="55" y="98"/>
                    </a:lnTo>
                    <a:lnTo>
                      <a:pt x="55" y="115"/>
                    </a:lnTo>
                    <a:lnTo>
                      <a:pt x="69" y="115"/>
                    </a:lnTo>
                    <a:lnTo>
                      <a:pt x="69" y="149"/>
                    </a:lnTo>
                    <a:lnTo>
                      <a:pt x="69" y="149"/>
                    </a:lnTo>
                    <a:close/>
                    <a:moveTo>
                      <a:pt x="69" y="0"/>
                    </a:moveTo>
                    <a:lnTo>
                      <a:pt x="69" y="24"/>
                    </a:lnTo>
                    <a:lnTo>
                      <a:pt x="68" y="24"/>
                    </a:lnTo>
                    <a:lnTo>
                      <a:pt x="68" y="24"/>
                    </a:lnTo>
                    <a:lnTo>
                      <a:pt x="68" y="24"/>
                    </a:lnTo>
                    <a:lnTo>
                      <a:pt x="66" y="23"/>
                    </a:lnTo>
                    <a:lnTo>
                      <a:pt x="65" y="20"/>
                    </a:lnTo>
                    <a:lnTo>
                      <a:pt x="65" y="4"/>
                    </a:lnTo>
                    <a:lnTo>
                      <a:pt x="65" y="4"/>
                    </a:lnTo>
                    <a:lnTo>
                      <a:pt x="66" y="1"/>
                    </a:lnTo>
                    <a:lnTo>
                      <a:pt x="68" y="0"/>
                    </a:lnTo>
                    <a:lnTo>
                      <a:pt x="69" y="0"/>
                    </a:lnTo>
                    <a:lnTo>
                      <a:pt x="69" y="0"/>
                    </a:lnTo>
                    <a:close/>
                    <a:moveTo>
                      <a:pt x="34" y="107"/>
                    </a:moveTo>
                    <a:lnTo>
                      <a:pt x="36" y="106"/>
                    </a:lnTo>
                    <a:lnTo>
                      <a:pt x="36" y="106"/>
                    </a:lnTo>
                    <a:lnTo>
                      <a:pt x="38" y="103"/>
                    </a:lnTo>
                    <a:lnTo>
                      <a:pt x="36" y="100"/>
                    </a:lnTo>
                    <a:lnTo>
                      <a:pt x="36" y="100"/>
                    </a:lnTo>
                    <a:lnTo>
                      <a:pt x="34" y="99"/>
                    </a:lnTo>
                    <a:lnTo>
                      <a:pt x="34" y="107"/>
                    </a:lnTo>
                    <a:lnTo>
                      <a:pt x="34" y="107"/>
                    </a:lnTo>
                    <a:close/>
                    <a:moveTo>
                      <a:pt x="34" y="38"/>
                    </a:moveTo>
                    <a:lnTo>
                      <a:pt x="34" y="38"/>
                    </a:lnTo>
                    <a:lnTo>
                      <a:pt x="36" y="38"/>
                    </a:lnTo>
                    <a:lnTo>
                      <a:pt x="36" y="38"/>
                    </a:lnTo>
                    <a:lnTo>
                      <a:pt x="38" y="35"/>
                    </a:lnTo>
                    <a:lnTo>
                      <a:pt x="36" y="33"/>
                    </a:lnTo>
                    <a:lnTo>
                      <a:pt x="34" y="30"/>
                    </a:lnTo>
                    <a:lnTo>
                      <a:pt x="34" y="38"/>
                    </a:lnTo>
                    <a:close/>
                    <a:moveTo>
                      <a:pt x="34" y="85"/>
                    </a:moveTo>
                    <a:lnTo>
                      <a:pt x="34" y="85"/>
                    </a:lnTo>
                    <a:lnTo>
                      <a:pt x="31" y="77"/>
                    </a:lnTo>
                    <a:lnTo>
                      <a:pt x="31" y="69"/>
                    </a:lnTo>
                    <a:lnTo>
                      <a:pt x="31" y="69"/>
                    </a:lnTo>
                    <a:lnTo>
                      <a:pt x="31" y="61"/>
                    </a:lnTo>
                    <a:lnTo>
                      <a:pt x="34" y="53"/>
                    </a:lnTo>
                    <a:lnTo>
                      <a:pt x="34" y="85"/>
                    </a:lnTo>
                    <a:lnTo>
                      <a:pt x="34" y="85"/>
                    </a:lnTo>
                    <a:close/>
                    <a:moveTo>
                      <a:pt x="34" y="30"/>
                    </a:moveTo>
                    <a:lnTo>
                      <a:pt x="34" y="38"/>
                    </a:lnTo>
                    <a:lnTo>
                      <a:pt x="34" y="38"/>
                    </a:lnTo>
                    <a:lnTo>
                      <a:pt x="31" y="38"/>
                    </a:lnTo>
                    <a:lnTo>
                      <a:pt x="31" y="38"/>
                    </a:lnTo>
                    <a:lnTo>
                      <a:pt x="20" y="26"/>
                    </a:lnTo>
                    <a:lnTo>
                      <a:pt x="20" y="26"/>
                    </a:lnTo>
                    <a:lnTo>
                      <a:pt x="19" y="23"/>
                    </a:lnTo>
                    <a:lnTo>
                      <a:pt x="20" y="20"/>
                    </a:lnTo>
                    <a:lnTo>
                      <a:pt x="20" y="20"/>
                    </a:lnTo>
                    <a:lnTo>
                      <a:pt x="23" y="19"/>
                    </a:lnTo>
                    <a:lnTo>
                      <a:pt x="24" y="20"/>
                    </a:lnTo>
                    <a:lnTo>
                      <a:pt x="34" y="30"/>
                    </a:lnTo>
                    <a:lnTo>
                      <a:pt x="34" y="30"/>
                    </a:lnTo>
                    <a:close/>
                    <a:moveTo>
                      <a:pt x="34" y="99"/>
                    </a:moveTo>
                    <a:lnTo>
                      <a:pt x="34" y="107"/>
                    </a:lnTo>
                    <a:lnTo>
                      <a:pt x="24" y="116"/>
                    </a:lnTo>
                    <a:lnTo>
                      <a:pt x="24" y="116"/>
                    </a:lnTo>
                    <a:lnTo>
                      <a:pt x="23" y="118"/>
                    </a:lnTo>
                    <a:lnTo>
                      <a:pt x="20" y="116"/>
                    </a:lnTo>
                    <a:lnTo>
                      <a:pt x="20" y="116"/>
                    </a:lnTo>
                    <a:lnTo>
                      <a:pt x="19" y="115"/>
                    </a:lnTo>
                    <a:lnTo>
                      <a:pt x="20" y="112"/>
                    </a:lnTo>
                    <a:lnTo>
                      <a:pt x="31" y="100"/>
                    </a:lnTo>
                    <a:lnTo>
                      <a:pt x="31" y="100"/>
                    </a:lnTo>
                    <a:lnTo>
                      <a:pt x="31" y="100"/>
                    </a:lnTo>
                    <a:lnTo>
                      <a:pt x="34" y="99"/>
                    </a:lnTo>
                    <a:lnTo>
                      <a:pt x="34" y="99"/>
                    </a:lnTo>
                    <a:close/>
                    <a:moveTo>
                      <a:pt x="4" y="65"/>
                    </a:moveTo>
                    <a:lnTo>
                      <a:pt x="4" y="65"/>
                    </a:lnTo>
                    <a:lnTo>
                      <a:pt x="20" y="65"/>
                    </a:lnTo>
                    <a:lnTo>
                      <a:pt x="20" y="65"/>
                    </a:lnTo>
                    <a:lnTo>
                      <a:pt x="23" y="66"/>
                    </a:lnTo>
                    <a:lnTo>
                      <a:pt x="24" y="69"/>
                    </a:lnTo>
                    <a:lnTo>
                      <a:pt x="24" y="69"/>
                    </a:lnTo>
                    <a:lnTo>
                      <a:pt x="23" y="72"/>
                    </a:lnTo>
                    <a:lnTo>
                      <a:pt x="20" y="72"/>
                    </a:lnTo>
                    <a:lnTo>
                      <a:pt x="4" y="72"/>
                    </a:lnTo>
                    <a:lnTo>
                      <a:pt x="4" y="72"/>
                    </a:lnTo>
                    <a:lnTo>
                      <a:pt x="1" y="72"/>
                    </a:lnTo>
                    <a:lnTo>
                      <a:pt x="0" y="69"/>
                    </a:lnTo>
                    <a:lnTo>
                      <a:pt x="0" y="69"/>
                    </a:lnTo>
                    <a:lnTo>
                      <a:pt x="1" y="66"/>
                    </a:lnTo>
                    <a:lnTo>
                      <a:pt x="4" y="65"/>
                    </a:lnTo>
                    <a:lnTo>
                      <a:pt x="4" y="6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05" name="Google Shape;205;p9"/>
            <p:cNvGrpSpPr/>
            <p:nvPr/>
          </p:nvGrpSpPr>
          <p:grpSpPr>
            <a:xfrm>
              <a:off x="5679081" y="1597456"/>
              <a:ext cx="4742178" cy="3887793"/>
              <a:chOff x="7276370" y="1579474"/>
              <a:chExt cx="4496530" cy="3887793"/>
            </a:xfrm>
          </p:grpSpPr>
          <p:sp>
            <p:nvSpPr>
              <p:cNvPr id="206" name="Google Shape;206;p9"/>
              <p:cNvSpPr/>
              <p:nvPr/>
            </p:nvSpPr>
            <p:spPr>
              <a:xfrm>
                <a:off x="7276371" y="2095190"/>
                <a:ext cx="4496529" cy="337207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a:solidFill>
                      <a:schemeClr val="lt1"/>
                    </a:solidFill>
                    <a:latin typeface="Times New Roman"/>
                    <a:ea typeface="Times New Roman"/>
                    <a:cs typeface="Times New Roman"/>
                    <a:sym typeface="Times New Roman"/>
                  </a:rPr>
                  <a:t>Social engineering is the art of manipulating people so they give up confidential information. The types of information these criminals are seeking can vary, but when individuals are targeted the criminals are usually trying to trick you into giving them your passwords or bank information, or access your computer to secretly install malicious software–that will give them access to your passwords and bank information as well as giving them control over your computer.</a:t>
                </a:r>
                <a:endParaRPr sz="1600">
                  <a:solidFill>
                    <a:schemeClr val="lt1"/>
                  </a:solidFill>
                  <a:latin typeface="Times New Roman"/>
                  <a:ea typeface="Times New Roman"/>
                  <a:cs typeface="Times New Roman"/>
                  <a:sym typeface="Times New Roman"/>
                </a:endParaRPr>
              </a:p>
            </p:txBody>
          </p:sp>
          <p:sp>
            <p:nvSpPr>
              <p:cNvPr id="207" name="Google Shape;207;p9"/>
              <p:cNvSpPr/>
              <p:nvPr/>
            </p:nvSpPr>
            <p:spPr>
              <a:xfrm>
                <a:off x="7276370" y="1579474"/>
                <a:ext cx="2565059" cy="36933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a:solidFill>
                      <a:srgbClr val="50EA36"/>
                    </a:solidFill>
                    <a:latin typeface="Arial"/>
                    <a:ea typeface="Arial"/>
                    <a:cs typeface="Arial"/>
                    <a:sym typeface="Arial"/>
                  </a:rPr>
                  <a:t>Social Engineering</a:t>
                </a:r>
                <a:endParaRPr sz="1800" b="1">
                  <a:solidFill>
                    <a:srgbClr val="50EA36"/>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10"/>
          <p:cNvGrpSpPr/>
          <p:nvPr/>
        </p:nvGrpSpPr>
        <p:grpSpPr>
          <a:xfrm>
            <a:off x="738939" y="1297444"/>
            <a:ext cx="9575713" cy="2414309"/>
            <a:chOff x="1006286" y="2107518"/>
            <a:chExt cx="2890937" cy="2414309"/>
          </a:xfrm>
        </p:grpSpPr>
        <p:grpSp>
          <p:nvGrpSpPr>
            <p:cNvPr id="214" name="Google Shape;214;p10"/>
            <p:cNvGrpSpPr/>
            <p:nvPr/>
          </p:nvGrpSpPr>
          <p:grpSpPr>
            <a:xfrm>
              <a:off x="1006286" y="2107518"/>
              <a:ext cx="431753" cy="1222472"/>
              <a:chOff x="-432300" y="3163978"/>
              <a:chExt cx="768725" cy="2176579"/>
            </a:xfrm>
          </p:grpSpPr>
          <p:sp>
            <p:nvSpPr>
              <p:cNvPr id="215" name="Google Shape;215;p10"/>
              <p:cNvSpPr/>
              <p:nvPr/>
            </p:nvSpPr>
            <p:spPr>
              <a:xfrm>
                <a:off x="-432300" y="3163978"/>
                <a:ext cx="768725" cy="2176579"/>
              </a:xfrm>
              <a:prstGeom prst="ellipse">
                <a:avLst/>
              </a:prstGeom>
              <a:blipFill rotWithShape="1">
                <a:blip r:embed="rId3">
                  <a:alphaModFix/>
                </a:blip>
                <a:stretch>
                  <a:fillRect/>
                </a:stretch>
              </a:blip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16" name="Google Shape;216;p10"/>
              <p:cNvPicPr preferRelativeResize="0"/>
              <p:nvPr/>
            </p:nvPicPr>
            <p:blipFill rotWithShape="1">
              <a:blip r:embed="rId4">
                <a:alphaModFix/>
              </a:blip>
              <a:srcRect/>
              <a:stretch/>
            </p:blipFill>
            <p:spPr>
              <a:xfrm>
                <a:off x="-254548" y="3687663"/>
                <a:ext cx="413221" cy="1129208"/>
              </a:xfrm>
              <a:prstGeom prst="rect">
                <a:avLst/>
              </a:prstGeom>
              <a:solidFill>
                <a:srgbClr val="244242"/>
              </a:solidFill>
              <a:ln>
                <a:noFill/>
              </a:ln>
            </p:spPr>
          </p:pic>
        </p:grpSp>
        <p:sp>
          <p:nvSpPr>
            <p:cNvPr id="217" name="Google Shape;217;p10"/>
            <p:cNvSpPr/>
            <p:nvPr/>
          </p:nvSpPr>
          <p:spPr>
            <a:xfrm>
              <a:off x="1090821" y="4227195"/>
              <a:ext cx="2771226" cy="294632"/>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endParaRPr sz="1000">
                <a:solidFill>
                  <a:schemeClr val="lt1"/>
                </a:solidFill>
                <a:latin typeface="Arial"/>
                <a:ea typeface="Arial"/>
                <a:cs typeface="Arial"/>
                <a:sym typeface="Arial"/>
              </a:endParaRPr>
            </a:p>
          </p:txBody>
        </p:sp>
        <p:sp>
          <p:nvSpPr>
            <p:cNvPr id="218" name="Google Shape;218;p10"/>
            <p:cNvSpPr/>
            <p:nvPr/>
          </p:nvSpPr>
          <p:spPr>
            <a:xfrm>
              <a:off x="1438039" y="2349422"/>
              <a:ext cx="2459184" cy="36933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a:solidFill>
                    <a:schemeClr val="lt1"/>
                  </a:solidFill>
                  <a:latin typeface="Arial"/>
                  <a:ea typeface="Arial"/>
                  <a:cs typeface="Arial"/>
                  <a:sym typeface="Arial"/>
                </a:rPr>
                <a:t>How to prevent Social Engineering attacks.</a:t>
              </a:r>
              <a:endParaRPr sz="1800" b="1">
                <a:solidFill>
                  <a:schemeClr val="lt1"/>
                </a:solidFill>
                <a:latin typeface="Arial"/>
                <a:ea typeface="Arial"/>
                <a:cs typeface="Arial"/>
                <a:sym typeface="Arial"/>
              </a:endParaRPr>
            </a:p>
          </p:txBody>
        </p:sp>
      </p:grpSp>
      <p:sp>
        <p:nvSpPr>
          <p:cNvPr id="219" name="Google Shape;219;p10"/>
          <p:cNvSpPr txBox="1"/>
          <p:nvPr/>
        </p:nvSpPr>
        <p:spPr>
          <a:xfrm>
            <a:off x="2264735" y="2225789"/>
            <a:ext cx="7933403" cy="246221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Don’t let a link be in control of where you land. Stay in control by finding the website yourself using a search engine to be sure you land where you intend to land. Hovering over links in email will show the actual URL at the bottom, but a good fake can still steer you wrong.</a:t>
            </a:r>
            <a:endParaRPr/>
          </a:p>
          <a:p>
            <a:pPr marL="285750" marR="0" lvl="0" indent="-196850" algn="just" rtl="0">
              <a:spcBef>
                <a:spcPts val="0"/>
              </a:spcBef>
              <a:spcAft>
                <a:spcPts val="0"/>
              </a:spcAft>
              <a:buClr>
                <a:schemeClr val="dk1"/>
              </a:buClr>
              <a:buSzPts val="1400"/>
              <a:buFont typeface="Arial"/>
              <a:buNone/>
            </a:pPr>
            <a:endParaRPr sz="1400">
              <a:solidFill>
                <a:schemeClr val="lt1"/>
              </a:solidFill>
              <a:latin typeface="Times New Roman"/>
              <a:ea typeface="Times New Roman"/>
              <a:cs typeface="Times New Roman"/>
              <a:sym typeface="Times New Roman"/>
            </a:endParaRPr>
          </a:p>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Beware of any download. If you don’t know the sender personally AND expect a file from them, downloading anything is a mistake.</a:t>
            </a:r>
            <a:endParaRPr/>
          </a:p>
          <a:p>
            <a:pPr marL="285750" marR="0" lvl="0" indent="-196850" algn="l" rtl="0">
              <a:spcBef>
                <a:spcPts val="0"/>
              </a:spcBef>
              <a:spcAft>
                <a:spcPts val="0"/>
              </a:spcAft>
              <a:buClr>
                <a:schemeClr val="dk1"/>
              </a:buClr>
              <a:buSzPts val="1400"/>
              <a:buFont typeface="Arial"/>
              <a:buNone/>
            </a:pPr>
            <a:endParaRPr sz="1400">
              <a:solidFill>
                <a:schemeClr val="lt1"/>
              </a:solidFill>
              <a:latin typeface="Times New Roman"/>
              <a:ea typeface="Times New Roman"/>
              <a:cs typeface="Times New Roman"/>
              <a:sym typeface="Times New Roman"/>
            </a:endParaRPr>
          </a:p>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Foreign offers are fake. If you receive an email from a foreign lottery or sweepstakes, money from an unknown relative, or requests to transfer funds from a foreign country for a share of the money it is guaranteed to be a scam.</a:t>
            </a:r>
            <a:endParaRPr sz="1400">
              <a:solidFill>
                <a:schemeClr val="lt1"/>
              </a:solidFill>
              <a:latin typeface="Times New Roman"/>
              <a:ea typeface="Times New Roman"/>
              <a:cs typeface="Times New Roman"/>
              <a:sym typeface="Times New Roman"/>
            </a:endParaRPr>
          </a:p>
          <a:p>
            <a:pPr marL="285750" marR="0" lvl="0" indent="-196850" algn="l" rtl="0">
              <a:spcBef>
                <a:spcPts val="0"/>
              </a:spcBef>
              <a:spcAft>
                <a:spcPts val="0"/>
              </a:spcAft>
              <a:buClr>
                <a:schemeClr val="dk1"/>
              </a:buClr>
              <a:buSzPts val="1400"/>
              <a:buFont typeface="Arial"/>
              <a:buNone/>
            </a:pP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grpSp>
        <p:nvGrpSpPr>
          <p:cNvPr id="225" name="Google Shape;225;p11"/>
          <p:cNvGrpSpPr/>
          <p:nvPr/>
        </p:nvGrpSpPr>
        <p:grpSpPr>
          <a:xfrm>
            <a:off x="738939" y="1297444"/>
            <a:ext cx="9459199" cy="2414309"/>
            <a:chOff x="1006286" y="2107518"/>
            <a:chExt cx="2855761" cy="2414309"/>
          </a:xfrm>
        </p:grpSpPr>
        <p:grpSp>
          <p:nvGrpSpPr>
            <p:cNvPr id="226" name="Google Shape;226;p11"/>
            <p:cNvGrpSpPr/>
            <p:nvPr/>
          </p:nvGrpSpPr>
          <p:grpSpPr>
            <a:xfrm>
              <a:off x="1006286" y="2107518"/>
              <a:ext cx="431753" cy="1222472"/>
              <a:chOff x="-432300" y="3163978"/>
              <a:chExt cx="768725" cy="2176579"/>
            </a:xfrm>
          </p:grpSpPr>
          <p:sp>
            <p:nvSpPr>
              <p:cNvPr id="227" name="Google Shape;227;p11"/>
              <p:cNvSpPr/>
              <p:nvPr/>
            </p:nvSpPr>
            <p:spPr>
              <a:xfrm>
                <a:off x="-432300" y="3163978"/>
                <a:ext cx="768725" cy="2176579"/>
              </a:xfrm>
              <a:prstGeom prst="ellipse">
                <a:avLst/>
              </a:prstGeom>
              <a:blipFill rotWithShape="1">
                <a:blip r:embed="rId3">
                  <a:alphaModFix/>
                </a:blip>
                <a:stretch>
                  <a:fillRect/>
                </a:stretch>
              </a:blip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28" name="Google Shape;228;p11"/>
              <p:cNvPicPr preferRelativeResize="0"/>
              <p:nvPr/>
            </p:nvPicPr>
            <p:blipFill rotWithShape="1">
              <a:blip r:embed="rId4">
                <a:alphaModFix/>
              </a:blip>
              <a:srcRect/>
              <a:stretch/>
            </p:blipFill>
            <p:spPr>
              <a:xfrm>
                <a:off x="-254548" y="3687663"/>
                <a:ext cx="413221" cy="1129208"/>
              </a:xfrm>
              <a:prstGeom prst="rect">
                <a:avLst/>
              </a:prstGeom>
              <a:solidFill>
                <a:srgbClr val="244242"/>
              </a:solidFill>
              <a:ln>
                <a:noFill/>
              </a:ln>
            </p:spPr>
          </p:pic>
        </p:grpSp>
        <p:sp>
          <p:nvSpPr>
            <p:cNvPr id="229" name="Google Shape;229;p11"/>
            <p:cNvSpPr/>
            <p:nvPr/>
          </p:nvSpPr>
          <p:spPr>
            <a:xfrm>
              <a:off x="1090821" y="4227195"/>
              <a:ext cx="2771226" cy="294632"/>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endParaRPr sz="1000">
                <a:solidFill>
                  <a:schemeClr val="lt1"/>
                </a:solidFill>
                <a:latin typeface="Arial"/>
                <a:ea typeface="Arial"/>
                <a:cs typeface="Arial"/>
                <a:sym typeface="Arial"/>
              </a:endParaRPr>
            </a:p>
          </p:txBody>
        </p:sp>
        <p:sp>
          <p:nvSpPr>
            <p:cNvPr id="230" name="Google Shape;230;p11"/>
            <p:cNvSpPr/>
            <p:nvPr/>
          </p:nvSpPr>
          <p:spPr>
            <a:xfrm>
              <a:off x="1736569" y="2349422"/>
              <a:ext cx="1771920" cy="36933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a:solidFill>
                    <a:schemeClr val="lt1"/>
                  </a:solidFill>
                  <a:latin typeface="Arial"/>
                  <a:ea typeface="Arial"/>
                  <a:cs typeface="Arial"/>
                  <a:sym typeface="Arial"/>
                </a:rPr>
                <a:t>How to protect yourself.</a:t>
              </a:r>
              <a:endParaRPr sz="1800" b="1">
                <a:solidFill>
                  <a:schemeClr val="lt1"/>
                </a:solidFill>
                <a:latin typeface="Arial"/>
                <a:ea typeface="Arial"/>
                <a:cs typeface="Arial"/>
                <a:sym typeface="Arial"/>
              </a:endParaRPr>
            </a:p>
          </p:txBody>
        </p:sp>
      </p:grpSp>
      <p:sp>
        <p:nvSpPr>
          <p:cNvPr id="231" name="Google Shape;231;p11"/>
          <p:cNvSpPr txBox="1"/>
          <p:nvPr/>
        </p:nvSpPr>
        <p:spPr>
          <a:xfrm>
            <a:off x="2317897" y="2062736"/>
            <a:ext cx="8059479" cy="267765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Reject requests for help or offers of help. Legitimate companies and organizations do not contact you to provide help. If you did not specifically request assistance from the sender, consider any offer to ’help’ restore credit scores, refinance a home, answer your question, etc., a scam.</a:t>
            </a:r>
            <a:endParaRPr/>
          </a:p>
          <a:p>
            <a:pPr marL="285750" marR="0" lvl="0" indent="-196850" algn="l" rtl="0">
              <a:spcBef>
                <a:spcPts val="0"/>
              </a:spcBef>
              <a:spcAft>
                <a:spcPts val="0"/>
              </a:spcAft>
              <a:buClr>
                <a:schemeClr val="dk1"/>
              </a:buClr>
              <a:buSzPts val="1400"/>
              <a:buFont typeface="Arial"/>
              <a:buNone/>
            </a:pPr>
            <a:endParaRPr sz="1400">
              <a:solidFill>
                <a:schemeClr val="lt1"/>
              </a:solidFill>
              <a:latin typeface="Times New Roman"/>
              <a:ea typeface="Times New Roman"/>
              <a:cs typeface="Times New Roman"/>
              <a:sym typeface="Times New Roman"/>
            </a:endParaRPr>
          </a:p>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Set your spam filters to high. Every email program has spam filters. To find yours, look at your settings options, and set these to high–just remember to check your spam folder periodically to see if legitimate email has been accidentally trapped there.</a:t>
            </a:r>
            <a:endParaRPr/>
          </a:p>
          <a:p>
            <a:pPr marL="285750" marR="0" lvl="0" indent="-196850" algn="l" rtl="0">
              <a:spcBef>
                <a:spcPts val="0"/>
              </a:spcBef>
              <a:spcAft>
                <a:spcPts val="0"/>
              </a:spcAft>
              <a:buClr>
                <a:schemeClr val="dk1"/>
              </a:buClr>
              <a:buSzPts val="1400"/>
              <a:buFont typeface="Arial"/>
              <a:buNone/>
            </a:pPr>
            <a:endParaRPr sz="1400">
              <a:solidFill>
                <a:schemeClr val="lt1"/>
              </a:solidFill>
              <a:latin typeface="Times New Roman"/>
              <a:ea typeface="Times New Roman"/>
              <a:cs typeface="Times New Roman"/>
              <a:sym typeface="Times New Roman"/>
            </a:endParaRPr>
          </a:p>
          <a:p>
            <a:pPr marL="285750" marR="0" lvl="0" indent="-285750" algn="l" rtl="0">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Delete any request for financial information or passwords. If you get asked to reply to a message with personal information, it’s a scam.</a:t>
            </a:r>
            <a:endParaRPr/>
          </a:p>
          <a:p>
            <a:pPr marL="285750" marR="0" lvl="0" indent="-196850" algn="l" rtl="0">
              <a:spcBef>
                <a:spcPts val="0"/>
              </a:spcBef>
              <a:spcAft>
                <a:spcPts val="0"/>
              </a:spcAft>
              <a:buClr>
                <a:schemeClr val="dk1"/>
              </a:buClr>
              <a:buSzPts val="1400"/>
              <a:buFont typeface="Arial"/>
              <a:buNone/>
            </a:pPr>
            <a:endParaRPr sz="1400">
              <a:solidFill>
                <a:schemeClr val="lt1"/>
              </a:solidFill>
              <a:latin typeface="Times New Roman"/>
              <a:ea typeface="Times New Roman"/>
              <a:cs typeface="Times New Roman"/>
              <a:sym typeface="Times New Roman"/>
            </a:endParaRPr>
          </a:p>
          <a:p>
            <a:pPr marL="285750" marR="0" lvl="0" indent="-196850" algn="l" rtl="0">
              <a:spcBef>
                <a:spcPts val="0"/>
              </a:spcBef>
              <a:spcAft>
                <a:spcPts val="0"/>
              </a:spcAft>
              <a:buClr>
                <a:schemeClr val="dk1"/>
              </a:buClr>
              <a:buSzPts val="1400"/>
              <a:buFont typeface="Arial"/>
              <a:buNone/>
            </a:pPr>
            <a:endParaRPr sz="1400">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grpSp>
        <p:nvGrpSpPr>
          <p:cNvPr id="236" name="Google Shape;236;p12"/>
          <p:cNvGrpSpPr/>
          <p:nvPr/>
        </p:nvGrpSpPr>
        <p:grpSpPr>
          <a:xfrm>
            <a:off x="1151042" y="1515617"/>
            <a:ext cx="8887444" cy="3826765"/>
            <a:chOff x="1533814" y="1515617"/>
            <a:chExt cx="8887444" cy="3826765"/>
          </a:xfrm>
        </p:grpSpPr>
        <p:grpSp>
          <p:nvGrpSpPr>
            <p:cNvPr id="237" name="Google Shape;237;p12"/>
            <p:cNvGrpSpPr/>
            <p:nvPr/>
          </p:nvGrpSpPr>
          <p:grpSpPr>
            <a:xfrm>
              <a:off x="1533814" y="1515617"/>
              <a:ext cx="2482531" cy="3826765"/>
              <a:chOff x="4811375" y="1794282"/>
              <a:chExt cx="2569250" cy="3960440"/>
            </a:xfrm>
          </p:grpSpPr>
          <p:sp>
            <p:nvSpPr>
              <p:cNvPr id="238" name="Google Shape;238;p12"/>
              <p:cNvSpPr/>
              <p:nvPr/>
            </p:nvSpPr>
            <p:spPr>
              <a:xfrm>
                <a:off x="7037234" y="2584713"/>
                <a:ext cx="305099" cy="366817"/>
              </a:xfrm>
              <a:custGeom>
                <a:avLst/>
                <a:gdLst/>
                <a:ahLst/>
                <a:cxnLst/>
                <a:rect l="l" t="t" r="r" b="b"/>
                <a:pathLst>
                  <a:path w="247" h="310" extrusionOk="0">
                    <a:moveTo>
                      <a:pt x="80" y="150"/>
                    </a:moveTo>
                    <a:lnTo>
                      <a:pt x="80" y="150"/>
                    </a:lnTo>
                    <a:lnTo>
                      <a:pt x="82" y="150"/>
                    </a:lnTo>
                    <a:lnTo>
                      <a:pt x="84" y="146"/>
                    </a:lnTo>
                    <a:lnTo>
                      <a:pt x="86" y="140"/>
                    </a:lnTo>
                    <a:lnTo>
                      <a:pt x="87" y="132"/>
                    </a:lnTo>
                    <a:lnTo>
                      <a:pt x="87" y="132"/>
                    </a:lnTo>
                    <a:lnTo>
                      <a:pt x="87" y="59"/>
                    </a:lnTo>
                    <a:lnTo>
                      <a:pt x="87" y="59"/>
                    </a:lnTo>
                    <a:lnTo>
                      <a:pt x="82" y="55"/>
                    </a:lnTo>
                    <a:lnTo>
                      <a:pt x="80" y="50"/>
                    </a:lnTo>
                    <a:lnTo>
                      <a:pt x="79" y="50"/>
                    </a:lnTo>
                    <a:lnTo>
                      <a:pt x="79" y="17"/>
                    </a:lnTo>
                    <a:lnTo>
                      <a:pt x="80" y="17"/>
                    </a:lnTo>
                    <a:lnTo>
                      <a:pt x="80" y="17"/>
                    </a:lnTo>
                    <a:lnTo>
                      <a:pt x="80" y="16"/>
                    </a:lnTo>
                    <a:lnTo>
                      <a:pt x="80" y="16"/>
                    </a:lnTo>
                    <a:lnTo>
                      <a:pt x="80" y="13"/>
                    </a:lnTo>
                    <a:lnTo>
                      <a:pt x="83" y="10"/>
                    </a:lnTo>
                    <a:lnTo>
                      <a:pt x="87" y="6"/>
                    </a:lnTo>
                    <a:lnTo>
                      <a:pt x="92" y="5"/>
                    </a:lnTo>
                    <a:lnTo>
                      <a:pt x="107" y="1"/>
                    </a:lnTo>
                    <a:lnTo>
                      <a:pt x="125" y="0"/>
                    </a:lnTo>
                    <a:lnTo>
                      <a:pt x="125" y="0"/>
                    </a:lnTo>
                    <a:lnTo>
                      <a:pt x="141" y="1"/>
                    </a:lnTo>
                    <a:lnTo>
                      <a:pt x="156" y="5"/>
                    </a:lnTo>
                    <a:lnTo>
                      <a:pt x="162" y="6"/>
                    </a:lnTo>
                    <a:lnTo>
                      <a:pt x="166" y="10"/>
                    </a:lnTo>
                    <a:lnTo>
                      <a:pt x="168" y="13"/>
                    </a:lnTo>
                    <a:lnTo>
                      <a:pt x="168" y="16"/>
                    </a:lnTo>
                    <a:lnTo>
                      <a:pt x="168" y="16"/>
                    </a:lnTo>
                    <a:lnTo>
                      <a:pt x="168" y="17"/>
                    </a:lnTo>
                    <a:lnTo>
                      <a:pt x="170" y="17"/>
                    </a:lnTo>
                    <a:lnTo>
                      <a:pt x="170" y="50"/>
                    </a:lnTo>
                    <a:lnTo>
                      <a:pt x="168" y="50"/>
                    </a:lnTo>
                    <a:lnTo>
                      <a:pt x="168" y="50"/>
                    </a:lnTo>
                    <a:lnTo>
                      <a:pt x="168" y="52"/>
                    </a:lnTo>
                    <a:lnTo>
                      <a:pt x="166" y="55"/>
                    </a:lnTo>
                    <a:lnTo>
                      <a:pt x="162" y="58"/>
                    </a:lnTo>
                    <a:lnTo>
                      <a:pt x="156" y="59"/>
                    </a:lnTo>
                    <a:lnTo>
                      <a:pt x="156" y="59"/>
                    </a:lnTo>
                    <a:lnTo>
                      <a:pt x="156" y="132"/>
                    </a:lnTo>
                    <a:lnTo>
                      <a:pt x="156" y="132"/>
                    </a:lnTo>
                    <a:lnTo>
                      <a:pt x="156" y="136"/>
                    </a:lnTo>
                    <a:lnTo>
                      <a:pt x="157" y="140"/>
                    </a:lnTo>
                    <a:lnTo>
                      <a:pt x="160" y="146"/>
                    </a:lnTo>
                    <a:lnTo>
                      <a:pt x="164" y="150"/>
                    </a:lnTo>
                    <a:lnTo>
                      <a:pt x="166"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36" y="285"/>
                    </a:lnTo>
                    <a:lnTo>
                      <a:pt x="221" y="293"/>
                    </a:lnTo>
                    <a:lnTo>
                      <a:pt x="205" y="300"/>
                    </a:lnTo>
                    <a:lnTo>
                      <a:pt x="187" y="304"/>
                    </a:lnTo>
                    <a:lnTo>
                      <a:pt x="171" y="307"/>
                    </a:lnTo>
                    <a:lnTo>
                      <a:pt x="155" y="310"/>
                    </a:lnTo>
                    <a:lnTo>
                      <a:pt x="141" y="310"/>
                    </a:lnTo>
                    <a:lnTo>
                      <a:pt x="124" y="310"/>
                    </a:lnTo>
                    <a:lnTo>
                      <a:pt x="124" y="310"/>
                    </a:lnTo>
                    <a:lnTo>
                      <a:pt x="113" y="310"/>
                    </a:lnTo>
                    <a:lnTo>
                      <a:pt x="95" y="310"/>
                    </a:lnTo>
                    <a:lnTo>
                      <a:pt x="74" y="307"/>
                    </a:lnTo>
                    <a:lnTo>
                      <a:pt x="51" y="303"/>
                    </a:lnTo>
                    <a:lnTo>
                      <a:pt x="51" y="282"/>
                    </a:lnTo>
                    <a:lnTo>
                      <a:pt x="51" y="282"/>
                    </a:lnTo>
                    <a:lnTo>
                      <a:pt x="63" y="285"/>
                    </a:lnTo>
                    <a:lnTo>
                      <a:pt x="72" y="287"/>
                    </a:lnTo>
                    <a:lnTo>
                      <a:pt x="83" y="287"/>
                    </a:lnTo>
                    <a:lnTo>
                      <a:pt x="83" y="287"/>
                    </a:lnTo>
                    <a:lnTo>
                      <a:pt x="83" y="287"/>
                    </a:lnTo>
                    <a:lnTo>
                      <a:pt x="72" y="284"/>
                    </a:lnTo>
                    <a:lnTo>
                      <a:pt x="61" y="280"/>
                    </a:lnTo>
                    <a:lnTo>
                      <a:pt x="51" y="274"/>
                    </a:lnTo>
                    <a:lnTo>
                      <a:pt x="51" y="211"/>
                    </a:lnTo>
                    <a:lnTo>
                      <a:pt x="51" y="211"/>
                    </a:lnTo>
                    <a:lnTo>
                      <a:pt x="60" y="199"/>
                    </a:lnTo>
                    <a:lnTo>
                      <a:pt x="68" y="189"/>
                    </a:lnTo>
                    <a:lnTo>
                      <a:pt x="76" y="180"/>
                    </a:lnTo>
                    <a:lnTo>
                      <a:pt x="76" y="180"/>
                    </a:lnTo>
                    <a:lnTo>
                      <a:pt x="68" y="186"/>
                    </a:lnTo>
                    <a:lnTo>
                      <a:pt x="51" y="203"/>
                    </a:lnTo>
                    <a:lnTo>
                      <a:pt x="51" y="178"/>
                    </a:lnTo>
                    <a:lnTo>
                      <a:pt x="51" y="178"/>
                    </a:lnTo>
                    <a:lnTo>
                      <a:pt x="68" y="159"/>
                    </a:lnTo>
                    <a:lnTo>
                      <a:pt x="80" y="150"/>
                    </a:lnTo>
                    <a:lnTo>
                      <a:pt x="80" y="150"/>
                    </a:lnTo>
                    <a:close/>
                    <a:moveTo>
                      <a:pt x="51" y="303"/>
                    </a:moveTo>
                    <a:lnTo>
                      <a:pt x="51" y="303"/>
                    </a:lnTo>
                    <a:lnTo>
                      <a:pt x="40" y="299"/>
                    </a:lnTo>
                    <a:lnTo>
                      <a:pt x="30" y="296"/>
                    </a:lnTo>
                    <a:lnTo>
                      <a:pt x="21" y="291"/>
                    </a:lnTo>
                    <a:lnTo>
                      <a:pt x="11" y="285"/>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51" y="203"/>
                    </a:lnTo>
                    <a:lnTo>
                      <a:pt x="38" y="215"/>
                    </a:lnTo>
                    <a:lnTo>
                      <a:pt x="27" y="228"/>
                    </a:lnTo>
                    <a:lnTo>
                      <a:pt x="23" y="235"/>
                    </a:lnTo>
                    <a:lnTo>
                      <a:pt x="21" y="242"/>
                    </a:lnTo>
                    <a:lnTo>
                      <a:pt x="18" y="249"/>
                    </a:lnTo>
                    <a:lnTo>
                      <a:pt x="18" y="255"/>
                    </a:lnTo>
                    <a:lnTo>
                      <a:pt x="18" y="255"/>
                    </a:lnTo>
                    <a:lnTo>
                      <a:pt x="18" y="261"/>
                    </a:lnTo>
                    <a:lnTo>
                      <a:pt x="21" y="266"/>
                    </a:lnTo>
                    <a:lnTo>
                      <a:pt x="23" y="270"/>
                    </a:lnTo>
                    <a:lnTo>
                      <a:pt x="27" y="273"/>
                    </a:lnTo>
                    <a:lnTo>
                      <a:pt x="38" y="278"/>
                    </a:lnTo>
                    <a:lnTo>
                      <a:pt x="51" y="282"/>
                    </a:lnTo>
                    <a:lnTo>
                      <a:pt x="51" y="303"/>
                    </a:lnTo>
                    <a:lnTo>
                      <a:pt x="51" y="303"/>
                    </a:lnTo>
                    <a:close/>
                    <a:moveTo>
                      <a:pt x="51" y="211"/>
                    </a:moveTo>
                    <a:lnTo>
                      <a:pt x="51" y="211"/>
                    </a:lnTo>
                    <a:lnTo>
                      <a:pt x="44" y="222"/>
                    </a:lnTo>
                    <a:lnTo>
                      <a:pt x="38" y="232"/>
                    </a:lnTo>
                    <a:lnTo>
                      <a:pt x="34" y="243"/>
                    </a:lnTo>
                    <a:lnTo>
                      <a:pt x="33" y="253"/>
                    </a:lnTo>
                    <a:lnTo>
                      <a:pt x="33" y="253"/>
                    </a:lnTo>
                    <a:lnTo>
                      <a:pt x="36" y="259"/>
                    </a:lnTo>
                    <a:lnTo>
                      <a:pt x="38" y="265"/>
                    </a:lnTo>
                    <a:lnTo>
                      <a:pt x="44" y="270"/>
                    </a:lnTo>
                    <a:lnTo>
                      <a:pt x="51" y="274"/>
                    </a:lnTo>
                    <a:lnTo>
                      <a:pt x="51" y="2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9" name="Google Shape;239;p12"/>
              <p:cNvSpPr/>
              <p:nvPr/>
            </p:nvSpPr>
            <p:spPr>
              <a:xfrm>
                <a:off x="6554266" y="3843723"/>
                <a:ext cx="395269" cy="295820"/>
              </a:xfrm>
              <a:custGeom>
                <a:avLst/>
                <a:gdLst/>
                <a:ahLst/>
                <a:cxnLst/>
                <a:rect l="l" t="t" r="r" b="b"/>
                <a:pathLst>
                  <a:path w="320" h="250" extrusionOk="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82" y="239"/>
                    </a:lnTo>
                    <a:lnTo>
                      <a:pt x="271" y="245"/>
                    </a:lnTo>
                    <a:lnTo>
                      <a:pt x="261" y="247"/>
                    </a:lnTo>
                    <a:lnTo>
                      <a:pt x="261" y="233"/>
                    </a:lnTo>
                    <a:lnTo>
                      <a:pt x="261" y="233"/>
                    </a:lnTo>
                    <a:lnTo>
                      <a:pt x="263" y="233"/>
                    </a:lnTo>
                    <a:lnTo>
                      <a:pt x="263" y="233"/>
                    </a:lnTo>
                    <a:lnTo>
                      <a:pt x="263" y="233"/>
                    </a:lnTo>
                    <a:lnTo>
                      <a:pt x="268" y="229"/>
                    </a:lnTo>
                    <a:lnTo>
                      <a:pt x="272" y="224"/>
                    </a:lnTo>
                    <a:lnTo>
                      <a:pt x="276" y="219"/>
                    </a:lnTo>
                    <a:lnTo>
                      <a:pt x="279" y="214"/>
                    </a:lnTo>
                    <a:lnTo>
                      <a:pt x="280" y="208"/>
                    </a:lnTo>
                    <a:lnTo>
                      <a:pt x="280" y="203"/>
                    </a:lnTo>
                    <a:lnTo>
                      <a:pt x="279" y="196"/>
                    </a:lnTo>
                    <a:lnTo>
                      <a:pt x="276" y="191"/>
                    </a:lnTo>
                    <a:lnTo>
                      <a:pt x="276" y="191"/>
                    </a:lnTo>
                    <a:lnTo>
                      <a:pt x="274" y="185"/>
                    </a:lnTo>
                    <a:lnTo>
                      <a:pt x="271" y="181"/>
                    </a:lnTo>
                    <a:lnTo>
                      <a:pt x="267" y="178"/>
                    </a:lnTo>
                    <a:lnTo>
                      <a:pt x="261" y="176"/>
                    </a:lnTo>
                    <a:lnTo>
                      <a:pt x="261" y="165"/>
                    </a:lnTo>
                    <a:lnTo>
                      <a:pt x="261" y="165"/>
                    </a:lnTo>
                    <a:lnTo>
                      <a:pt x="268" y="168"/>
                    </a:lnTo>
                    <a:lnTo>
                      <a:pt x="275" y="168"/>
                    </a:lnTo>
                    <a:lnTo>
                      <a:pt x="280" y="168"/>
                    </a:lnTo>
                    <a:lnTo>
                      <a:pt x="287" y="165"/>
                    </a:lnTo>
                    <a:lnTo>
                      <a:pt x="287" y="165"/>
                    </a:lnTo>
                    <a:lnTo>
                      <a:pt x="287" y="165"/>
                    </a:lnTo>
                    <a:lnTo>
                      <a:pt x="293" y="162"/>
                    </a:lnTo>
                    <a:lnTo>
                      <a:pt x="297" y="158"/>
                    </a:lnTo>
                    <a:lnTo>
                      <a:pt x="299" y="153"/>
                    </a:lnTo>
                    <a:lnTo>
                      <a:pt x="302" y="149"/>
                    </a:lnTo>
                    <a:lnTo>
                      <a:pt x="303" y="143"/>
                    </a:lnTo>
                    <a:lnTo>
                      <a:pt x="303" y="136"/>
                    </a:lnTo>
                    <a:lnTo>
                      <a:pt x="302" y="131"/>
                    </a:lnTo>
                    <a:lnTo>
                      <a:pt x="299" y="126"/>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1" y="100"/>
                    </a:lnTo>
                    <a:lnTo>
                      <a:pt x="268" y="100"/>
                    </a:lnTo>
                    <a:lnTo>
                      <a:pt x="274" y="99"/>
                    </a:lnTo>
                    <a:lnTo>
                      <a:pt x="274" y="99"/>
                    </a:lnTo>
                    <a:lnTo>
                      <a:pt x="278" y="96"/>
                    </a:lnTo>
                    <a:lnTo>
                      <a:pt x="282" y="92"/>
                    </a:lnTo>
                    <a:lnTo>
                      <a:pt x="284" y="88"/>
                    </a:lnTo>
                    <a:lnTo>
                      <a:pt x="286" y="84"/>
                    </a:lnTo>
                    <a:lnTo>
                      <a:pt x="287" y="78"/>
                    </a:lnTo>
                    <a:lnTo>
                      <a:pt x="287" y="74"/>
                    </a:lnTo>
                    <a:lnTo>
                      <a:pt x="286" y="69"/>
                    </a:lnTo>
                    <a:lnTo>
                      <a:pt x="284" y="63"/>
                    </a:lnTo>
                    <a:lnTo>
                      <a:pt x="284" y="63"/>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61" y="50"/>
                    </a:lnTo>
                    <a:lnTo>
                      <a:pt x="256" y="50"/>
                    </a:lnTo>
                    <a:lnTo>
                      <a:pt x="251" y="53"/>
                    </a:lnTo>
                    <a:lnTo>
                      <a:pt x="251" y="53"/>
                    </a:lnTo>
                    <a:lnTo>
                      <a:pt x="247" y="55"/>
                    </a:lnTo>
                    <a:lnTo>
                      <a:pt x="242" y="59"/>
                    </a:lnTo>
                    <a:lnTo>
                      <a:pt x="240" y="63"/>
                    </a:lnTo>
                    <a:lnTo>
                      <a:pt x="238" y="67"/>
                    </a:lnTo>
                    <a:lnTo>
                      <a:pt x="238" y="39"/>
                    </a:lnTo>
                    <a:lnTo>
                      <a:pt x="238" y="39"/>
                    </a:lnTo>
                    <a:lnTo>
                      <a:pt x="238" y="34"/>
                    </a:lnTo>
                    <a:lnTo>
                      <a:pt x="238" y="27"/>
                    </a:lnTo>
                    <a:lnTo>
                      <a:pt x="238" y="8"/>
                    </a:lnTo>
                    <a:lnTo>
                      <a:pt x="238" y="8"/>
                    </a:lnTo>
                    <a:close/>
                    <a:moveTo>
                      <a:pt x="261" y="247"/>
                    </a:moveTo>
                    <a:lnTo>
                      <a:pt x="261" y="247"/>
                    </a:lnTo>
                    <a:lnTo>
                      <a:pt x="249" y="250"/>
                    </a:lnTo>
                    <a:lnTo>
                      <a:pt x="238" y="250"/>
                    </a:lnTo>
                    <a:lnTo>
                      <a:pt x="238" y="233"/>
                    </a:lnTo>
                    <a:lnTo>
                      <a:pt x="238" y="233"/>
                    </a:lnTo>
                    <a:lnTo>
                      <a:pt x="244" y="235"/>
                    </a:lnTo>
                    <a:lnTo>
                      <a:pt x="249" y="235"/>
                    </a:lnTo>
                    <a:lnTo>
                      <a:pt x="256" y="235"/>
                    </a:lnTo>
                    <a:lnTo>
                      <a:pt x="261" y="233"/>
                    </a:lnTo>
                    <a:lnTo>
                      <a:pt x="261" y="247"/>
                    </a:lnTo>
                    <a:lnTo>
                      <a:pt x="261" y="247"/>
                    </a:lnTo>
                    <a:close/>
                    <a:moveTo>
                      <a:pt x="261" y="100"/>
                    </a:moveTo>
                    <a:lnTo>
                      <a:pt x="261" y="112"/>
                    </a:lnTo>
                    <a:lnTo>
                      <a:pt x="261" y="112"/>
                    </a:lnTo>
                    <a:lnTo>
                      <a:pt x="261" y="113"/>
                    </a:lnTo>
                    <a:lnTo>
                      <a:pt x="261" y="113"/>
                    </a:lnTo>
                    <a:lnTo>
                      <a:pt x="256" y="116"/>
                    </a:lnTo>
                    <a:lnTo>
                      <a:pt x="252" y="120"/>
                    </a:lnTo>
                    <a:lnTo>
                      <a:pt x="249" y="124"/>
                    </a:lnTo>
                    <a:lnTo>
                      <a:pt x="247" y="130"/>
                    </a:lnTo>
                    <a:lnTo>
                      <a:pt x="245" y="135"/>
                    </a:lnTo>
                    <a:lnTo>
                      <a:pt x="245" y="141"/>
                    </a:lnTo>
                    <a:lnTo>
                      <a:pt x="247" y="146"/>
                    </a:lnTo>
                    <a:lnTo>
                      <a:pt x="249" y="151"/>
                    </a:lnTo>
                    <a:lnTo>
                      <a:pt x="249" y="151"/>
                    </a:lnTo>
                    <a:lnTo>
                      <a:pt x="252" y="155"/>
                    </a:lnTo>
                    <a:lnTo>
                      <a:pt x="255" y="159"/>
                    </a:lnTo>
                    <a:lnTo>
                      <a:pt x="261" y="165"/>
                    </a:lnTo>
                    <a:lnTo>
                      <a:pt x="261" y="176"/>
                    </a:lnTo>
                    <a:lnTo>
                      <a:pt x="261" y="176"/>
                    </a:lnTo>
                    <a:lnTo>
                      <a:pt x="256" y="174"/>
                    </a:lnTo>
                    <a:lnTo>
                      <a:pt x="251" y="173"/>
                    </a:lnTo>
                    <a:lnTo>
                      <a:pt x="244" y="173"/>
                    </a:lnTo>
                    <a:lnTo>
                      <a:pt x="238" y="174"/>
                    </a:lnTo>
                    <a:lnTo>
                      <a:pt x="238" y="82"/>
                    </a:lnTo>
                    <a:lnTo>
                      <a:pt x="238" y="82"/>
                    </a:lnTo>
                    <a:lnTo>
                      <a:pt x="240" y="86"/>
                    </a:lnTo>
                    <a:lnTo>
                      <a:pt x="240" y="86"/>
                    </a:lnTo>
                    <a:lnTo>
                      <a:pt x="244" y="92"/>
                    </a:lnTo>
                    <a:lnTo>
                      <a:pt x="249" y="97"/>
                    </a:lnTo>
                    <a:lnTo>
                      <a:pt x="255" y="100"/>
                    </a:lnTo>
                    <a:lnTo>
                      <a:pt x="261" y="100"/>
                    </a:lnTo>
                    <a:lnTo>
                      <a:pt x="261" y="100"/>
                    </a:lnTo>
                    <a:close/>
                    <a:moveTo>
                      <a:pt x="219" y="2"/>
                    </a:moveTo>
                    <a:lnTo>
                      <a:pt x="219" y="2"/>
                    </a:lnTo>
                    <a:lnTo>
                      <a:pt x="238" y="8"/>
                    </a:lnTo>
                    <a:lnTo>
                      <a:pt x="238" y="27"/>
                    </a:lnTo>
                    <a:lnTo>
                      <a:pt x="238" y="27"/>
                    </a:lnTo>
                    <a:lnTo>
                      <a:pt x="237" y="24"/>
                    </a:lnTo>
                    <a:lnTo>
                      <a:pt x="237" y="24"/>
                    </a:lnTo>
                    <a:lnTo>
                      <a:pt x="234" y="20"/>
                    </a:lnTo>
                    <a:lnTo>
                      <a:pt x="230" y="17"/>
                    </a:lnTo>
                    <a:lnTo>
                      <a:pt x="225" y="15"/>
                    </a:lnTo>
                    <a:lnTo>
                      <a:pt x="219" y="15"/>
                    </a:lnTo>
                    <a:lnTo>
                      <a:pt x="219" y="2"/>
                    </a:lnTo>
                    <a:lnTo>
                      <a:pt x="219" y="2"/>
                    </a:lnTo>
                    <a:close/>
                    <a:moveTo>
                      <a:pt x="238" y="250"/>
                    </a:moveTo>
                    <a:lnTo>
                      <a:pt x="238" y="250"/>
                    </a:lnTo>
                    <a:lnTo>
                      <a:pt x="229" y="247"/>
                    </a:lnTo>
                    <a:lnTo>
                      <a:pt x="219" y="245"/>
                    </a:lnTo>
                    <a:lnTo>
                      <a:pt x="219" y="215"/>
                    </a:lnTo>
                    <a:lnTo>
                      <a:pt x="219" y="215"/>
                    </a:lnTo>
                    <a:lnTo>
                      <a:pt x="221" y="218"/>
                    </a:lnTo>
                    <a:lnTo>
                      <a:pt x="221" y="218"/>
                    </a:lnTo>
                    <a:lnTo>
                      <a:pt x="225" y="223"/>
                    </a:lnTo>
                    <a:lnTo>
                      <a:pt x="229" y="227"/>
                    </a:lnTo>
                    <a:lnTo>
                      <a:pt x="233" y="231"/>
                    </a:lnTo>
                    <a:lnTo>
                      <a:pt x="238" y="233"/>
                    </a:lnTo>
                    <a:lnTo>
                      <a:pt x="238" y="250"/>
                    </a:lnTo>
                    <a:lnTo>
                      <a:pt x="238" y="250"/>
                    </a:lnTo>
                    <a:close/>
                    <a:moveTo>
                      <a:pt x="238" y="39"/>
                    </a:moveTo>
                    <a:lnTo>
                      <a:pt x="238" y="67"/>
                    </a:lnTo>
                    <a:lnTo>
                      <a:pt x="238" y="67"/>
                    </a:lnTo>
                    <a:lnTo>
                      <a:pt x="237" y="74"/>
                    </a:lnTo>
                    <a:lnTo>
                      <a:pt x="238" y="82"/>
                    </a:lnTo>
                    <a:lnTo>
                      <a:pt x="238" y="174"/>
                    </a:lnTo>
                    <a:lnTo>
                      <a:pt x="238" y="174"/>
                    </a:lnTo>
                    <a:lnTo>
                      <a:pt x="236" y="176"/>
                    </a:lnTo>
                    <a:lnTo>
                      <a:pt x="236" y="176"/>
                    </a:lnTo>
                    <a:lnTo>
                      <a:pt x="230" y="180"/>
                    </a:lnTo>
                    <a:lnTo>
                      <a:pt x="226" y="184"/>
                    </a:lnTo>
                    <a:lnTo>
                      <a:pt x="222" y="188"/>
                    </a:lnTo>
                    <a:lnTo>
                      <a:pt x="219" y="193"/>
                    </a:lnTo>
                    <a:lnTo>
                      <a:pt x="219" y="53"/>
                    </a:lnTo>
                    <a:lnTo>
                      <a:pt x="219" y="53"/>
                    </a:lnTo>
                    <a:lnTo>
                      <a:pt x="225" y="51"/>
                    </a:lnTo>
                    <a:lnTo>
                      <a:pt x="229" y="50"/>
                    </a:lnTo>
                    <a:lnTo>
                      <a:pt x="229" y="50"/>
                    </a:lnTo>
                    <a:lnTo>
                      <a:pt x="234" y="46"/>
                    </a:lnTo>
                    <a:lnTo>
                      <a:pt x="238" y="39"/>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9" y="15"/>
                    </a:lnTo>
                    <a:lnTo>
                      <a:pt x="215" y="15"/>
                    </a:lnTo>
                    <a:lnTo>
                      <a:pt x="211" y="16"/>
                    </a:lnTo>
                    <a:lnTo>
                      <a:pt x="211" y="16"/>
                    </a:lnTo>
                    <a:lnTo>
                      <a:pt x="211" y="16"/>
                    </a:lnTo>
                    <a:lnTo>
                      <a:pt x="206" y="20"/>
                    </a:lnTo>
                    <a:lnTo>
                      <a:pt x="202" y="27"/>
                    </a:lnTo>
                    <a:lnTo>
                      <a:pt x="200" y="34"/>
                    </a:lnTo>
                    <a:lnTo>
                      <a:pt x="203" y="42"/>
                    </a:lnTo>
                    <a:lnTo>
                      <a:pt x="203" y="42"/>
                    </a:lnTo>
                    <a:lnTo>
                      <a:pt x="206" y="46"/>
                    </a:lnTo>
                    <a:lnTo>
                      <a:pt x="210" y="50"/>
                    </a:lnTo>
                    <a:lnTo>
                      <a:pt x="215" y="51"/>
                    </a:lnTo>
                    <a:lnTo>
                      <a:pt x="219" y="53"/>
                    </a:lnTo>
                    <a:lnTo>
                      <a:pt x="219" y="193"/>
                    </a:lnTo>
                    <a:lnTo>
                      <a:pt x="219" y="193"/>
                    </a:lnTo>
                    <a:lnTo>
                      <a:pt x="218" y="199"/>
                    </a:lnTo>
                    <a:lnTo>
                      <a:pt x="218" y="204"/>
                    </a:lnTo>
                    <a:lnTo>
                      <a:pt x="218" y="210"/>
                    </a:lnTo>
                    <a:lnTo>
                      <a:pt x="219" y="215"/>
                    </a:lnTo>
                    <a:lnTo>
                      <a:pt x="219" y="245"/>
                    </a:lnTo>
                    <a:lnTo>
                      <a:pt x="219" y="245"/>
                    </a:lnTo>
                    <a:lnTo>
                      <a:pt x="207" y="238"/>
                    </a:lnTo>
                    <a:lnTo>
                      <a:pt x="194" y="230"/>
                    </a:lnTo>
                    <a:lnTo>
                      <a:pt x="169" y="212"/>
                    </a:lnTo>
                    <a:lnTo>
                      <a:pt x="157" y="203"/>
                    </a:lnTo>
                    <a:lnTo>
                      <a:pt x="145" y="196"/>
                    </a:lnTo>
                    <a:lnTo>
                      <a:pt x="131" y="192"/>
                    </a:lnTo>
                    <a:lnTo>
                      <a:pt x="125" y="192"/>
                    </a:lnTo>
                    <a:lnTo>
                      <a:pt x="118" y="192"/>
                    </a:lnTo>
                    <a:lnTo>
                      <a:pt x="118" y="192"/>
                    </a:lnTo>
                    <a:lnTo>
                      <a:pt x="92" y="193"/>
                    </a:lnTo>
                    <a:lnTo>
                      <a:pt x="68" y="193"/>
                    </a:lnTo>
                    <a:lnTo>
                      <a:pt x="68" y="164"/>
                    </a:lnTo>
                    <a:lnTo>
                      <a:pt x="68" y="164"/>
                    </a:lnTo>
                    <a:lnTo>
                      <a:pt x="76" y="162"/>
                    </a:lnTo>
                    <a:lnTo>
                      <a:pt x="84" y="159"/>
                    </a:lnTo>
                    <a:lnTo>
                      <a:pt x="84" y="159"/>
                    </a:lnTo>
                    <a:lnTo>
                      <a:pt x="84" y="159"/>
                    </a:lnTo>
                    <a:lnTo>
                      <a:pt x="91" y="155"/>
                    </a:lnTo>
                    <a:lnTo>
                      <a:pt x="96" y="150"/>
                    </a:lnTo>
                    <a:lnTo>
                      <a:pt x="100" y="145"/>
                    </a:lnTo>
                    <a:lnTo>
                      <a:pt x="103" y="138"/>
                    </a:lnTo>
                    <a:lnTo>
                      <a:pt x="104" y="131"/>
                    </a:lnTo>
                    <a:lnTo>
                      <a:pt x="104" y="123"/>
                    </a:lnTo>
                    <a:lnTo>
                      <a:pt x="103" y="116"/>
                    </a:lnTo>
                    <a:lnTo>
                      <a:pt x="100" y="109"/>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54" y="38"/>
                    </a:lnTo>
                    <a:lnTo>
                      <a:pt x="68" y="31"/>
                    </a:lnTo>
                    <a:lnTo>
                      <a:pt x="68" y="88"/>
                    </a:lnTo>
                    <a:lnTo>
                      <a:pt x="68" y="88"/>
                    </a:lnTo>
                    <a:lnTo>
                      <a:pt x="58" y="89"/>
                    </a:lnTo>
                    <a:lnTo>
                      <a:pt x="50" y="92"/>
                    </a:lnTo>
                    <a:lnTo>
                      <a:pt x="50" y="92"/>
                    </a:lnTo>
                    <a:lnTo>
                      <a:pt x="43" y="96"/>
                    </a:lnTo>
                    <a:lnTo>
                      <a:pt x="38" y="101"/>
                    </a:lnTo>
                    <a:lnTo>
                      <a:pt x="34" y="108"/>
                    </a:lnTo>
                    <a:lnTo>
                      <a:pt x="31" y="113"/>
                    </a:lnTo>
                    <a:lnTo>
                      <a:pt x="30" y="122"/>
                    </a:lnTo>
                    <a:lnTo>
                      <a:pt x="30" y="128"/>
                    </a:lnTo>
                    <a:lnTo>
                      <a:pt x="31" y="135"/>
                    </a:lnTo>
                    <a:lnTo>
                      <a:pt x="34" y="143"/>
                    </a:lnTo>
                    <a:lnTo>
                      <a:pt x="34" y="143"/>
                    </a:lnTo>
                    <a:lnTo>
                      <a:pt x="39" y="151"/>
                    </a:lnTo>
                    <a:lnTo>
                      <a:pt x="47" y="158"/>
                    </a:lnTo>
                    <a:lnTo>
                      <a:pt x="57" y="162"/>
                    </a:lnTo>
                    <a:lnTo>
                      <a:pt x="68" y="164"/>
                    </a:lnTo>
                    <a:lnTo>
                      <a:pt x="68" y="193"/>
                    </a:lnTo>
                    <a:lnTo>
                      <a:pt x="68" y="193"/>
                    </a:lnTo>
                    <a:lnTo>
                      <a:pt x="54" y="192"/>
                    </a:lnTo>
                    <a:lnTo>
                      <a:pt x="42" y="189"/>
                    </a:lnTo>
                    <a:lnTo>
                      <a:pt x="31" y="185"/>
                    </a:lnTo>
                    <a:lnTo>
                      <a:pt x="22" y="178"/>
                    </a:lnTo>
                    <a:lnTo>
                      <a:pt x="14" y="172"/>
                    </a:lnTo>
                    <a:lnTo>
                      <a:pt x="8" y="162"/>
                    </a:lnTo>
                    <a:lnTo>
                      <a:pt x="3" y="150"/>
                    </a:lnTo>
                    <a:lnTo>
                      <a:pt x="0" y="136"/>
                    </a:lnTo>
                    <a:lnTo>
                      <a:pt x="0" y="1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0" name="Google Shape;240;p12"/>
              <p:cNvSpPr/>
              <p:nvPr/>
            </p:nvSpPr>
            <p:spPr>
              <a:xfrm>
                <a:off x="5897130" y="1794282"/>
                <a:ext cx="401445" cy="313570"/>
              </a:xfrm>
              <a:custGeom>
                <a:avLst/>
                <a:gdLst/>
                <a:ahLst/>
                <a:cxnLst/>
                <a:rect l="l" t="t" r="r" b="b"/>
                <a:pathLst>
                  <a:path w="325" h="265" extrusionOk="0">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1" name="Google Shape;241;p12"/>
              <p:cNvSpPr/>
              <p:nvPr/>
            </p:nvSpPr>
            <p:spPr>
              <a:xfrm>
                <a:off x="5929246" y="3712380"/>
                <a:ext cx="489146" cy="386934"/>
              </a:xfrm>
              <a:custGeom>
                <a:avLst/>
                <a:gdLst/>
                <a:ahLst/>
                <a:cxnLst/>
                <a:rect l="l" t="t" r="r" b="b"/>
                <a:pathLst>
                  <a:path w="396" h="327" extrusionOk="0">
                    <a:moveTo>
                      <a:pt x="199" y="0"/>
                    </a:moveTo>
                    <a:lnTo>
                      <a:pt x="365" y="0"/>
                    </a:lnTo>
                    <a:lnTo>
                      <a:pt x="365" y="0"/>
                    </a:lnTo>
                    <a:lnTo>
                      <a:pt x="372" y="0"/>
                    </a:lnTo>
                    <a:lnTo>
                      <a:pt x="377" y="2"/>
                    </a:lnTo>
                    <a:lnTo>
                      <a:pt x="383" y="5"/>
                    </a:lnTo>
                    <a:lnTo>
                      <a:pt x="387" y="9"/>
                    </a:lnTo>
                    <a:lnTo>
                      <a:pt x="391" y="13"/>
                    </a:lnTo>
                    <a:lnTo>
                      <a:pt x="394" y="19"/>
                    </a:lnTo>
                    <a:lnTo>
                      <a:pt x="396" y="24"/>
                    </a:lnTo>
                    <a:lnTo>
                      <a:pt x="396" y="31"/>
                    </a:lnTo>
                    <a:lnTo>
                      <a:pt x="396" y="197"/>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48"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4" y="288"/>
                    </a:lnTo>
                    <a:lnTo>
                      <a:pt x="155" y="288"/>
                    </a:lnTo>
                    <a:lnTo>
                      <a:pt x="158" y="287"/>
                    </a:lnTo>
                    <a:lnTo>
                      <a:pt x="159" y="284"/>
                    </a:lnTo>
                    <a:lnTo>
                      <a:pt x="159" y="283"/>
                    </a:lnTo>
                    <a:lnTo>
                      <a:pt x="159" y="283"/>
                    </a:lnTo>
                    <a:lnTo>
                      <a:pt x="159" y="280"/>
                    </a:lnTo>
                    <a:lnTo>
                      <a:pt x="158" y="279"/>
                    </a:lnTo>
                    <a:lnTo>
                      <a:pt x="155" y="277"/>
                    </a:lnTo>
                    <a:lnTo>
                      <a:pt x="154" y="276"/>
                    </a:lnTo>
                    <a:lnTo>
                      <a:pt x="127" y="276"/>
                    </a:lnTo>
                    <a:lnTo>
                      <a:pt x="127" y="260"/>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100" y="276"/>
                    </a:lnTo>
                    <a:lnTo>
                      <a:pt x="97" y="277"/>
                    </a:lnTo>
                    <a:lnTo>
                      <a:pt x="96" y="279"/>
                    </a:lnTo>
                    <a:lnTo>
                      <a:pt x="94" y="280"/>
                    </a:lnTo>
                    <a:lnTo>
                      <a:pt x="94" y="283"/>
                    </a:lnTo>
                    <a:lnTo>
                      <a:pt x="94" y="283"/>
                    </a:lnTo>
                    <a:lnTo>
                      <a:pt x="94" y="284"/>
                    </a:lnTo>
                    <a:lnTo>
                      <a:pt x="96" y="287"/>
                    </a:lnTo>
                    <a:lnTo>
                      <a:pt x="97" y="288"/>
                    </a:lnTo>
                    <a:lnTo>
                      <a:pt x="100" y="288"/>
                    </a:lnTo>
                    <a:lnTo>
                      <a:pt x="100" y="288"/>
                    </a:lnTo>
                    <a:lnTo>
                      <a:pt x="127" y="288"/>
                    </a:lnTo>
                    <a:lnTo>
                      <a:pt x="127" y="327"/>
                    </a:lnTo>
                    <a:lnTo>
                      <a:pt x="101" y="327"/>
                    </a:lnTo>
                    <a:lnTo>
                      <a:pt x="101" y="327"/>
                    </a:lnTo>
                    <a:lnTo>
                      <a:pt x="94" y="326"/>
                    </a:lnTo>
                    <a:lnTo>
                      <a:pt x="88" y="325"/>
                    </a:lnTo>
                    <a:lnTo>
                      <a:pt x="82" y="322"/>
                    </a:lnTo>
                    <a:lnTo>
                      <a:pt x="78" y="318"/>
                    </a:lnTo>
                    <a:lnTo>
                      <a:pt x="74" y="314"/>
                    </a:lnTo>
                    <a:lnTo>
                      <a:pt x="71" y="308"/>
                    </a:lnTo>
                    <a:lnTo>
                      <a:pt x="70" y="302"/>
                    </a:lnTo>
                    <a:lnTo>
                      <a:pt x="69" y="295"/>
                    </a:lnTo>
                    <a:lnTo>
                      <a:pt x="69" y="291"/>
                    </a:lnTo>
                    <a:lnTo>
                      <a:pt x="69" y="291"/>
                    </a:lnTo>
                    <a:lnTo>
                      <a:pt x="70" y="285"/>
                    </a:lnTo>
                    <a:lnTo>
                      <a:pt x="71" y="279"/>
                    </a:lnTo>
                    <a:lnTo>
                      <a:pt x="74" y="273"/>
                    </a:lnTo>
                    <a:lnTo>
                      <a:pt x="78" y="269"/>
                    </a:lnTo>
                    <a:lnTo>
                      <a:pt x="82" y="265"/>
                    </a:lnTo>
                    <a:lnTo>
                      <a:pt x="88" y="262"/>
                    </a:lnTo>
                    <a:lnTo>
                      <a:pt x="94" y="260"/>
                    </a:lnTo>
                    <a:lnTo>
                      <a:pt x="101" y="260"/>
                    </a:lnTo>
                    <a:lnTo>
                      <a:pt x="101" y="260"/>
                    </a:lnTo>
                    <a:close/>
                    <a:moveTo>
                      <a:pt x="127" y="230"/>
                    </a:moveTo>
                    <a:lnTo>
                      <a:pt x="32" y="230"/>
                    </a:lnTo>
                    <a:lnTo>
                      <a:pt x="32" y="230"/>
                    </a:lnTo>
                    <a:lnTo>
                      <a:pt x="25" y="229"/>
                    </a:lnTo>
                    <a:lnTo>
                      <a:pt x="20" y="227"/>
                    </a:lnTo>
                    <a:lnTo>
                      <a:pt x="14" y="224"/>
                    </a:lnTo>
                    <a:lnTo>
                      <a:pt x="9" y="220"/>
                    </a:lnTo>
                    <a:lnTo>
                      <a:pt x="5" y="215"/>
                    </a:lnTo>
                    <a:lnTo>
                      <a:pt x="2" y="210"/>
                    </a:lnTo>
                    <a:lnTo>
                      <a:pt x="1" y="204"/>
                    </a:lnTo>
                    <a:lnTo>
                      <a:pt x="0" y="197"/>
                    </a:lnTo>
                    <a:lnTo>
                      <a:pt x="0" y="31"/>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50" y="20"/>
                    </a:lnTo>
                    <a:lnTo>
                      <a:pt x="44" y="21"/>
                    </a:lnTo>
                    <a:lnTo>
                      <a:pt x="40" y="23"/>
                    </a:lnTo>
                    <a:lnTo>
                      <a:pt x="35" y="25"/>
                    </a:lnTo>
                    <a:lnTo>
                      <a:pt x="31" y="28"/>
                    </a:lnTo>
                    <a:lnTo>
                      <a:pt x="28" y="32"/>
                    </a:lnTo>
                    <a:lnTo>
                      <a:pt x="25" y="36"/>
                    </a:lnTo>
                    <a:lnTo>
                      <a:pt x="24" y="42"/>
                    </a:lnTo>
                    <a:lnTo>
                      <a:pt x="24" y="47"/>
                    </a:lnTo>
                    <a:lnTo>
                      <a:pt x="24" y="182"/>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2" name="Google Shape;242;p12"/>
              <p:cNvSpPr/>
              <p:nvPr/>
            </p:nvSpPr>
            <p:spPr>
              <a:xfrm>
                <a:off x="4923780" y="2936149"/>
                <a:ext cx="628725" cy="701686"/>
              </a:xfrm>
              <a:custGeom>
                <a:avLst/>
                <a:gdLst/>
                <a:ahLst/>
                <a:cxnLst/>
                <a:rect l="l" t="t" r="r" b="b"/>
                <a:pathLst>
                  <a:path w="509" h="593" extrusionOk="0">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0" y="82"/>
                    </a:lnTo>
                    <a:lnTo>
                      <a:pt x="77" y="80"/>
                    </a:lnTo>
                    <a:lnTo>
                      <a:pt x="82" y="78"/>
                    </a:lnTo>
                    <a:lnTo>
                      <a:pt x="82" y="78"/>
                    </a:lnTo>
                    <a:lnTo>
                      <a:pt x="86" y="72"/>
                    </a:lnTo>
                    <a:lnTo>
                      <a:pt x="88" y="65"/>
                    </a:lnTo>
                    <a:lnTo>
                      <a:pt x="88" y="59"/>
                    </a:lnTo>
                    <a:lnTo>
                      <a:pt x="84" y="52"/>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70" y="45"/>
                    </a:lnTo>
                    <a:lnTo>
                      <a:pt x="65" y="46"/>
                    </a:lnTo>
                    <a:lnTo>
                      <a:pt x="59" y="49"/>
                    </a:lnTo>
                    <a:lnTo>
                      <a:pt x="59" y="49"/>
                    </a:lnTo>
                    <a:lnTo>
                      <a:pt x="54" y="55"/>
                    </a:lnTo>
                    <a:lnTo>
                      <a:pt x="53" y="61"/>
                    </a:lnTo>
                    <a:lnTo>
                      <a:pt x="53" y="68"/>
                    </a:lnTo>
                    <a:lnTo>
                      <a:pt x="57" y="75"/>
                    </a:lnTo>
                    <a:lnTo>
                      <a:pt x="57" y="75"/>
                    </a:lnTo>
                    <a:lnTo>
                      <a:pt x="57" y="75"/>
                    </a:lnTo>
                    <a:lnTo>
                      <a:pt x="59" y="78"/>
                    </a:lnTo>
                    <a:lnTo>
                      <a:pt x="63" y="79"/>
                    </a:lnTo>
                    <a:lnTo>
                      <a:pt x="66" y="80"/>
                    </a:lnTo>
                    <a:lnTo>
                      <a:pt x="70" y="82"/>
                    </a:lnTo>
                    <a:lnTo>
                      <a:pt x="70" y="14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3" name="Google Shape;243;p12"/>
              <p:cNvSpPr/>
              <p:nvPr/>
            </p:nvSpPr>
            <p:spPr>
              <a:xfrm>
                <a:off x="4811375" y="3143222"/>
                <a:ext cx="264336" cy="509994"/>
              </a:xfrm>
              <a:custGeom>
                <a:avLst/>
                <a:gdLst/>
                <a:ahLst/>
                <a:cxnLst/>
                <a:rect l="l" t="t" r="r" b="b"/>
                <a:pathLst>
                  <a:path w="214" h="431" extrusionOk="0">
                    <a:moveTo>
                      <a:pt x="168" y="228"/>
                    </a:moveTo>
                    <a:lnTo>
                      <a:pt x="214" y="349"/>
                    </a:lnTo>
                    <a:lnTo>
                      <a:pt x="194" y="431"/>
                    </a:lnTo>
                    <a:lnTo>
                      <a:pt x="168" y="413"/>
                    </a:lnTo>
                    <a:lnTo>
                      <a:pt x="168" y="405"/>
                    </a:lnTo>
                    <a:lnTo>
                      <a:pt x="169" y="408"/>
                    </a:lnTo>
                    <a:lnTo>
                      <a:pt x="196" y="397"/>
                    </a:lnTo>
                    <a:lnTo>
                      <a:pt x="209" y="349"/>
                    </a:lnTo>
                    <a:lnTo>
                      <a:pt x="209" y="349"/>
                    </a:lnTo>
                    <a:lnTo>
                      <a:pt x="206" y="345"/>
                    </a:lnTo>
                    <a:lnTo>
                      <a:pt x="206" y="345"/>
                    </a:lnTo>
                    <a:lnTo>
                      <a:pt x="203" y="341"/>
                    </a:lnTo>
                    <a:lnTo>
                      <a:pt x="199" y="337"/>
                    </a:lnTo>
                    <a:lnTo>
                      <a:pt x="194" y="336"/>
                    </a:lnTo>
                    <a:lnTo>
                      <a:pt x="188" y="337"/>
                    </a:lnTo>
                    <a:lnTo>
                      <a:pt x="188" y="337"/>
                    </a:lnTo>
                    <a:lnTo>
                      <a:pt x="184" y="340"/>
                    </a:lnTo>
                    <a:lnTo>
                      <a:pt x="180" y="344"/>
                    </a:lnTo>
                    <a:lnTo>
                      <a:pt x="179" y="348"/>
                    </a:lnTo>
                    <a:lnTo>
                      <a:pt x="179" y="353"/>
                    </a:lnTo>
                    <a:lnTo>
                      <a:pt x="179" y="353"/>
                    </a:lnTo>
                    <a:lnTo>
                      <a:pt x="176" y="351"/>
                    </a:lnTo>
                    <a:lnTo>
                      <a:pt x="173" y="348"/>
                    </a:lnTo>
                    <a:lnTo>
                      <a:pt x="171" y="347"/>
                    </a:lnTo>
                    <a:lnTo>
                      <a:pt x="168" y="347"/>
                    </a:lnTo>
                    <a:lnTo>
                      <a:pt x="168" y="228"/>
                    </a:lnTo>
                    <a:close/>
                    <a:moveTo>
                      <a:pt x="125" y="385"/>
                    </a:moveTo>
                    <a:lnTo>
                      <a:pt x="51" y="194"/>
                    </a:lnTo>
                    <a:lnTo>
                      <a:pt x="51" y="194"/>
                    </a:lnTo>
                    <a:lnTo>
                      <a:pt x="50" y="194"/>
                    </a:lnTo>
                    <a:lnTo>
                      <a:pt x="50" y="183"/>
                    </a:lnTo>
                    <a:lnTo>
                      <a:pt x="50" y="183"/>
                    </a:lnTo>
                    <a:lnTo>
                      <a:pt x="54" y="186"/>
                    </a:lnTo>
                    <a:lnTo>
                      <a:pt x="60" y="184"/>
                    </a:lnTo>
                    <a:lnTo>
                      <a:pt x="81" y="176"/>
                    </a:lnTo>
                    <a:lnTo>
                      <a:pt x="81" y="176"/>
                    </a:lnTo>
                    <a:lnTo>
                      <a:pt x="81" y="176"/>
                    </a:lnTo>
                    <a:lnTo>
                      <a:pt x="79" y="175"/>
                    </a:lnTo>
                    <a:lnTo>
                      <a:pt x="74" y="173"/>
                    </a:lnTo>
                    <a:lnTo>
                      <a:pt x="73" y="172"/>
                    </a:lnTo>
                    <a:lnTo>
                      <a:pt x="70" y="168"/>
                    </a:lnTo>
                    <a:lnTo>
                      <a:pt x="50" y="115"/>
                    </a:lnTo>
                    <a:lnTo>
                      <a:pt x="50" y="80"/>
                    </a:lnTo>
                    <a:lnTo>
                      <a:pt x="99" y="61"/>
                    </a:lnTo>
                    <a:lnTo>
                      <a:pt x="99" y="61"/>
                    </a:lnTo>
                    <a:lnTo>
                      <a:pt x="104" y="61"/>
                    </a:lnTo>
                    <a:lnTo>
                      <a:pt x="107" y="62"/>
                    </a:lnTo>
                    <a:lnTo>
                      <a:pt x="111" y="65"/>
                    </a:lnTo>
                    <a:lnTo>
                      <a:pt x="114" y="69"/>
                    </a:lnTo>
                    <a:lnTo>
                      <a:pt x="144" y="146"/>
                    </a:lnTo>
                    <a:lnTo>
                      <a:pt x="144" y="146"/>
                    </a:lnTo>
                    <a:lnTo>
                      <a:pt x="144" y="149"/>
                    </a:lnTo>
                    <a:lnTo>
                      <a:pt x="144" y="153"/>
                    </a:lnTo>
                    <a:lnTo>
                      <a:pt x="144" y="156"/>
                    </a:lnTo>
                    <a:lnTo>
                      <a:pt x="141" y="158"/>
                    </a:lnTo>
                    <a:lnTo>
                      <a:pt x="168" y="228"/>
                    </a:lnTo>
                    <a:lnTo>
                      <a:pt x="168" y="347"/>
                    </a:lnTo>
                    <a:lnTo>
                      <a:pt x="168" y="347"/>
                    </a:lnTo>
                    <a:lnTo>
                      <a:pt x="163" y="348"/>
                    </a:lnTo>
                    <a:lnTo>
                      <a:pt x="163" y="348"/>
                    </a:lnTo>
                    <a:lnTo>
                      <a:pt x="157" y="349"/>
                    </a:lnTo>
                    <a:lnTo>
                      <a:pt x="154" y="353"/>
                    </a:lnTo>
                    <a:lnTo>
                      <a:pt x="153" y="357"/>
                    </a:lnTo>
                    <a:lnTo>
                      <a:pt x="153" y="363"/>
                    </a:lnTo>
                    <a:lnTo>
                      <a:pt x="153" y="363"/>
                    </a:lnTo>
                    <a:lnTo>
                      <a:pt x="150" y="359"/>
                    </a:lnTo>
                    <a:lnTo>
                      <a:pt x="145" y="357"/>
                    </a:lnTo>
                    <a:lnTo>
                      <a:pt x="141" y="356"/>
                    </a:lnTo>
                    <a:lnTo>
                      <a:pt x="135" y="357"/>
                    </a:lnTo>
                    <a:lnTo>
                      <a:pt x="135" y="357"/>
                    </a:lnTo>
                    <a:lnTo>
                      <a:pt x="131" y="360"/>
                    </a:lnTo>
                    <a:lnTo>
                      <a:pt x="129" y="366"/>
                    </a:lnTo>
                    <a:lnTo>
                      <a:pt x="127" y="370"/>
                    </a:lnTo>
                    <a:lnTo>
                      <a:pt x="127" y="376"/>
                    </a:lnTo>
                    <a:lnTo>
                      <a:pt x="130" y="381"/>
                    </a:lnTo>
                    <a:lnTo>
                      <a:pt x="168" y="405"/>
                    </a:lnTo>
                    <a:lnTo>
                      <a:pt x="168" y="413"/>
                    </a:lnTo>
                    <a:lnTo>
                      <a:pt x="125" y="385"/>
                    </a:lnTo>
                    <a:lnTo>
                      <a:pt x="125" y="385"/>
                    </a:lnTo>
                    <a:close/>
                    <a:moveTo>
                      <a:pt x="50" y="0"/>
                    </a:moveTo>
                    <a:lnTo>
                      <a:pt x="50" y="77"/>
                    </a:lnTo>
                    <a:lnTo>
                      <a:pt x="95" y="49"/>
                    </a:lnTo>
                    <a:lnTo>
                      <a:pt x="87" y="28"/>
                    </a:lnTo>
                    <a:lnTo>
                      <a:pt x="87" y="28"/>
                    </a:lnTo>
                    <a:lnTo>
                      <a:pt x="84" y="23"/>
                    </a:lnTo>
                    <a:lnTo>
                      <a:pt x="81" y="18"/>
                    </a:lnTo>
                    <a:lnTo>
                      <a:pt x="77" y="14"/>
                    </a:lnTo>
                    <a:lnTo>
                      <a:pt x="72" y="10"/>
                    </a:lnTo>
                    <a:lnTo>
                      <a:pt x="68" y="5"/>
                    </a:lnTo>
                    <a:lnTo>
                      <a:pt x="62" y="3"/>
                    </a:lnTo>
                    <a:lnTo>
                      <a:pt x="56" y="1"/>
                    </a:lnTo>
                    <a:lnTo>
                      <a:pt x="50" y="0"/>
                    </a:lnTo>
                    <a:lnTo>
                      <a:pt x="50" y="0"/>
                    </a:lnTo>
                    <a:close/>
                    <a:moveTo>
                      <a:pt x="50" y="194"/>
                    </a:moveTo>
                    <a:lnTo>
                      <a:pt x="50" y="194"/>
                    </a:lnTo>
                    <a:lnTo>
                      <a:pt x="45" y="191"/>
                    </a:lnTo>
                    <a:lnTo>
                      <a:pt x="41" y="186"/>
                    </a:lnTo>
                    <a:lnTo>
                      <a:pt x="11" y="108"/>
                    </a:lnTo>
                    <a:lnTo>
                      <a:pt x="11" y="108"/>
                    </a:lnTo>
                    <a:lnTo>
                      <a:pt x="9" y="104"/>
                    </a:lnTo>
                    <a:lnTo>
                      <a:pt x="11" y="99"/>
                    </a:lnTo>
                    <a:lnTo>
                      <a:pt x="12" y="96"/>
                    </a:lnTo>
                    <a:lnTo>
                      <a:pt x="16" y="92"/>
                    </a:lnTo>
                    <a:lnTo>
                      <a:pt x="4" y="61"/>
                    </a:lnTo>
                    <a:lnTo>
                      <a:pt x="4" y="61"/>
                    </a:lnTo>
                    <a:lnTo>
                      <a:pt x="1" y="53"/>
                    </a:lnTo>
                    <a:lnTo>
                      <a:pt x="0" y="43"/>
                    </a:lnTo>
                    <a:lnTo>
                      <a:pt x="1" y="35"/>
                    </a:lnTo>
                    <a:lnTo>
                      <a:pt x="4" y="27"/>
                    </a:lnTo>
                    <a:lnTo>
                      <a:pt x="8" y="19"/>
                    </a:lnTo>
                    <a:lnTo>
                      <a:pt x="15" y="12"/>
                    </a:lnTo>
                    <a:lnTo>
                      <a:pt x="22" y="7"/>
                    </a:lnTo>
                    <a:lnTo>
                      <a:pt x="30" y="3"/>
                    </a:lnTo>
                    <a:lnTo>
                      <a:pt x="30" y="3"/>
                    </a:lnTo>
                    <a:lnTo>
                      <a:pt x="39" y="0"/>
                    </a:lnTo>
                    <a:lnTo>
                      <a:pt x="50" y="0"/>
                    </a:lnTo>
                    <a:lnTo>
                      <a:pt x="50" y="77"/>
                    </a:lnTo>
                    <a:lnTo>
                      <a:pt x="43" y="81"/>
                    </a:lnTo>
                    <a:lnTo>
                      <a:pt x="50" y="80"/>
                    </a:lnTo>
                    <a:lnTo>
                      <a:pt x="50" y="115"/>
                    </a:lnTo>
                    <a:lnTo>
                      <a:pt x="45" y="100"/>
                    </a:lnTo>
                    <a:lnTo>
                      <a:pt x="45" y="100"/>
                    </a:lnTo>
                    <a:lnTo>
                      <a:pt x="43" y="98"/>
                    </a:lnTo>
                    <a:lnTo>
                      <a:pt x="45" y="93"/>
                    </a:lnTo>
                    <a:lnTo>
                      <a:pt x="46" y="91"/>
                    </a:lnTo>
                    <a:lnTo>
                      <a:pt x="47" y="88"/>
                    </a:lnTo>
                    <a:lnTo>
                      <a:pt x="26" y="96"/>
                    </a:lnTo>
                    <a:lnTo>
                      <a:pt x="26" y="96"/>
                    </a:lnTo>
                    <a:lnTo>
                      <a:pt x="22" y="99"/>
                    </a:lnTo>
                    <a:lnTo>
                      <a:pt x="19" y="103"/>
                    </a:lnTo>
                    <a:lnTo>
                      <a:pt x="19" y="107"/>
                    </a:lnTo>
                    <a:lnTo>
                      <a:pt x="19" y="111"/>
                    </a:lnTo>
                    <a:lnTo>
                      <a:pt x="45" y="177"/>
                    </a:lnTo>
                    <a:lnTo>
                      <a:pt x="45" y="177"/>
                    </a:lnTo>
                    <a:lnTo>
                      <a:pt x="47" y="181"/>
                    </a:lnTo>
                    <a:lnTo>
                      <a:pt x="50" y="183"/>
                    </a:lnTo>
                    <a:lnTo>
                      <a:pt x="50" y="19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4" name="Google Shape;244;p12"/>
              <p:cNvSpPr/>
              <p:nvPr/>
            </p:nvSpPr>
            <p:spPr>
              <a:xfrm>
                <a:off x="5109063" y="3637833"/>
                <a:ext cx="296452" cy="492244"/>
              </a:xfrm>
              <a:custGeom>
                <a:avLst/>
                <a:gdLst/>
                <a:ahLst/>
                <a:cxnLst/>
                <a:rect l="l" t="t" r="r" b="b"/>
                <a:pathLst>
                  <a:path w="240" h="416" extrusionOk="0">
                    <a:moveTo>
                      <a:pt x="144" y="352"/>
                    </a:moveTo>
                    <a:lnTo>
                      <a:pt x="144" y="352"/>
                    </a:lnTo>
                    <a:lnTo>
                      <a:pt x="149" y="352"/>
                    </a:lnTo>
                    <a:lnTo>
                      <a:pt x="154" y="354"/>
                    </a:lnTo>
                    <a:lnTo>
                      <a:pt x="160" y="355"/>
                    </a:lnTo>
                    <a:lnTo>
                      <a:pt x="164" y="359"/>
                    </a:lnTo>
                    <a:lnTo>
                      <a:pt x="168" y="362"/>
                    </a:lnTo>
                    <a:lnTo>
                      <a:pt x="171" y="366"/>
                    </a:lnTo>
                    <a:lnTo>
                      <a:pt x="173" y="371"/>
                    </a:lnTo>
                    <a:lnTo>
                      <a:pt x="175" y="375"/>
                    </a:lnTo>
                    <a:lnTo>
                      <a:pt x="175" y="375"/>
                    </a:lnTo>
                    <a:lnTo>
                      <a:pt x="176" y="382"/>
                    </a:lnTo>
                    <a:lnTo>
                      <a:pt x="176" y="389"/>
                    </a:lnTo>
                    <a:lnTo>
                      <a:pt x="175" y="394"/>
                    </a:lnTo>
                    <a:lnTo>
                      <a:pt x="172" y="400"/>
                    </a:lnTo>
                    <a:lnTo>
                      <a:pt x="168" y="405"/>
                    </a:lnTo>
                    <a:lnTo>
                      <a:pt x="164" y="409"/>
                    </a:lnTo>
                    <a:lnTo>
                      <a:pt x="158" y="413"/>
                    </a:lnTo>
                    <a:lnTo>
                      <a:pt x="152" y="415"/>
                    </a:lnTo>
                    <a:lnTo>
                      <a:pt x="152" y="415"/>
                    </a:lnTo>
                    <a:lnTo>
                      <a:pt x="144" y="416"/>
                    </a:lnTo>
                    <a:lnTo>
                      <a:pt x="144" y="352"/>
                    </a:lnTo>
                    <a:lnTo>
                      <a:pt x="144" y="352"/>
                    </a:lnTo>
                    <a:close/>
                    <a:moveTo>
                      <a:pt x="144" y="325"/>
                    </a:moveTo>
                    <a:lnTo>
                      <a:pt x="144" y="141"/>
                    </a:lnTo>
                    <a:lnTo>
                      <a:pt x="144" y="141"/>
                    </a:lnTo>
                    <a:lnTo>
                      <a:pt x="154" y="149"/>
                    </a:lnTo>
                    <a:lnTo>
                      <a:pt x="163" y="160"/>
                    </a:lnTo>
                    <a:lnTo>
                      <a:pt x="169" y="174"/>
                    </a:lnTo>
                    <a:lnTo>
                      <a:pt x="175" y="189"/>
                    </a:lnTo>
                    <a:lnTo>
                      <a:pt x="175" y="189"/>
                    </a:lnTo>
                    <a:lnTo>
                      <a:pt x="188" y="243"/>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44" y="416"/>
                    </a:lnTo>
                    <a:lnTo>
                      <a:pt x="138" y="416"/>
                    </a:lnTo>
                    <a:lnTo>
                      <a:pt x="134" y="415"/>
                    </a:lnTo>
                    <a:lnTo>
                      <a:pt x="129" y="412"/>
                    </a:lnTo>
                    <a:lnTo>
                      <a:pt x="125" y="409"/>
                    </a:lnTo>
                    <a:lnTo>
                      <a:pt x="121" y="407"/>
                    </a:lnTo>
                    <a:lnTo>
                      <a:pt x="118" y="403"/>
                    </a:lnTo>
                    <a:lnTo>
                      <a:pt x="115" y="397"/>
                    </a:lnTo>
                    <a:lnTo>
                      <a:pt x="112" y="392"/>
                    </a:lnTo>
                    <a:lnTo>
                      <a:pt x="112" y="392"/>
                    </a:lnTo>
                    <a:lnTo>
                      <a:pt x="112" y="386"/>
                    </a:lnTo>
                    <a:lnTo>
                      <a:pt x="112" y="380"/>
                    </a:lnTo>
                    <a:lnTo>
                      <a:pt x="114" y="374"/>
                    </a:lnTo>
                    <a:lnTo>
                      <a:pt x="117" y="367"/>
                    </a:lnTo>
                    <a:lnTo>
                      <a:pt x="121" y="363"/>
                    </a:lnTo>
                    <a:lnTo>
                      <a:pt x="125" y="359"/>
                    </a:lnTo>
                    <a:lnTo>
                      <a:pt x="130" y="355"/>
                    </a:lnTo>
                    <a:lnTo>
                      <a:pt x="135" y="352"/>
                    </a:lnTo>
                    <a:lnTo>
                      <a:pt x="135" y="352"/>
                    </a:lnTo>
                    <a:close/>
                    <a:moveTo>
                      <a:pt x="144" y="141"/>
                    </a:moveTo>
                    <a:lnTo>
                      <a:pt x="144" y="141"/>
                    </a:lnTo>
                    <a:lnTo>
                      <a:pt x="133" y="134"/>
                    </a:lnTo>
                    <a:lnTo>
                      <a:pt x="122" y="130"/>
                    </a:lnTo>
                    <a:lnTo>
                      <a:pt x="110" y="128"/>
                    </a:lnTo>
                    <a:lnTo>
                      <a:pt x="98" y="126"/>
                    </a:lnTo>
                    <a:lnTo>
                      <a:pt x="69" y="19"/>
                    </a:lnTo>
                    <a:lnTo>
                      <a:pt x="69" y="19"/>
                    </a:lnTo>
                    <a:lnTo>
                      <a:pt x="68" y="15"/>
                    </a:lnTo>
                    <a:lnTo>
                      <a:pt x="65" y="10"/>
                    </a:lnTo>
                    <a:lnTo>
                      <a:pt x="61" y="7"/>
                    </a:lnTo>
                    <a:lnTo>
                      <a:pt x="58" y="4"/>
                    </a:lnTo>
                    <a:lnTo>
                      <a:pt x="53" y="2"/>
                    </a:lnTo>
                    <a:lnTo>
                      <a:pt x="49" y="0"/>
                    </a:lnTo>
                    <a:lnTo>
                      <a:pt x="43" y="0"/>
                    </a:lnTo>
                    <a:lnTo>
                      <a:pt x="39" y="2"/>
                    </a:lnTo>
                    <a:lnTo>
                      <a:pt x="39" y="2"/>
                    </a:lnTo>
                    <a:lnTo>
                      <a:pt x="34" y="3"/>
                    </a:lnTo>
                    <a:lnTo>
                      <a:pt x="30" y="6"/>
                    </a:lnTo>
                    <a:lnTo>
                      <a:pt x="26" y="10"/>
                    </a:lnTo>
                    <a:lnTo>
                      <a:pt x="23" y="13"/>
                    </a:lnTo>
                    <a:lnTo>
                      <a:pt x="22" y="18"/>
                    </a:lnTo>
                    <a:lnTo>
                      <a:pt x="20" y="22"/>
                    </a:lnTo>
                    <a:lnTo>
                      <a:pt x="20" y="27"/>
                    </a:lnTo>
                    <a:lnTo>
                      <a:pt x="20" y="32"/>
                    </a:lnTo>
                    <a:lnTo>
                      <a:pt x="49" y="139"/>
                    </a:lnTo>
                    <a:lnTo>
                      <a:pt x="49" y="139"/>
                    </a:lnTo>
                    <a:lnTo>
                      <a:pt x="38" y="145"/>
                    </a:lnTo>
                    <a:lnTo>
                      <a:pt x="28" y="155"/>
                    </a:lnTo>
                    <a:lnTo>
                      <a:pt x="20" y="164"/>
                    </a:lnTo>
                    <a:lnTo>
                      <a:pt x="15" y="175"/>
                    </a:lnTo>
                    <a:lnTo>
                      <a:pt x="11" y="187"/>
                    </a:lnTo>
                    <a:lnTo>
                      <a:pt x="8" y="201"/>
                    </a:lnTo>
                    <a:lnTo>
                      <a:pt x="8" y="216"/>
                    </a:lnTo>
                    <a:lnTo>
                      <a:pt x="11" y="232"/>
                    </a:lnTo>
                    <a:lnTo>
                      <a:pt x="11" y="232"/>
                    </a:lnTo>
                    <a:lnTo>
                      <a:pt x="26" y="285"/>
                    </a:lnTo>
                    <a:lnTo>
                      <a:pt x="26" y="285"/>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5" name="Google Shape;245;p12"/>
              <p:cNvSpPr/>
              <p:nvPr/>
            </p:nvSpPr>
            <p:spPr>
              <a:xfrm>
                <a:off x="6954475" y="2994128"/>
                <a:ext cx="426150" cy="443731"/>
              </a:xfrm>
              <a:custGeom>
                <a:avLst/>
                <a:gdLst/>
                <a:ahLst/>
                <a:cxnLst/>
                <a:rect l="l" t="t" r="r" b="b"/>
                <a:pathLst>
                  <a:path w="345" h="375" extrusionOk="0">
                    <a:moveTo>
                      <a:pt x="258" y="130"/>
                    </a:moveTo>
                    <a:lnTo>
                      <a:pt x="258" y="130"/>
                    </a:lnTo>
                    <a:lnTo>
                      <a:pt x="262" y="141"/>
                    </a:lnTo>
                    <a:lnTo>
                      <a:pt x="266" y="150"/>
                    </a:lnTo>
                    <a:lnTo>
                      <a:pt x="268" y="161"/>
                    </a:lnTo>
                    <a:lnTo>
                      <a:pt x="268" y="172"/>
                    </a:lnTo>
                    <a:lnTo>
                      <a:pt x="268" y="172"/>
                    </a:lnTo>
                    <a:lnTo>
                      <a:pt x="268" y="184"/>
                    </a:lnTo>
                    <a:lnTo>
                      <a:pt x="266" y="194"/>
                    </a:lnTo>
                    <a:lnTo>
                      <a:pt x="262" y="205"/>
                    </a:lnTo>
                    <a:lnTo>
                      <a:pt x="258" y="214"/>
                    </a:lnTo>
                    <a:lnTo>
                      <a:pt x="258" y="130"/>
                    </a:lnTo>
                    <a:lnTo>
                      <a:pt x="258" y="130"/>
                    </a:lnTo>
                    <a:close/>
                    <a:moveTo>
                      <a:pt x="258" y="272"/>
                    </a:moveTo>
                    <a:lnTo>
                      <a:pt x="258" y="249"/>
                    </a:lnTo>
                    <a:lnTo>
                      <a:pt x="258" y="249"/>
                    </a:lnTo>
                    <a:lnTo>
                      <a:pt x="261" y="251"/>
                    </a:lnTo>
                    <a:lnTo>
                      <a:pt x="264" y="252"/>
                    </a:lnTo>
                    <a:lnTo>
                      <a:pt x="264" y="252"/>
                    </a:lnTo>
                    <a:lnTo>
                      <a:pt x="295" y="282"/>
                    </a:lnTo>
                    <a:lnTo>
                      <a:pt x="295" y="282"/>
                    </a:lnTo>
                    <a:lnTo>
                      <a:pt x="296" y="286"/>
                    </a:lnTo>
                    <a:lnTo>
                      <a:pt x="296" y="289"/>
                    </a:lnTo>
                    <a:lnTo>
                      <a:pt x="296" y="291"/>
                    </a:lnTo>
                    <a:lnTo>
                      <a:pt x="295" y="295"/>
                    </a:lnTo>
                    <a:lnTo>
                      <a:pt x="295" y="295"/>
                    </a:lnTo>
                    <a:lnTo>
                      <a:pt x="291" y="297"/>
                    </a:lnTo>
                    <a:lnTo>
                      <a:pt x="288" y="298"/>
                    </a:lnTo>
                    <a:lnTo>
                      <a:pt x="284" y="297"/>
                    </a:lnTo>
                    <a:lnTo>
                      <a:pt x="281" y="295"/>
                    </a:lnTo>
                    <a:lnTo>
                      <a:pt x="258" y="272"/>
                    </a:lnTo>
                    <a:lnTo>
                      <a:pt x="258" y="272"/>
                    </a:lnTo>
                    <a:close/>
                    <a:moveTo>
                      <a:pt x="258" y="96"/>
                    </a:moveTo>
                    <a:lnTo>
                      <a:pt x="258" y="73"/>
                    </a:lnTo>
                    <a:lnTo>
                      <a:pt x="281" y="50"/>
                    </a:lnTo>
                    <a:lnTo>
                      <a:pt x="281" y="50"/>
                    </a:lnTo>
                    <a:lnTo>
                      <a:pt x="284" y="49"/>
                    </a:lnTo>
                    <a:lnTo>
                      <a:pt x="288" y="48"/>
                    </a:lnTo>
                    <a:lnTo>
                      <a:pt x="291" y="49"/>
                    </a:lnTo>
                    <a:lnTo>
                      <a:pt x="295" y="50"/>
                    </a:lnTo>
                    <a:lnTo>
                      <a:pt x="295" y="50"/>
                    </a:lnTo>
                    <a:lnTo>
                      <a:pt x="296" y="53"/>
                    </a:lnTo>
                    <a:lnTo>
                      <a:pt x="296" y="57"/>
                    </a:lnTo>
                    <a:lnTo>
                      <a:pt x="296" y="60"/>
                    </a:lnTo>
                    <a:lnTo>
                      <a:pt x="295" y="64"/>
                    </a:lnTo>
                    <a:lnTo>
                      <a:pt x="264" y="94"/>
                    </a:lnTo>
                    <a:lnTo>
                      <a:pt x="264" y="94"/>
                    </a:lnTo>
                    <a:lnTo>
                      <a:pt x="264" y="94"/>
                    </a:lnTo>
                    <a:lnTo>
                      <a:pt x="261" y="95"/>
                    </a:lnTo>
                    <a:lnTo>
                      <a:pt x="258" y="96"/>
                    </a:lnTo>
                    <a:lnTo>
                      <a:pt x="258" y="96"/>
                    </a:lnTo>
                    <a:close/>
                    <a:moveTo>
                      <a:pt x="284" y="172"/>
                    </a:moveTo>
                    <a:lnTo>
                      <a:pt x="284" y="172"/>
                    </a:lnTo>
                    <a:lnTo>
                      <a:pt x="284" y="172"/>
                    </a:lnTo>
                    <a:lnTo>
                      <a:pt x="285" y="169"/>
                    </a:lnTo>
                    <a:lnTo>
                      <a:pt x="287" y="167"/>
                    </a:lnTo>
                    <a:lnTo>
                      <a:pt x="289" y="164"/>
                    </a:lnTo>
                    <a:lnTo>
                      <a:pt x="294" y="164"/>
                    </a:lnTo>
                    <a:lnTo>
                      <a:pt x="336" y="164"/>
                    </a:lnTo>
                    <a:lnTo>
                      <a:pt x="336" y="164"/>
                    </a:lnTo>
                    <a:lnTo>
                      <a:pt x="340" y="164"/>
                    </a:lnTo>
                    <a:lnTo>
                      <a:pt x="342" y="167"/>
                    </a:lnTo>
                    <a:lnTo>
                      <a:pt x="344" y="169"/>
                    </a:lnTo>
                    <a:lnTo>
                      <a:pt x="345" y="172"/>
                    </a:lnTo>
                    <a:lnTo>
                      <a:pt x="345" y="172"/>
                    </a:lnTo>
                    <a:lnTo>
                      <a:pt x="344" y="176"/>
                    </a:lnTo>
                    <a:lnTo>
                      <a:pt x="342" y="179"/>
                    </a:lnTo>
                    <a:lnTo>
                      <a:pt x="340" y="180"/>
                    </a:lnTo>
                    <a:lnTo>
                      <a:pt x="336" y="182"/>
                    </a:lnTo>
                    <a:lnTo>
                      <a:pt x="294" y="182"/>
                    </a:lnTo>
                    <a:lnTo>
                      <a:pt x="294" y="182"/>
                    </a:lnTo>
                    <a:lnTo>
                      <a:pt x="289" y="180"/>
                    </a:lnTo>
                    <a:lnTo>
                      <a:pt x="287" y="179"/>
                    </a:lnTo>
                    <a:lnTo>
                      <a:pt x="285" y="176"/>
                    </a:lnTo>
                    <a:lnTo>
                      <a:pt x="284" y="172"/>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8" y="214"/>
                    </a:lnTo>
                    <a:lnTo>
                      <a:pt x="252" y="225"/>
                    </a:lnTo>
                    <a:lnTo>
                      <a:pt x="245" y="236"/>
                    </a:lnTo>
                    <a:lnTo>
                      <a:pt x="235" y="245"/>
                    </a:lnTo>
                    <a:lnTo>
                      <a:pt x="224" y="252"/>
                    </a:lnTo>
                    <a:lnTo>
                      <a:pt x="224" y="328"/>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6" y="247"/>
                    </a:lnTo>
                    <a:lnTo>
                      <a:pt x="207" y="242"/>
                    </a:lnTo>
                    <a:lnTo>
                      <a:pt x="211" y="238"/>
                    </a:lnTo>
                    <a:lnTo>
                      <a:pt x="211" y="238"/>
                    </a:lnTo>
                    <a:lnTo>
                      <a:pt x="219" y="233"/>
                    </a:lnTo>
                    <a:lnTo>
                      <a:pt x="226" y="226"/>
                    </a:lnTo>
                    <a:lnTo>
                      <a:pt x="233" y="219"/>
                    </a:lnTo>
                    <a:lnTo>
                      <a:pt x="238" y="211"/>
                    </a:lnTo>
                    <a:lnTo>
                      <a:pt x="242" y="202"/>
                    </a:lnTo>
                    <a:lnTo>
                      <a:pt x="246" y="192"/>
                    </a:lnTo>
                    <a:lnTo>
                      <a:pt x="248" y="183"/>
                    </a:lnTo>
                    <a:lnTo>
                      <a:pt x="249" y="172"/>
                    </a:lnTo>
                    <a:lnTo>
                      <a:pt x="249" y="172"/>
                    </a:lnTo>
                    <a:lnTo>
                      <a:pt x="248" y="157"/>
                    </a:lnTo>
                    <a:lnTo>
                      <a:pt x="242" y="144"/>
                    </a:lnTo>
                    <a:lnTo>
                      <a:pt x="235" y="130"/>
                    </a:lnTo>
                    <a:lnTo>
                      <a:pt x="226" y="119"/>
                    </a:lnTo>
                    <a:lnTo>
                      <a:pt x="226" y="119"/>
                    </a:lnTo>
                    <a:lnTo>
                      <a:pt x="215" y="110"/>
                    </a:lnTo>
                    <a:lnTo>
                      <a:pt x="203" y="103"/>
                    </a:lnTo>
                    <a:lnTo>
                      <a:pt x="188" y="99"/>
                    </a:lnTo>
                    <a:lnTo>
                      <a:pt x="173" y="96"/>
                    </a:lnTo>
                    <a:lnTo>
                      <a:pt x="173" y="96"/>
                    </a:lnTo>
                    <a:lnTo>
                      <a:pt x="173" y="77"/>
                    </a:lnTo>
                    <a:lnTo>
                      <a:pt x="173" y="77"/>
                    </a:lnTo>
                    <a:lnTo>
                      <a:pt x="173" y="77"/>
                    </a:lnTo>
                    <a:close/>
                    <a:moveTo>
                      <a:pt x="258" y="73"/>
                    </a:moveTo>
                    <a:lnTo>
                      <a:pt x="252" y="81"/>
                    </a:lnTo>
                    <a:lnTo>
                      <a:pt x="252" y="81"/>
                    </a:lnTo>
                    <a:lnTo>
                      <a:pt x="250" y="84"/>
                    </a:lnTo>
                    <a:lnTo>
                      <a:pt x="249" y="87"/>
                    </a:lnTo>
                    <a:lnTo>
                      <a:pt x="250" y="91"/>
                    </a:lnTo>
                    <a:lnTo>
                      <a:pt x="252" y="94"/>
                    </a:lnTo>
                    <a:lnTo>
                      <a:pt x="252" y="94"/>
                    </a:lnTo>
                    <a:lnTo>
                      <a:pt x="254" y="95"/>
                    </a:lnTo>
                    <a:lnTo>
                      <a:pt x="258" y="96"/>
                    </a:lnTo>
                    <a:lnTo>
                      <a:pt x="258" y="73"/>
                    </a:lnTo>
                    <a:lnTo>
                      <a:pt x="258" y="73"/>
                    </a:lnTo>
                    <a:close/>
                    <a:moveTo>
                      <a:pt x="258" y="249"/>
                    </a:moveTo>
                    <a:lnTo>
                      <a:pt x="258" y="249"/>
                    </a:lnTo>
                    <a:lnTo>
                      <a:pt x="254" y="251"/>
                    </a:lnTo>
                    <a:lnTo>
                      <a:pt x="252" y="252"/>
                    </a:lnTo>
                    <a:lnTo>
                      <a:pt x="252" y="252"/>
                    </a:lnTo>
                    <a:lnTo>
                      <a:pt x="250" y="255"/>
                    </a:lnTo>
                    <a:lnTo>
                      <a:pt x="249" y="259"/>
                    </a:lnTo>
                    <a:lnTo>
                      <a:pt x="250" y="261"/>
                    </a:lnTo>
                    <a:lnTo>
                      <a:pt x="252" y="264"/>
                    </a:lnTo>
                    <a:lnTo>
                      <a:pt x="258" y="272"/>
                    </a:lnTo>
                    <a:lnTo>
                      <a:pt x="258" y="249"/>
                    </a:lnTo>
                    <a:lnTo>
                      <a:pt x="258" y="249"/>
                    </a:lnTo>
                    <a:close/>
                    <a:moveTo>
                      <a:pt x="173" y="60"/>
                    </a:moveTo>
                    <a:lnTo>
                      <a:pt x="173" y="0"/>
                    </a:lnTo>
                    <a:lnTo>
                      <a:pt x="173" y="0"/>
                    </a:lnTo>
                    <a:lnTo>
                      <a:pt x="176" y="1"/>
                    </a:lnTo>
                    <a:lnTo>
                      <a:pt x="178" y="3"/>
                    </a:lnTo>
                    <a:lnTo>
                      <a:pt x="180" y="6"/>
                    </a:lnTo>
                    <a:lnTo>
                      <a:pt x="181" y="8"/>
                    </a:lnTo>
                    <a:lnTo>
                      <a:pt x="181" y="52"/>
                    </a:lnTo>
                    <a:lnTo>
                      <a:pt x="181" y="52"/>
                    </a:lnTo>
                    <a:lnTo>
                      <a:pt x="180" y="54"/>
                    </a:lnTo>
                    <a:lnTo>
                      <a:pt x="178" y="57"/>
                    </a:lnTo>
                    <a:lnTo>
                      <a:pt x="176" y="60"/>
                    </a:lnTo>
                    <a:lnTo>
                      <a:pt x="173" y="60"/>
                    </a:lnTo>
                    <a:lnTo>
                      <a:pt x="173" y="60"/>
                    </a:lnTo>
                    <a:close/>
                    <a:moveTo>
                      <a:pt x="173" y="375"/>
                    </a:moveTo>
                    <a:lnTo>
                      <a:pt x="166" y="375"/>
                    </a:lnTo>
                    <a:lnTo>
                      <a:pt x="166" y="375"/>
                    </a:lnTo>
                    <a:lnTo>
                      <a:pt x="157" y="374"/>
                    </a:lnTo>
                    <a:lnTo>
                      <a:pt x="147" y="371"/>
                    </a:lnTo>
                    <a:lnTo>
                      <a:pt x="139" y="367"/>
                    </a:lnTo>
                    <a:lnTo>
                      <a:pt x="132" y="360"/>
                    </a:lnTo>
                    <a:lnTo>
                      <a:pt x="127" y="354"/>
                    </a:lnTo>
                    <a:lnTo>
                      <a:pt x="123" y="345"/>
                    </a:lnTo>
                    <a:lnTo>
                      <a:pt x="120" y="337"/>
                    </a:lnTo>
                    <a:lnTo>
                      <a:pt x="119" y="328"/>
                    </a:lnTo>
                    <a:lnTo>
                      <a:pt x="119" y="252"/>
                    </a:lnTo>
                    <a:lnTo>
                      <a:pt x="119" y="252"/>
                    </a:lnTo>
                    <a:lnTo>
                      <a:pt x="109" y="244"/>
                    </a:lnTo>
                    <a:lnTo>
                      <a:pt x="100" y="234"/>
                    </a:lnTo>
                    <a:lnTo>
                      <a:pt x="93" y="224"/>
                    </a:lnTo>
                    <a:lnTo>
                      <a:pt x="86" y="213"/>
                    </a:lnTo>
                    <a:lnTo>
                      <a:pt x="86" y="131"/>
                    </a:lnTo>
                    <a:lnTo>
                      <a:pt x="86" y="131"/>
                    </a:lnTo>
                    <a:lnTo>
                      <a:pt x="93" y="121"/>
                    </a:lnTo>
                    <a:lnTo>
                      <a:pt x="101" y="110"/>
                    </a:lnTo>
                    <a:lnTo>
                      <a:pt x="111" y="100"/>
                    </a:lnTo>
                    <a:lnTo>
                      <a:pt x="122" y="92"/>
                    </a:lnTo>
                    <a:lnTo>
                      <a:pt x="132" y="85"/>
                    </a:lnTo>
                    <a:lnTo>
                      <a:pt x="146" y="81"/>
                    </a:lnTo>
                    <a:lnTo>
                      <a:pt x="158" y="79"/>
                    </a:lnTo>
                    <a:lnTo>
                      <a:pt x="173" y="77"/>
                    </a:lnTo>
                    <a:lnTo>
                      <a:pt x="173" y="96"/>
                    </a:lnTo>
                    <a:lnTo>
                      <a:pt x="173" y="96"/>
                    </a:lnTo>
                    <a:lnTo>
                      <a:pt x="158" y="99"/>
                    </a:lnTo>
                    <a:lnTo>
                      <a:pt x="143" y="103"/>
                    </a:lnTo>
                    <a:lnTo>
                      <a:pt x="131" y="110"/>
                    </a:lnTo>
                    <a:lnTo>
                      <a:pt x="119" y="119"/>
                    </a:lnTo>
                    <a:lnTo>
                      <a:pt x="119" y="119"/>
                    </a:lnTo>
                    <a:lnTo>
                      <a:pt x="109" y="130"/>
                    </a:lnTo>
                    <a:lnTo>
                      <a:pt x="103" y="144"/>
                    </a:lnTo>
                    <a:lnTo>
                      <a:pt x="99" y="157"/>
                    </a:lnTo>
                    <a:lnTo>
                      <a:pt x="97" y="172"/>
                    </a:lnTo>
                    <a:lnTo>
                      <a:pt x="97" y="172"/>
                    </a:lnTo>
                    <a:lnTo>
                      <a:pt x="97" y="183"/>
                    </a:lnTo>
                    <a:lnTo>
                      <a:pt x="100" y="192"/>
                    </a:lnTo>
                    <a:lnTo>
                      <a:pt x="103" y="202"/>
                    </a:lnTo>
                    <a:lnTo>
                      <a:pt x="107" y="210"/>
                    </a:lnTo>
                    <a:lnTo>
                      <a:pt x="112" y="218"/>
                    </a:lnTo>
                    <a:lnTo>
                      <a:pt x="119" y="226"/>
                    </a:lnTo>
                    <a:lnTo>
                      <a:pt x="126" y="232"/>
                    </a:lnTo>
                    <a:lnTo>
                      <a:pt x="134" y="237"/>
                    </a:lnTo>
                    <a:lnTo>
                      <a:pt x="134" y="237"/>
                    </a:lnTo>
                    <a:lnTo>
                      <a:pt x="134" y="237"/>
                    </a:lnTo>
                    <a:lnTo>
                      <a:pt x="138" y="241"/>
                    </a:lnTo>
                    <a:lnTo>
                      <a:pt x="139" y="247"/>
                    </a:lnTo>
                    <a:lnTo>
                      <a:pt x="139" y="290"/>
                    </a:lnTo>
                    <a:lnTo>
                      <a:pt x="173" y="290"/>
                    </a:lnTo>
                    <a:lnTo>
                      <a:pt x="173" y="375"/>
                    </a:lnTo>
                    <a:lnTo>
                      <a:pt x="173" y="375"/>
                    </a:lnTo>
                    <a:close/>
                    <a:moveTo>
                      <a:pt x="173" y="0"/>
                    </a:moveTo>
                    <a:lnTo>
                      <a:pt x="173" y="60"/>
                    </a:lnTo>
                    <a:lnTo>
                      <a:pt x="173" y="60"/>
                    </a:lnTo>
                    <a:lnTo>
                      <a:pt x="172" y="60"/>
                    </a:lnTo>
                    <a:lnTo>
                      <a:pt x="172" y="60"/>
                    </a:lnTo>
                    <a:lnTo>
                      <a:pt x="172" y="60"/>
                    </a:lnTo>
                    <a:lnTo>
                      <a:pt x="169" y="60"/>
                    </a:lnTo>
                    <a:lnTo>
                      <a:pt x="166" y="58"/>
                    </a:lnTo>
                    <a:lnTo>
                      <a:pt x="164" y="54"/>
                    </a:lnTo>
                    <a:lnTo>
                      <a:pt x="164" y="52"/>
                    </a:lnTo>
                    <a:lnTo>
                      <a:pt x="164" y="8"/>
                    </a:lnTo>
                    <a:lnTo>
                      <a:pt x="164" y="8"/>
                    </a:lnTo>
                    <a:lnTo>
                      <a:pt x="164" y="6"/>
                    </a:lnTo>
                    <a:lnTo>
                      <a:pt x="166" y="3"/>
                    </a:lnTo>
                    <a:lnTo>
                      <a:pt x="169" y="0"/>
                    </a:lnTo>
                    <a:lnTo>
                      <a:pt x="172" y="0"/>
                    </a:lnTo>
                    <a:lnTo>
                      <a:pt x="172" y="0"/>
                    </a:lnTo>
                    <a:lnTo>
                      <a:pt x="173" y="0"/>
                    </a:lnTo>
                    <a:lnTo>
                      <a:pt x="173" y="0"/>
                    </a:lnTo>
                    <a:close/>
                    <a:moveTo>
                      <a:pt x="86" y="271"/>
                    </a:moveTo>
                    <a:lnTo>
                      <a:pt x="93" y="264"/>
                    </a:lnTo>
                    <a:lnTo>
                      <a:pt x="93" y="264"/>
                    </a:lnTo>
                    <a:lnTo>
                      <a:pt x="94" y="261"/>
                    </a:lnTo>
                    <a:lnTo>
                      <a:pt x="96" y="259"/>
                    </a:lnTo>
                    <a:lnTo>
                      <a:pt x="94" y="255"/>
                    </a:lnTo>
                    <a:lnTo>
                      <a:pt x="93" y="252"/>
                    </a:lnTo>
                    <a:lnTo>
                      <a:pt x="93" y="252"/>
                    </a:lnTo>
                    <a:lnTo>
                      <a:pt x="90" y="251"/>
                    </a:lnTo>
                    <a:lnTo>
                      <a:pt x="86" y="249"/>
                    </a:lnTo>
                    <a:lnTo>
                      <a:pt x="86" y="271"/>
                    </a:lnTo>
                    <a:lnTo>
                      <a:pt x="86" y="271"/>
                    </a:lnTo>
                    <a:close/>
                    <a:moveTo>
                      <a:pt x="86" y="96"/>
                    </a:moveTo>
                    <a:lnTo>
                      <a:pt x="86" y="96"/>
                    </a:lnTo>
                    <a:lnTo>
                      <a:pt x="90" y="95"/>
                    </a:lnTo>
                    <a:lnTo>
                      <a:pt x="93" y="94"/>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7" y="172"/>
                    </a:lnTo>
                    <a:lnTo>
                      <a:pt x="78" y="161"/>
                    </a:lnTo>
                    <a:lnTo>
                      <a:pt x="80" y="152"/>
                    </a:lnTo>
                    <a:lnTo>
                      <a:pt x="82" y="141"/>
                    </a:lnTo>
                    <a:lnTo>
                      <a:pt x="86" y="131"/>
                    </a:lnTo>
                    <a:lnTo>
                      <a:pt x="86" y="213"/>
                    </a:lnTo>
                    <a:lnTo>
                      <a:pt x="86" y="213"/>
                    </a:lnTo>
                    <a:close/>
                    <a:moveTo>
                      <a:pt x="86" y="75"/>
                    </a:moveTo>
                    <a:lnTo>
                      <a:pt x="86" y="96"/>
                    </a:lnTo>
                    <a:lnTo>
                      <a:pt x="86" y="96"/>
                    </a:lnTo>
                    <a:lnTo>
                      <a:pt x="84" y="95"/>
                    </a:lnTo>
                    <a:lnTo>
                      <a:pt x="80" y="94"/>
                    </a:lnTo>
                    <a:lnTo>
                      <a:pt x="80" y="94"/>
                    </a:lnTo>
                    <a:lnTo>
                      <a:pt x="50" y="64"/>
                    </a:lnTo>
                    <a:lnTo>
                      <a:pt x="50" y="64"/>
                    </a:lnTo>
                    <a:lnTo>
                      <a:pt x="48" y="60"/>
                    </a:lnTo>
                    <a:lnTo>
                      <a:pt x="47" y="57"/>
                    </a:lnTo>
                    <a:lnTo>
                      <a:pt x="48" y="53"/>
                    </a:lnTo>
                    <a:lnTo>
                      <a:pt x="50" y="50"/>
                    </a:lnTo>
                    <a:lnTo>
                      <a:pt x="50" y="50"/>
                    </a:lnTo>
                    <a:lnTo>
                      <a:pt x="53" y="49"/>
                    </a:lnTo>
                    <a:lnTo>
                      <a:pt x="57" y="48"/>
                    </a:lnTo>
                    <a:lnTo>
                      <a:pt x="59" y="49"/>
                    </a:lnTo>
                    <a:lnTo>
                      <a:pt x="62" y="50"/>
                    </a:lnTo>
                    <a:lnTo>
                      <a:pt x="86" y="75"/>
                    </a:lnTo>
                    <a:lnTo>
                      <a:pt x="86" y="75"/>
                    </a:lnTo>
                    <a:close/>
                    <a:moveTo>
                      <a:pt x="86" y="249"/>
                    </a:moveTo>
                    <a:lnTo>
                      <a:pt x="86" y="271"/>
                    </a:lnTo>
                    <a:lnTo>
                      <a:pt x="62" y="295"/>
                    </a:lnTo>
                    <a:lnTo>
                      <a:pt x="62" y="295"/>
                    </a:lnTo>
                    <a:lnTo>
                      <a:pt x="59" y="297"/>
                    </a:lnTo>
                    <a:lnTo>
                      <a:pt x="57" y="298"/>
                    </a:lnTo>
                    <a:lnTo>
                      <a:pt x="53" y="297"/>
                    </a:lnTo>
                    <a:lnTo>
                      <a:pt x="50" y="295"/>
                    </a:lnTo>
                    <a:lnTo>
                      <a:pt x="50" y="295"/>
                    </a:lnTo>
                    <a:lnTo>
                      <a:pt x="48" y="291"/>
                    </a:lnTo>
                    <a:lnTo>
                      <a:pt x="47" y="289"/>
                    </a:lnTo>
                    <a:lnTo>
                      <a:pt x="48" y="286"/>
                    </a:lnTo>
                    <a:lnTo>
                      <a:pt x="50" y="282"/>
                    </a:lnTo>
                    <a:lnTo>
                      <a:pt x="80" y="252"/>
                    </a:lnTo>
                    <a:lnTo>
                      <a:pt x="80" y="252"/>
                    </a:lnTo>
                    <a:lnTo>
                      <a:pt x="80" y="252"/>
                    </a:lnTo>
                    <a:lnTo>
                      <a:pt x="84" y="251"/>
                    </a:lnTo>
                    <a:lnTo>
                      <a:pt x="86" y="249"/>
                    </a:lnTo>
                    <a:lnTo>
                      <a:pt x="86" y="249"/>
                    </a:lnTo>
                    <a:close/>
                    <a:moveTo>
                      <a:pt x="8" y="164"/>
                    </a:moveTo>
                    <a:lnTo>
                      <a:pt x="8" y="164"/>
                    </a:lnTo>
                    <a:lnTo>
                      <a:pt x="51" y="164"/>
                    </a:lnTo>
                    <a:lnTo>
                      <a:pt x="51" y="164"/>
                    </a:lnTo>
                    <a:lnTo>
                      <a:pt x="54" y="164"/>
                    </a:lnTo>
                    <a:lnTo>
                      <a:pt x="57" y="167"/>
                    </a:lnTo>
                    <a:lnTo>
                      <a:pt x="59" y="169"/>
                    </a:lnTo>
                    <a:lnTo>
                      <a:pt x="59" y="172"/>
                    </a:lnTo>
                    <a:lnTo>
                      <a:pt x="59" y="172"/>
                    </a:lnTo>
                    <a:lnTo>
                      <a:pt x="59" y="176"/>
                    </a:lnTo>
                    <a:lnTo>
                      <a:pt x="57" y="179"/>
                    </a:lnTo>
                    <a:lnTo>
                      <a:pt x="54" y="180"/>
                    </a:lnTo>
                    <a:lnTo>
                      <a:pt x="51" y="182"/>
                    </a:lnTo>
                    <a:lnTo>
                      <a:pt x="8" y="182"/>
                    </a:lnTo>
                    <a:lnTo>
                      <a:pt x="8" y="182"/>
                    </a:lnTo>
                    <a:lnTo>
                      <a:pt x="5" y="180"/>
                    </a:lnTo>
                    <a:lnTo>
                      <a:pt x="2" y="179"/>
                    </a:lnTo>
                    <a:lnTo>
                      <a:pt x="0" y="176"/>
                    </a:lnTo>
                    <a:lnTo>
                      <a:pt x="0" y="172"/>
                    </a:lnTo>
                    <a:lnTo>
                      <a:pt x="0" y="172"/>
                    </a:lnTo>
                    <a:lnTo>
                      <a:pt x="0" y="169"/>
                    </a:lnTo>
                    <a:lnTo>
                      <a:pt x="2" y="167"/>
                    </a:lnTo>
                    <a:lnTo>
                      <a:pt x="5" y="164"/>
                    </a:lnTo>
                    <a:lnTo>
                      <a:pt x="8" y="164"/>
                    </a:lnTo>
                    <a:lnTo>
                      <a:pt x="8" y="16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6" name="Google Shape;246;p12"/>
              <p:cNvSpPr/>
              <p:nvPr/>
            </p:nvSpPr>
            <p:spPr>
              <a:xfrm>
                <a:off x="5401808" y="1842797"/>
                <a:ext cx="401445" cy="376283"/>
              </a:xfrm>
              <a:custGeom>
                <a:avLst/>
                <a:gdLst/>
                <a:ahLst/>
                <a:cxnLst/>
                <a:rect l="l" t="t" r="r" b="b"/>
                <a:pathLst>
                  <a:path w="325" h="318" extrusionOk="0">
                    <a:moveTo>
                      <a:pt x="194" y="31"/>
                    </a:moveTo>
                    <a:lnTo>
                      <a:pt x="194" y="31"/>
                    </a:lnTo>
                    <a:lnTo>
                      <a:pt x="196" y="33"/>
                    </a:lnTo>
                    <a:lnTo>
                      <a:pt x="200" y="35"/>
                    </a:lnTo>
                    <a:lnTo>
                      <a:pt x="206" y="35"/>
                    </a:lnTo>
                    <a:lnTo>
                      <a:pt x="210" y="33"/>
                    </a:lnTo>
                    <a:lnTo>
                      <a:pt x="210" y="33"/>
                    </a:lnTo>
                    <a:lnTo>
                      <a:pt x="214" y="29"/>
                    </a:lnTo>
                    <a:lnTo>
                      <a:pt x="215" y="25"/>
                    </a:lnTo>
                    <a:lnTo>
                      <a:pt x="217" y="20"/>
                    </a:lnTo>
                    <a:lnTo>
                      <a:pt x="215" y="16"/>
                    </a:lnTo>
                    <a:lnTo>
                      <a:pt x="215" y="16"/>
                    </a:lnTo>
                    <a:lnTo>
                      <a:pt x="211" y="12"/>
                    </a:lnTo>
                    <a:lnTo>
                      <a:pt x="207" y="9"/>
                    </a:lnTo>
                    <a:lnTo>
                      <a:pt x="223" y="0"/>
                    </a:lnTo>
                    <a:lnTo>
                      <a:pt x="321" y="177"/>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1" y="158"/>
                    </a:lnTo>
                    <a:lnTo>
                      <a:pt x="293" y="155"/>
                    </a:lnTo>
                    <a:lnTo>
                      <a:pt x="293" y="154"/>
                    </a:lnTo>
                    <a:lnTo>
                      <a:pt x="293" y="154"/>
                    </a:lnTo>
                    <a:lnTo>
                      <a:pt x="291" y="153"/>
                    </a:lnTo>
                    <a:lnTo>
                      <a:pt x="288" y="153"/>
                    </a:lnTo>
                    <a:lnTo>
                      <a:pt x="194" y="205"/>
                    </a:lnTo>
                    <a:lnTo>
                      <a:pt x="194" y="174"/>
                    </a:lnTo>
                    <a:lnTo>
                      <a:pt x="275" y="130"/>
                    </a:lnTo>
                    <a:lnTo>
                      <a:pt x="275" y="130"/>
                    </a:lnTo>
                    <a:lnTo>
                      <a:pt x="276" y="127"/>
                    </a:lnTo>
                    <a:lnTo>
                      <a:pt x="276" y="126"/>
                    </a:lnTo>
                    <a:lnTo>
                      <a:pt x="276" y="126"/>
                    </a:lnTo>
                    <a:lnTo>
                      <a:pt x="275" y="124"/>
                    </a:lnTo>
                    <a:lnTo>
                      <a:pt x="272" y="124"/>
                    </a:lnTo>
                    <a:lnTo>
                      <a:pt x="194" y="168"/>
                    </a:lnTo>
                    <a:lnTo>
                      <a:pt x="194" y="138"/>
                    </a:lnTo>
                    <a:lnTo>
                      <a:pt x="260" y="101"/>
                    </a:lnTo>
                    <a:lnTo>
                      <a:pt x="260" y="101"/>
                    </a:lnTo>
                    <a:lnTo>
                      <a:pt x="261" y="98"/>
                    </a:lnTo>
                    <a:lnTo>
                      <a:pt x="261" y="97"/>
                    </a:lnTo>
                    <a:lnTo>
                      <a:pt x="261" y="97"/>
                    </a:lnTo>
                    <a:lnTo>
                      <a:pt x="259" y="96"/>
                    </a:lnTo>
                    <a:lnTo>
                      <a:pt x="257" y="96"/>
                    </a:lnTo>
                    <a:lnTo>
                      <a:pt x="194" y="131"/>
                    </a:lnTo>
                    <a:lnTo>
                      <a:pt x="194" y="100"/>
                    </a:lnTo>
                    <a:lnTo>
                      <a:pt x="244" y="73"/>
                    </a:lnTo>
                    <a:lnTo>
                      <a:pt x="244" y="73"/>
                    </a:lnTo>
                    <a:lnTo>
                      <a:pt x="245" y="70"/>
                    </a:lnTo>
                    <a:lnTo>
                      <a:pt x="245" y="69"/>
                    </a:lnTo>
                    <a:lnTo>
                      <a:pt x="245" y="69"/>
                    </a:lnTo>
                    <a:lnTo>
                      <a:pt x="244" y="67"/>
                    </a:lnTo>
                    <a:lnTo>
                      <a:pt x="241" y="67"/>
                    </a:lnTo>
                    <a:lnTo>
                      <a:pt x="194" y="93"/>
                    </a:lnTo>
                    <a:lnTo>
                      <a:pt x="194" y="31"/>
                    </a:lnTo>
                    <a:close/>
                    <a:moveTo>
                      <a:pt x="15" y="116"/>
                    </a:moveTo>
                    <a:lnTo>
                      <a:pt x="15" y="116"/>
                    </a:lnTo>
                    <a:lnTo>
                      <a:pt x="15" y="120"/>
                    </a:lnTo>
                    <a:lnTo>
                      <a:pt x="16" y="126"/>
                    </a:lnTo>
                    <a:lnTo>
                      <a:pt x="16" y="126"/>
                    </a:lnTo>
                    <a:lnTo>
                      <a:pt x="19" y="130"/>
                    </a:lnTo>
                    <a:lnTo>
                      <a:pt x="24" y="132"/>
                    </a:lnTo>
                    <a:lnTo>
                      <a:pt x="28" y="132"/>
                    </a:lnTo>
                    <a:lnTo>
                      <a:pt x="34" y="131"/>
                    </a:lnTo>
                    <a:lnTo>
                      <a:pt x="34" y="131"/>
                    </a:lnTo>
                    <a:lnTo>
                      <a:pt x="38" y="127"/>
                    </a:lnTo>
                    <a:lnTo>
                      <a:pt x="41" y="123"/>
                    </a:lnTo>
                    <a:lnTo>
                      <a:pt x="41" y="117"/>
                    </a:lnTo>
                    <a:lnTo>
                      <a:pt x="39" y="113"/>
                    </a:lnTo>
                    <a:lnTo>
                      <a:pt x="39" y="113"/>
                    </a:lnTo>
                    <a:lnTo>
                      <a:pt x="35" y="109"/>
                    </a:lnTo>
                    <a:lnTo>
                      <a:pt x="31" y="107"/>
                    </a:lnTo>
                    <a:lnTo>
                      <a:pt x="50" y="96"/>
                    </a:lnTo>
                    <a:lnTo>
                      <a:pt x="50" y="96"/>
                    </a:lnTo>
                    <a:lnTo>
                      <a:pt x="50" y="101"/>
                    </a:lnTo>
                    <a:lnTo>
                      <a:pt x="51" y="107"/>
                    </a:lnTo>
                    <a:lnTo>
                      <a:pt x="51" y="107"/>
                    </a:lnTo>
                    <a:lnTo>
                      <a:pt x="54" y="111"/>
                    </a:lnTo>
                    <a:lnTo>
                      <a:pt x="60" y="112"/>
                    </a:lnTo>
                    <a:lnTo>
                      <a:pt x="64" y="113"/>
                    </a:lnTo>
                    <a:lnTo>
                      <a:pt x="69" y="111"/>
                    </a:lnTo>
                    <a:lnTo>
                      <a:pt x="69" y="111"/>
                    </a:lnTo>
                    <a:lnTo>
                      <a:pt x="73" y="108"/>
                    </a:lnTo>
                    <a:lnTo>
                      <a:pt x="76" y="104"/>
                    </a:lnTo>
                    <a:lnTo>
                      <a:pt x="76" y="98"/>
                    </a:lnTo>
                    <a:lnTo>
                      <a:pt x="75" y="93"/>
                    </a:lnTo>
                    <a:lnTo>
                      <a:pt x="75" y="93"/>
                    </a:lnTo>
                    <a:lnTo>
                      <a:pt x="70" y="89"/>
                    </a:lnTo>
                    <a:lnTo>
                      <a:pt x="66" y="88"/>
                    </a:lnTo>
                    <a:lnTo>
                      <a:pt x="85" y="77"/>
                    </a:lnTo>
                    <a:lnTo>
                      <a:pt x="85" y="77"/>
                    </a:lnTo>
                    <a:lnTo>
                      <a:pt x="85" y="81"/>
                    </a:lnTo>
                    <a:lnTo>
                      <a:pt x="87" y="86"/>
                    </a:lnTo>
                    <a:lnTo>
                      <a:pt x="87" y="86"/>
                    </a:lnTo>
                    <a:lnTo>
                      <a:pt x="89" y="90"/>
                    </a:lnTo>
                    <a:lnTo>
                      <a:pt x="95" y="93"/>
                    </a:lnTo>
                    <a:lnTo>
                      <a:pt x="99" y="93"/>
                    </a:lnTo>
                    <a:lnTo>
                      <a:pt x="104" y="92"/>
                    </a:lnTo>
                    <a:lnTo>
                      <a:pt x="104" y="92"/>
                    </a:lnTo>
                    <a:lnTo>
                      <a:pt x="108" y="88"/>
                    </a:lnTo>
                    <a:lnTo>
                      <a:pt x="111" y="84"/>
                    </a:lnTo>
                    <a:lnTo>
                      <a:pt x="111" y="78"/>
                    </a:lnTo>
                    <a:lnTo>
                      <a:pt x="110" y="74"/>
                    </a:lnTo>
                    <a:lnTo>
                      <a:pt x="110" y="74"/>
                    </a:lnTo>
                    <a:lnTo>
                      <a:pt x="106" y="70"/>
                    </a:lnTo>
                    <a:lnTo>
                      <a:pt x="102" y="67"/>
                    </a:lnTo>
                    <a:lnTo>
                      <a:pt x="121" y="56"/>
                    </a:lnTo>
                    <a:lnTo>
                      <a:pt x="121" y="56"/>
                    </a:lnTo>
                    <a:lnTo>
                      <a:pt x="121" y="62"/>
                    </a:lnTo>
                    <a:lnTo>
                      <a:pt x="122" y="67"/>
                    </a:lnTo>
                    <a:lnTo>
                      <a:pt x="122" y="67"/>
                    </a:lnTo>
                    <a:lnTo>
                      <a:pt x="125" y="71"/>
                    </a:lnTo>
                    <a:lnTo>
                      <a:pt x="130" y="73"/>
                    </a:lnTo>
                    <a:lnTo>
                      <a:pt x="134" y="74"/>
                    </a:lnTo>
                    <a:lnTo>
                      <a:pt x="140" y="73"/>
                    </a:lnTo>
                    <a:lnTo>
                      <a:pt x="140" y="73"/>
                    </a:lnTo>
                    <a:lnTo>
                      <a:pt x="144" y="69"/>
                    </a:lnTo>
                    <a:lnTo>
                      <a:pt x="146" y="65"/>
                    </a:lnTo>
                    <a:lnTo>
                      <a:pt x="146" y="59"/>
                    </a:lnTo>
                    <a:lnTo>
                      <a:pt x="145" y="54"/>
                    </a:lnTo>
                    <a:lnTo>
                      <a:pt x="145" y="54"/>
                    </a:lnTo>
                    <a:lnTo>
                      <a:pt x="141" y="50"/>
                    </a:lnTo>
                    <a:lnTo>
                      <a:pt x="137" y="48"/>
                    </a:lnTo>
                    <a:lnTo>
                      <a:pt x="156" y="38"/>
                    </a:lnTo>
                    <a:lnTo>
                      <a:pt x="156" y="38"/>
                    </a:lnTo>
                    <a:lnTo>
                      <a:pt x="154" y="43"/>
                    </a:lnTo>
                    <a:lnTo>
                      <a:pt x="157" y="47"/>
                    </a:lnTo>
                    <a:lnTo>
                      <a:pt x="157" y="47"/>
                    </a:lnTo>
                    <a:lnTo>
                      <a:pt x="160" y="51"/>
                    </a:lnTo>
                    <a:lnTo>
                      <a:pt x="164" y="54"/>
                    </a:lnTo>
                    <a:lnTo>
                      <a:pt x="169" y="54"/>
                    </a:lnTo>
                    <a:lnTo>
                      <a:pt x="175" y="52"/>
                    </a:lnTo>
                    <a:lnTo>
                      <a:pt x="175" y="52"/>
                    </a:lnTo>
                    <a:lnTo>
                      <a:pt x="179" y="50"/>
                    </a:lnTo>
                    <a:lnTo>
                      <a:pt x="180" y="44"/>
                    </a:lnTo>
                    <a:lnTo>
                      <a:pt x="181" y="40"/>
                    </a:lnTo>
                    <a:lnTo>
                      <a:pt x="180" y="35"/>
                    </a:lnTo>
                    <a:lnTo>
                      <a:pt x="180" y="35"/>
                    </a:lnTo>
                    <a:lnTo>
                      <a:pt x="176" y="31"/>
                    </a:lnTo>
                    <a:lnTo>
                      <a:pt x="172" y="28"/>
                    </a:lnTo>
                    <a:lnTo>
                      <a:pt x="191" y="19"/>
                    </a:lnTo>
                    <a:lnTo>
                      <a:pt x="191" y="19"/>
                    </a:lnTo>
                    <a:lnTo>
                      <a:pt x="190" y="23"/>
                    </a:lnTo>
                    <a:lnTo>
                      <a:pt x="192" y="28"/>
                    </a:lnTo>
                    <a:lnTo>
                      <a:pt x="192" y="28"/>
                    </a:lnTo>
                    <a:lnTo>
                      <a:pt x="194" y="31"/>
                    </a:lnTo>
                    <a:lnTo>
                      <a:pt x="194" y="93"/>
                    </a:lnTo>
                    <a:lnTo>
                      <a:pt x="47" y="174"/>
                    </a:lnTo>
                    <a:lnTo>
                      <a:pt x="47" y="174"/>
                    </a:lnTo>
                    <a:lnTo>
                      <a:pt x="46" y="176"/>
                    </a:lnTo>
                    <a:lnTo>
                      <a:pt x="46" y="178"/>
                    </a:lnTo>
                    <a:lnTo>
                      <a:pt x="46" y="178"/>
                    </a:lnTo>
                    <a:lnTo>
                      <a:pt x="49" y="180"/>
                    </a:lnTo>
                    <a:lnTo>
                      <a:pt x="50" y="180"/>
                    </a:lnTo>
                    <a:lnTo>
                      <a:pt x="50" y="180"/>
                    </a:lnTo>
                    <a:lnTo>
                      <a:pt x="194" y="100"/>
                    </a:lnTo>
                    <a:lnTo>
                      <a:pt x="194" y="131"/>
                    </a:lnTo>
                    <a:lnTo>
                      <a:pt x="64" y="203"/>
                    </a:lnTo>
                    <a:lnTo>
                      <a:pt x="64" y="203"/>
                    </a:lnTo>
                    <a:lnTo>
                      <a:pt x="62" y="204"/>
                    </a:lnTo>
                    <a:lnTo>
                      <a:pt x="62" y="207"/>
                    </a:lnTo>
                    <a:lnTo>
                      <a:pt x="62" y="207"/>
                    </a:lnTo>
                    <a:lnTo>
                      <a:pt x="64" y="208"/>
                    </a:lnTo>
                    <a:lnTo>
                      <a:pt x="66" y="208"/>
                    </a:lnTo>
                    <a:lnTo>
                      <a:pt x="66" y="208"/>
                    </a:lnTo>
                    <a:lnTo>
                      <a:pt x="194" y="138"/>
                    </a:lnTo>
                    <a:lnTo>
                      <a:pt x="194" y="168"/>
                    </a:lnTo>
                    <a:lnTo>
                      <a:pt x="80" y="231"/>
                    </a:lnTo>
                    <a:lnTo>
                      <a:pt x="80" y="231"/>
                    </a:lnTo>
                    <a:lnTo>
                      <a:pt x="77" y="233"/>
                    </a:lnTo>
                    <a:lnTo>
                      <a:pt x="79" y="235"/>
                    </a:lnTo>
                    <a:lnTo>
                      <a:pt x="79" y="235"/>
                    </a:lnTo>
                    <a:lnTo>
                      <a:pt x="80" y="237"/>
                    </a:lnTo>
                    <a:lnTo>
                      <a:pt x="83" y="237"/>
                    </a:lnTo>
                    <a:lnTo>
                      <a:pt x="83" y="237"/>
                    </a:lnTo>
                    <a:lnTo>
                      <a:pt x="194" y="174"/>
                    </a:lnTo>
                    <a:lnTo>
                      <a:pt x="194" y="205"/>
                    </a:lnTo>
                    <a:lnTo>
                      <a:pt x="95" y="260"/>
                    </a:lnTo>
                    <a:lnTo>
                      <a:pt x="95" y="260"/>
                    </a:lnTo>
                    <a:lnTo>
                      <a:pt x="93" y="261"/>
                    </a:lnTo>
                    <a:lnTo>
                      <a:pt x="93" y="264"/>
                    </a:lnTo>
                    <a:lnTo>
                      <a:pt x="93" y="264"/>
                    </a:lnTo>
                    <a:lnTo>
                      <a:pt x="96" y="265"/>
                    </a:lnTo>
                    <a:lnTo>
                      <a:pt x="98" y="265"/>
                    </a:lnTo>
                    <a:lnTo>
                      <a:pt x="98" y="265"/>
                    </a:lnTo>
                    <a:lnTo>
                      <a:pt x="194" y="212"/>
                    </a:lnTo>
                    <a:lnTo>
                      <a:pt x="194" y="285"/>
                    </a:lnTo>
                    <a:lnTo>
                      <a:pt x="142" y="314"/>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7" name="Google Shape;247;p12"/>
              <p:cNvSpPr/>
              <p:nvPr/>
            </p:nvSpPr>
            <p:spPr>
              <a:xfrm>
                <a:off x="6812425" y="3447325"/>
                <a:ext cx="380446" cy="382200"/>
              </a:xfrm>
              <a:custGeom>
                <a:avLst/>
                <a:gdLst/>
                <a:ahLst/>
                <a:cxnLst/>
                <a:rect l="l" t="t" r="r" b="b"/>
                <a:pathLst>
                  <a:path w="308" h="323" extrusionOk="0">
                    <a:moveTo>
                      <a:pt x="218" y="44"/>
                    </a:moveTo>
                    <a:lnTo>
                      <a:pt x="288" y="76"/>
                    </a:lnTo>
                    <a:lnTo>
                      <a:pt x="288" y="76"/>
                    </a:lnTo>
                    <a:lnTo>
                      <a:pt x="293" y="80"/>
                    </a:lnTo>
                    <a:lnTo>
                      <a:pt x="299" y="84"/>
                    </a:lnTo>
                    <a:lnTo>
                      <a:pt x="303" y="90"/>
                    </a:lnTo>
                    <a:lnTo>
                      <a:pt x="306" y="96"/>
                    </a:lnTo>
                    <a:lnTo>
                      <a:pt x="308" y="103"/>
                    </a:lnTo>
                    <a:lnTo>
                      <a:pt x="308" y="110"/>
                    </a:lnTo>
                    <a:lnTo>
                      <a:pt x="307" y="117"/>
                    </a:lnTo>
                    <a:lnTo>
                      <a:pt x="304" y="124"/>
                    </a:lnTo>
                    <a:lnTo>
                      <a:pt x="222" y="301"/>
                    </a:lnTo>
                    <a:lnTo>
                      <a:pt x="222" y="301"/>
                    </a:lnTo>
                    <a:lnTo>
                      <a:pt x="218" y="308"/>
                    </a:lnTo>
                    <a:lnTo>
                      <a:pt x="218" y="248"/>
                    </a:lnTo>
                    <a:lnTo>
                      <a:pt x="218" y="248"/>
                    </a:lnTo>
                    <a:lnTo>
                      <a:pt x="219" y="245"/>
                    </a:lnTo>
                    <a:lnTo>
                      <a:pt x="227" y="228"/>
                    </a:lnTo>
                    <a:lnTo>
                      <a:pt x="227" y="228"/>
                    </a:lnTo>
                    <a:lnTo>
                      <a:pt x="228" y="226"/>
                    </a:lnTo>
                    <a:lnTo>
                      <a:pt x="227" y="224"/>
                    </a:lnTo>
                    <a:lnTo>
                      <a:pt x="227" y="222"/>
                    </a:lnTo>
                    <a:lnTo>
                      <a:pt x="224" y="221"/>
                    </a:lnTo>
                    <a:lnTo>
                      <a:pt x="218" y="217"/>
                    </a:lnTo>
                    <a:lnTo>
                      <a:pt x="218" y="202"/>
                    </a:lnTo>
                    <a:lnTo>
                      <a:pt x="230" y="209"/>
                    </a:lnTo>
                    <a:lnTo>
                      <a:pt x="230" y="209"/>
                    </a:lnTo>
                    <a:lnTo>
                      <a:pt x="233" y="209"/>
                    </a:lnTo>
                    <a:lnTo>
                      <a:pt x="235" y="209"/>
                    </a:lnTo>
                    <a:lnTo>
                      <a:pt x="237" y="207"/>
                    </a:lnTo>
                    <a:lnTo>
                      <a:pt x="238" y="206"/>
                    </a:lnTo>
                    <a:lnTo>
                      <a:pt x="246" y="188"/>
                    </a:lnTo>
                    <a:lnTo>
                      <a:pt x="246" y="188"/>
                    </a:lnTo>
                    <a:lnTo>
                      <a:pt x="247" y="186"/>
                    </a:lnTo>
                    <a:lnTo>
                      <a:pt x="246" y="184"/>
                    </a:lnTo>
                    <a:lnTo>
                      <a:pt x="246" y="182"/>
                    </a:lnTo>
                    <a:lnTo>
                      <a:pt x="243" y="180"/>
                    </a:lnTo>
                    <a:lnTo>
                      <a:pt x="218" y="168"/>
                    </a:lnTo>
                    <a:lnTo>
                      <a:pt x="218" y="145"/>
                    </a:lnTo>
                    <a:lnTo>
                      <a:pt x="243" y="157"/>
                    </a:lnTo>
                    <a:lnTo>
                      <a:pt x="243" y="157"/>
                    </a:lnTo>
                    <a:lnTo>
                      <a:pt x="250" y="159"/>
                    </a:lnTo>
                    <a:lnTo>
                      <a:pt x="257" y="157"/>
                    </a:lnTo>
                    <a:lnTo>
                      <a:pt x="262" y="155"/>
                    </a:lnTo>
                    <a:lnTo>
                      <a:pt x="266" y="149"/>
                    </a:lnTo>
                    <a:lnTo>
                      <a:pt x="279" y="122"/>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lnTo>
                      <a:pt x="180" y="26"/>
                    </a:lnTo>
                    <a:close/>
                    <a:moveTo>
                      <a:pt x="218" y="308"/>
                    </a:moveTo>
                    <a:lnTo>
                      <a:pt x="218" y="308"/>
                    </a:lnTo>
                    <a:lnTo>
                      <a:pt x="211" y="316"/>
                    </a:lnTo>
                    <a:lnTo>
                      <a:pt x="201" y="320"/>
                    </a:lnTo>
                    <a:lnTo>
                      <a:pt x="191" y="323"/>
                    </a:lnTo>
                    <a:lnTo>
                      <a:pt x="180" y="321"/>
                    </a:lnTo>
                    <a:lnTo>
                      <a:pt x="180" y="283"/>
                    </a:lnTo>
                    <a:lnTo>
                      <a:pt x="193" y="289"/>
                    </a:lnTo>
                    <a:lnTo>
                      <a:pt x="193" y="289"/>
                    </a:lnTo>
                    <a:lnTo>
                      <a:pt x="195" y="289"/>
                    </a:lnTo>
                    <a:lnTo>
                      <a:pt x="197" y="289"/>
                    </a:lnTo>
                    <a:lnTo>
                      <a:pt x="199" y="287"/>
                    </a:lnTo>
                    <a:lnTo>
                      <a:pt x="200" y="286"/>
                    </a:lnTo>
                    <a:lnTo>
                      <a:pt x="208" y="268"/>
                    </a:lnTo>
                    <a:lnTo>
                      <a:pt x="208" y="268"/>
                    </a:lnTo>
                    <a:lnTo>
                      <a:pt x="209" y="266"/>
                    </a:lnTo>
                    <a:lnTo>
                      <a:pt x="209" y="264"/>
                    </a:lnTo>
                    <a:lnTo>
                      <a:pt x="208" y="262"/>
                    </a:lnTo>
                    <a:lnTo>
                      <a:pt x="205" y="260"/>
                    </a:lnTo>
                    <a:lnTo>
                      <a:pt x="180" y="249"/>
                    </a:lnTo>
                    <a:lnTo>
                      <a:pt x="180" y="235"/>
                    </a:lnTo>
                    <a:lnTo>
                      <a:pt x="212" y="248"/>
                    </a:lnTo>
                    <a:lnTo>
                      <a:pt x="212" y="248"/>
                    </a:lnTo>
                    <a:lnTo>
                      <a:pt x="215" y="249"/>
                    </a:lnTo>
                    <a:lnTo>
                      <a:pt x="218" y="248"/>
                    </a:lnTo>
                    <a:lnTo>
                      <a:pt x="218" y="308"/>
                    </a:lnTo>
                    <a:lnTo>
                      <a:pt x="218" y="308"/>
                    </a:lnTo>
                    <a:close/>
                    <a:moveTo>
                      <a:pt x="218" y="145"/>
                    </a:moveTo>
                    <a:lnTo>
                      <a:pt x="218" y="168"/>
                    </a:lnTo>
                    <a:lnTo>
                      <a:pt x="205" y="163"/>
                    </a:lnTo>
                    <a:lnTo>
                      <a:pt x="205" y="163"/>
                    </a:lnTo>
                    <a:lnTo>
                      <a:pt x="203" y="161"/>
                    </a:lnTo>
                    <a:lnTo>
                      <a:pt x="201" y="163"/>
                    </a:lnTo>
                    <a:lnTo>
                      <a:pt x="199" y="164"/>
                    </a:lnTo>
                    <a:lnTo>
                      <a:pt x="197" y="165"/>
                    </a:lnTo>
                    <a:lnTo>
                      <a:pt x="189" y="183"/>
                    </a:lnTo>
                    <a:lnTo>
                      <a:pt x="189" y="183"/>
                    </a:lnTo>
                    <a:lnTo>
                      <a:pt x="189" y="183"/>
                    </a:lnTo>
                    <a:lnTo>
                      <a:pt x="189" y="184"/>
                    </a:lnTo>
                    <a:lnTo>
                      <a:pt x="189" y="187"/>
                    </a:lnTo>
                    <a:lnTo>
                      <a:pt x="191" y="190"/>
                    </a:lnTo>
                    <a:lnTo>
                      <a:pt x="192" y="191"/>
                    </a:lnTo>
                    <a:lnTo>
                      <a:pt x="218" y="202"/>
                    </a:lnTo>
                    <a:lnTo>
                      <a:pt x="218" y="217"/>
                    </a:lnTo>
                    <a:lnTo>
                      <a:pt x="186" y="202"/>
                    </a:lnTo>
                    <a:lnTo>
                      <a:pt x="186" y="202"/>
                    </a:lnTo>
                    <a:lnTo>
                      <a:pt x="184" y="202"/>
                    </a:lnTo>
                    <a:lnTo>
                      <a:pt x="180" y="203"/>
                    </a:lnTo>
                    <a:lnTo>
                      <a:pt x="180" y="170"/>
                    </a:lnTo>
                    <a:lnTo>
                      <a:pt x="185" y="16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lnTo>
                      <a:pt x="147" y="10"/>
                    </a:lnTo>
                    <a:close/>
                    <a:moveTo>
                      <a:pt x="180" y="321"/>
                    </a:moveTo>
                    <a:lnTo>
                      <a:pt x="180" y="321"/>
                    </a:lnTo>
                    <a:lnTo>
                      <a:pt x="174" y="318"/>
                    </a:lnTo>
                    <a:lnTo>
                      <a:pt x="147" y="306"/>
                    </a:lnTo>
                    <a:lnTo>
                      <a:pt x="147" y="240"/>
                    </a:lnTo>
                    <a:lnTo>
                      <a:pt x="147" y="240"/>
                    </a:lnTo>
                    <a:lnTo>
                      <a:pt x="147" y="240"/>
                    </a:lnTo>
                    <a:lnTo>
                      <a:pt x="149" y="237"/>
                    </a:lnTo>
                    <a:lnTo>
                      <a:pt x="147" y="235"/>
                    </a:lnTo>
                    <a:lnTo>
                      <a:pt x="147" y="218"/>
                    </a:lnTo>
                    <a:lnTo>
                      <a:pt x="150" y="220"/>
                    </a:lnTo>
                    <a:lnTo>
                      <a:pt x="150" y="220"/>
                    </a:lnTo>
                    <a:lnTo>
                      <a:pt x="153" y="221"/>
                    </a:lnTo>
                    <a:lnTo>
                      <a:pt x="155" y="220"/>
                    </a:lnTo>
                    <a:lnTo>
                      <a:pt x="157" y="218"/>
                    </a:lnTo>
                    <a:lnTo>
                      <a:pt x="158" y="217"/>
                    </a:lnTo>
                    <a:lnTo>
                      <a:pt x="166" y="199"/>
                    </a:lnTo>
                    <a:lnTo>
                      <a:pt x="166" y="199"/>
                    </a:lnTo>
                    <a:lnTo>
                      <a:pt x="166" y="198"/>
                    </a:lnTo>
                    <a:lnTo>
                      <a:pt x="166" y="195"/>
                    </a:lnTo>
                    <a:lnTo>
                      <a:pt x="165" y="193"/>
                    </a:lnTo>
                    <a:lnTo>
                      <a:pt x="163" y="191"/>
                    </a:lnTo>
                    <a:lnTo>
                      <a:pt x="147" y="184"/>
                    </a:lnTo>
                    <a:lnTo>
                      <a:pt x="147" y="170"/>
                    </a:lnTo>
                    <a:lnTo>
                      <a:pt x="169" y="180"/>
                    </a:lnTo>
                    <a:lnTo>
                      <a:pt x="169" y="180"/>
                    </a:lnTo>
                    <a:lnTo>
                      <a:pt x="172" y="180"/>
                    </a:lnTo>
                    <a:lnTo>
                      <a:pt x="173" y="180"/>
                    </a:lnTo>
                    <a:lnTo>
                      <a:pt x="176" y="179"/>
                    </a:lnTo>
                    <a:lnTo>
                      <a:pt x="177" y="176"/>
                    </a:lnTo>
                    <a:lnTo>
                      <a:pt x="180" y="170"/>
                    </a:lnTo>
                    <a:lnTo>
                      <a:pt x="180" y="203"/>
                    </a:lnTo>
                    <a:lnTo>
                      <a:pt x="180" y="203"/>
                    </a:lnTo>
                    <a:lnTo>
                      <a:pt x="178" y="206"/>
                    </a:lnTo>
                    <a:lnTo>
                      <a:pt x="170" y="222"/>
                    </a:lnTo>
                    <a:lnTo>
                      <a:pt x="170" y="222"/>
                    </a:lnTo>
                    <a:lnTo>
                      <a:pt x="170" y="222"/>
                    </a:lnTo>
                    <a:lnTo>
                      <a:pt x="170" y="225"/>
                    </a:lnTo>
                    <a:lnTo>
                      <a:pt x="170" y="228"/>
                    </a:lnTo>
                    <a:lnTo>
                      <a:pt x="172" y="229"/>
                    </a:lnTo>
                    <a:lnTo>
                      <a:pt x="173" y="230"/>
                    </a:lnTo>
                    <a:lnTo>
                      <a:pt x="180" y="235"/>
                    </a:lnTo>
                    <a:lnTo>
                      <a:pt x="180" y="249"/>
                    </a:lnTo>
                    <a:lnTo>
                      <a:pt x="168" y="243"/>
                    </a:lnTo>
                    <a:lnTo>
                      <a:pt x="168" y="243"/>
                    </a:lnTo>
                    <a:lnTo>
                      <a:pt x="166" y="243"/>
                    </a:lnTo>
                    <a:lnTo>
                      <a:pt x="163" y="243"/>
                    </a:lnTo>
                    <a:lnTo>
                      <a:pt x="162" y="244"/>
                    </a:lnTo>
                    <a:lnTo>
                      <a:pt x="161" y="245"/>
                    </a:lnTo>
                    <a:lnTo>
                      <a:pt x="151" y="263"/>
                    </a:lnTo>
                    <a:lnTo>
                      <a:pt x="151" y="263"/>
                    </a:lnTo>
                    <a:lnTo>
                      <a:pt x="151" y="263"/>
                    </a:lnTo>
                    <a:lnTo>
                      <a:pt x="151" y="266"/>
                    </a:lnTo>
                    <a:lnTo>
                      <a:pt x="151" y="267"/>
                    </a:lnTo>
                    <a:lnTo>
                      <a:pt x="153" y="270"/>
                    </a:lnTo>
                    <a:lnTo>
                      <a:pt x="155" y="271"/>
                    </a:lnTo>
                    <a:lnTo>
                      <a:pt x="180" y="283"/>
                    </a:lnTo>
                    <a:lnTo>
                      <a:pt x="180" y="321"/>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8" y="33"/>
                    </a:lnTo>
                    <a:lnTo>
                      <a:pt x="124" y="31"/>
                    </a:lnTo>
                    <a:lnTo>
                      <a:pt x="119" y="31"/>
                    </a:lnTo>
                    <a:lnTo>
                      <a:pt x="119" y="0"/>
                    </a:lnTo>
                    <a:lnTo>
                      <a:pt x="119" y="0"/>
                    </a:lnTo>
                    <a:lnTo>
                      <a:pt x="127" y="2"/>
                    </a:lnTo>
                    <a:lnTo>
                      <a:pt x="135" y="4"/>
                    </a:lnTo>
                    <a:lnTo>
                      <a:pt x="135" y="4"/>
                    </a:lnTo>
                    <a:close/>
                    <a:moveTo>
                      <a:pt x="147" y="306"/>
                    </a:moveTo>
                    <a:lnTo>
                      <a:pt x="119" y="293"/>
                    </a:lnTo>
                    <a:lnTo>
                      <a:pt x="119" y="253"/>
                    </a:lnTo>
                    <a:lnTo>
                      <a:pt x="132" y="260"/>
                    </a:lnTo>
                    <a:lnTo>
                      <a:pt x="132" y="260"/>
                    </a:lnTo>
                    <a:lnTo>
                      <a:pt x="134" y="260"/>
                    </a:lnTo>
                    <a:lnTo>
                      <a:pt x="136" y="260"/>
                    </a:lnTo>
                    <a:lnTo>
                      <a:pt x="138" y="259"/>
                    </a:lnTo>
                    <a:lnTo>
                      <a:pt x="139" y="258"/>
                    </a:lnTo>
                    <a:lnTo>
                      <a:pt x="147" y="240"/>
                    </a:lnTo>
                    <a:lnTo>
                      <a:pt x="147" y="306"/>
                    </a:lnTo>
                    <a:lnTo>
                      <a:pt x="147" y="306"/>
                    </a:lnTo>
                    <a:close/>
                    <a:moveTo>
                      <a:pt x="147" y="113"/>
                    </a:moveTo>
                    <a:lnTo>
                      <a:pt x="147" y="136"/>
                    </a:lnTo>
                    <a:lnTo>
                      <a:pt x="144" y="134"/>
                    </a:lnTo>
                    <a:lnTo>
                      <a:pt x="144" y="134"/>
                    </a:lnTo>
                    <a:lnTo>
                      <a:pt x="142" y="133"/>
                    </a:lnTo>
                    <a:lnTo>
                      <a:pt x="139" y="134"/>
                    </a:lnTo>
                    <a:lnTo>
                      <a:pt x="138" y="134"/>
                    </a:lnTo>
                    <a:lnTo>
                      <a:pt x="136" y="137"/>
                    </a:lnTo>
                    <a:lnTo>
                      <a:pt x="128" y="155"/>
                    </a:lnTo>
                    <a:lnTo>
                      <a:pt x="128" y="155"/>
                    </a:lnTo>
                    <a:lnTo>
                      <a:pt x="128" y="155"/>
                    </a:lnTo>
                    <a:lnTo>
                      <a:pt x="128" y="156"/>
                    </a:lnTo>
                    <a:lnTo>
                      <a:pt x="128" y="159"/>
                    </a:lnTo>
                    <a:lnTo>
                      <a:pt x="130" y="160"/>
                    </a:lnTo>
                    <a:lnTo>
                      <a:pt x="131" y="161"/>
                    </a:lnTo>
                    <a:lnTo>
                      <a:pt x="147" y="170"/>
                    </a:lnTo>
                    <a:lnTo>
                      <a:pt x="147" y="184"/>
                    </a:lnTo>
                    <a:lnTo>
                      <a:pt x="126" y="174"/>
                    </a:lnTo>
                    <a:lnTo>
                      <a:pt x="126" y="174"/>
                    </a:lnTo>
                    <a:lnTo>
                      <a:pt x="121" y="174"/>
                    </a:lnTo>
                    <a:lnTo>
                      <a:pt x="119" y="175"/>
                    </a:lnTo>
                    <a:lnTo>
                      <a:pt x="119" y="141"/>
                    </a:lnTo>
                    <a:lnTo>
                      <a:pt x="124" y="130"/>
                    </a:lnTo>
                    <a:lnTo>
                      <a:pt x="124" y="130"/>
                    </a:lnTo>
                    <a:lnTo>
                      <a:pt x="124" y="129"/>
                    </a:lnTo>
                    <a:lnTo>
                      <a:pt x="124" y="126"/>
                    </a:lnTo>
                    <a:lnTo>
                      <a:pt x="123" y="125"/>
                    </a:lnTo>
                    <a:lnTo>
                      <a:pt x="121" y="124"/>
                    </a:lnTo>
                    <a:lnTo>
                      <a:pt x="119" y="122"/>
                    </a:lnTo>
                    <a:lnTo>
                      <a:pt x="119" y="99"/>
                    </a:lnTo>
                    <a:lnTo>
                      <a:pt x="147" y="113"/>
                    </a:lnTo>
                    <a:lnTo>
                      <a:pt x="147" y="113"/>
                    </a:lnTo>
                    <a:close/>
                    <a:moveTo>
                      <a:pt x="147" y="218"/>
                    </a:moveTo>
                    <a:lnTo>
                      <a:pt x="147" y="235"/>
                    </a:lnTo>
                    <a:lnTo>
                      <a:pt x="147" y="235"/>
                    </a:lnTo>
                    <a:lnTo>
                      <a:pt x="144" y="232"/>
                    </a:lnTo>
                    <a:lnTo>
                      <a:pt x="119" y="220"/>
                    </a:lnTo>
                    <a:lnTo>
                      <a:pt x="119" y="205"/>
                    </a:lnTo>
                    <a:lnTo>
                      <a:pt x="147" y="218"/>
                    </a:lnTo>
                    <a:close/>
                    <a:moveTo>
                      <a:pt x="119" y="293"/>
                    </a:moveTo>
                    <a:lnTo>
                      <a:pt x="98" y="283"/>
                    </a:lnTo>
                    <a:lnTo>
                      <a:pt x="98" y="244"/>
                    </a:lnTo>
                    <a:lnTo>
                      <a:pt x="119" y="253"/>
                    </a:lnTo>
                    <a:lnTo>
                      <a:pt x="119" y="293"/>
                    </a:lnTo>
                    <a:lnTo>
                      <a:pt x="119" y="293"/>
                    </a:lnTo>
                    <a:close/>
                    <a:moveTo>
                      <a:pt x="98" y="7"/>
                    </a:moveTo>
                    <a:lnTo>
                      <a:pt x="98" y="7"/>
                    </a:lnTo>
                    <a:lnTo>
                      <a:pt x="103" y="4"/>
                    </a:lnTo>
                    <a:lnTo>
                      <a:pt x="108" y="3"/>
                    </a:lnTo>
                    <a:lnTo>
                      <a:pt x="113" y="2"/>
                    </a:lnTo>
                    <a:lnTo>
                      <a:pt x="119" y="0"/>
                    </a:lnTo>
                    <a:lnTo>
                      <a:pt x="119" y="31"/>
                    </a:lnTo>
                    <a:lnTo>
                      <a:pt x="119" y="31"/>
                    </a:lnTo>
                    <a:lnTo>
                      <a:pt x="115" y="33"/>
                    </a:lnTo>
                    <a:lnTo>
                      <a:pt x="111" y="34"/>
                    </a:lnTo>
                    <a:lnTo>
                      <a:pt x="108" y="37"/>
                    </a:lnTo>
                    <a:lnTo>
                      <a:pt x="105" y="41"/>
                    </a:lnTo>
                    <a:lnTo>
                      <a:pt x="98" y="56"/>
                    </a:lnTo>
                    <a:lnTo>
                      <a:pt x="98" y="7"/>
                    </a:lnTo>
                    <a:lnTo>
                      <a:pt x="98" y="7"/>
                    </a:lnTo>
                    <a:close/>
                    <a:moveTo>
                      <a:pt x="119" y="99"/>
                    </a:moveTo>
                    <a:lnTo>
                      <a:pt x="119" y="122"/>
                    </a:lnTo>
                    <a:lnTo>
                      <a:pt x="98" y="113"/>
                    </a:lnTo>
                    <a:lnTo>
                      <a:pt x="98" y="90"/>
                    </a:lnTo>
                    <a:lnTo>
                      <a:pt x="98" y="90"/>
                    </a:lnTo>
                    <a:lnTo>
                      <a:pt x="101" y="91"/>
                    </a:lnTo>
                    <a:lnTo>
                      <a:pt x="119" y="99"/>
                    </a:lnTo>
                    <a:lnTo>
                      <a:pt x="119" y="99"/>
                    </a:lnTo>
                    <a:close/>
                    <a:moveTo>
                      <a:pt x="119" y="141"/>
                    </a:moveTo>
                    <a:lnTo>
                      <a:pt x="119" y="175"/>
                    </a:lnTo>
                    <a:lnTo>
                      <a:pt x="119" y="175"/>
                    </a:lnTo>
                    <a:lnTo>
                      <a:pt x="117" y="176"/>
                    </a:lnTo>
                    <a:lnTo>
                      <a:pt x="109" y="194"/>
                    </a:lnTo>
                    <a:lnTo>
                      <a:pt x="109" y="194"/>
                    </a:lnTo>
                    <a:lnTo>
                      <a:pt x="109" y="194"/>
                    </a:lnTo>
                    <a:lnTo>
                      <a:pt x="109" y="197"/>
                    </a:lnTo>
                    <a:lnTo>
                      <a:pt x="109" y="199"/>
                    </a:lnTo>
                    <a:lnTo>
                      <a:pt x="111" y="201"/>
                    </a:lnTo>
                    <a:lnTo>
                      <a:pt x="112" y="202"/>
                    </a:lnTo>
                    <a:lnTo>
                      <a:pt x="119" y="205"/>
                    </a:lnTo>
                    <a:lnTo>
                      <a:pt x="119" y="220"/>
                    </a:lnTo>
                    <a:lnTo>
                      <a:pt x="107" y="214"/>
                    </a:lnTo>
                    <a:lnTo>
                      <a:pt x="107" y="214"/>
                    </a:lnTo>
                    <a:lnTo>
                      <a:pt x="104" y="214"/>
                    </a:lnTo>
                    <a:lnTo>
                      <a:pt x="103" y="214"/>
                    </a:lnTo>
                    <a:lnTo>
                      <a:pt x="100" y="216"/>
                    </a:lnTo>
                    <a:lnTo>
                      <a:pt x="98" y="217"/>
                    </a:lnTo>
                    <a:lnTo>
                      <a:pt x="98" y="218"/>
                    </a:lnTo>
                    <a:lnTo>
                      <a:pt x="98" y="186"/>
                    </a:lnTo>
                    <a:lnTo>
                      <a:pt x="105" y="171"/>
                    </a:lnTo>
                    <a:lnTo>
                      <a:pt x="105" y="171"/>
                    </a:lnTo>
                    <a:lnTo>
                      <a:pt x="105" y="168"/>
                    </a:lnTo>
                    <a:lnTo>
                      <a:pt x="105" y="167"/>
                    </a:lnTo>
                    <a:lnTo>
                      <a:pt x="104" y="164"/>
                    </a:lnTo>
                    <a:lnTo>
                      <a:pt x="103" y="163"/>
                    </a:lnTo>
                    <a:lnTo>
                      <a:pt x="98" y="161"/>
                    </a:lnTo>
                    <a:lnTo>
                      <a:pt x="98" y="147"/>
                    </a:lnTo>
                    <a:lnTo>
                      <a:pt x="108" y="152"/>
                    </a:lnTo>
                    <a:lnTo>
                      <a:pt x="108" y="152"/>
                    </a:lnTo>
                    <a:lnTo>
                      <a:pt x="111" y="152"/>
                    </a:lnTo>
                    <a:lnTo>
                      <a:pt x="112" y="152"/>
                    </a:lnTo>
                    <a:lnTo>
                      <a:pt x="115" y="151"/>
                    </a:lnTo>
                    <a:lnTo>
                      <a:pt x="116" y="148"/>
                    </a:lnTo>
                    <a:lnTo>
                      <a:pt x="119" y="141"/>
                    </a:lnTo>
                    <a:close/>
                    <a:moveTo>
                      <a:pt x="98" y="283"/>
                    </a:moveTo>
                    <a:lnTo>
                      <a:pt x="86" y="278"/>
                    </a:lnTo>
                    <a:lnTo>
                      <a:pt x="86" y="212"/>
                    </a:lnTo>
                    <a:lnTo>
                      <a:pt x="86" y="212"/>
                    </a:lnTo>
                    <a:lnTo>
                      <a:pt x="86" y="212"/>
                    </a:lnTo>
                    <a:lnTo>
                      <a:pt x="86" y="209"/>
                    </a:lnTo>
                    <a:lnTo>
                      <a:pt x="86" y="206"/>
                    </a:lnTo>
                    <a:lnTo>
                      <a:pt x="86" y="190"/>
                    </a:lnTo>
                    <a:lnTo>
                      <a:pt x="89" y="191"/>
                    </a:lnTo>
                    <a:lnTo>
                      <a:pt x="89" y="191"/>
                    </a:lnTo>
                    <a:lnTo>
                      <a:pt x="92" y="191"/>
                    </a:lnTo>
                    <a:lnTo>
                      <a:pt x="93" y="191"/>
                    </a:lnTo>
                    <a:lnTo>
                      <a:pt x="96" y="190"/>
                    </a:lnTo>
                    <a:lnTo>
                      <a:pt x="97" y="188"/>
                    </a:lnTo>
                    <a:lnTo>
                      <a:pt x="98" y="186"/>
                    </a:lnTo>
                    <a:lnTo>
                      <a:pt x="98" y="218"/>
                    </a:lnTo>
                    <a:lnTo>
                      <a:pt x="90" y="235"/>
                    </a:lnTo>
                    <a:lnTo>
                      <a:pt x="90" y="235"/>
                    </a:lnTo>
                    <a:lnTo>
                      <a:pt x="90" y="235"/>
                    </a:lnTo>
                    <a:lnTo>
                      <a:pt x="90" y="237"/>
                    </a:lnTo>
                    <a:lnTo>
                      <a:pt x="90" y="239"/>
                    </a:lnTo>
                    <a:lnTo>
                      <a:pt x="92" y="241"/>
                    </a:lnTo>
                    <a:lnTo>
                      <a:pt x="93" y="243"/>
                    </a:lnTo>
                    <a:lnTo>
                      <a:pt x="98" y="244"/>
                    </a:lnTo>
                    <a:lnTo>
                      <a:pt x="98" y="283"/>
                    </a:lnTo>
                    <a:lnTo>
                      <a:pt x="98" y="283"/>
                    </a:lnTo>
                    <a:close/>
                    <a:moveTo>
                      <a:pt x="86" y="22"/>
                    </a:moveTo>
                    <a:lnTo>
                      <a:pt x="86" y="22"/>
                    </a:lnTo>
                    <a:lnTo>
                      <a:pt x="86" y="22"/>
                    </a:lnTo>
                    <a:lnTo>
                      <a:pt x="92" y="14"/>
                    </a:lnTo>
                    <a:lnTo>
                      <a:pt x="98" y="7"/>
                    </a:lnTo>
                    <a:lnTo>
                      <a:pt x="98" y="56"/>
                    </a:lnTo>
                    <a:lnTo>
                      <a:pt x="93" y="68"/>
                    </a:lnTo>
                    <a:lnTo>
                      <a:pt x="93" y="68"/>
                    </a:lnTo>
                    <a:lnTo>
                      <a:pt x="93" y="68"/>
                    </a:lnTo>
                    <a:lnTo>
                      <a:pt x="92" y="73"/>
                    </a:lnTo>
                    <a:lnTo>
                      <a:pt x="92" y="79"/>
                    </a:lnTo>
                    <a:lnTo>
                      <a:pt x="94" y="84"/>
                    </a:lnTo>
                    <a:lnTo>
                      <a:pt x="98" y="90"/>
                    </a:lnTo>
                    <a:lnTo>
                      <a:pt x="98" y="113"/>
                    </a:lnTo>
                    <a:lnTo>
                      <a:pt x="86" y="107"/>
                    </a:lnTo>
                    <a:lnTo>
                      <a:pt x="86" y="22"/>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0" y="232"/>
                    </a:lnTo>
                    <a:lnTo>
                      <a:pt x="73" y="232"/>
                    </a:lnTo>
                    <a:lnTo>
                      <a:pt x="75" y="232"/>
                    </a:lnTo>
                    <a:lnTo>
                      <a:pt x="77" y="230"/>
                    </a:lnTo>
                    <a:lnTo>
                      <a:pt x="78" y="229"/>
                    </a:lnTo>
                    <a:lnTo>
                      <a:pt x="86" y="212"/>
                    </a:lnTo>
                    <a:lnTo>
                      <a:pt x="86" y="278"/>
                    </a:lnTo>
                    <a:lnTo>
                      <a:pt x="86" y="278"/>
                    </a:lnTo>
                    <a:close/>
                    <a:moveTo>
                      <a:pt x="58" y="83"/>
                    </a:moveTo>
                    <a:lnTo>
                      <a:pt x="86" y="22"/>
                    </a:lnTo>
                    <a:lnTo>
                      <a:pt x="86" y="107"/>
                    </a:lnTo>
                    <a:lnTo>
                      <a:pt x="82" y="106"/>
                    </a:lnTo>
                    <a:lnTo>
                      <a:pt x="82" y="106"/>
                    </a:lnTo>
                    <a:lnTo>
                      <a:pt x="81" y="105"/>
                    </a:lnTo>
                    <a:lnTo>
                      <a:pt x="78" y="105"/>
                    </a:lnTo>
                    <a:lnTo>
                      <a:pt x="77" y="106"/>
                    </a:lnTo>
                    <a:lnTo>
                      <a:pt x="75" y="109"/>
                    </a:lnTo>
                    <a:lnTo>
                      <a:pt x="67" y="126"/>
                    </a:lnTo>
                    <a:lnTo>
                      <a:pt x="67" y="126"/>
                    </a:lnTo>
                    <a:lnTo>
                      <a:pt x="67" y="126"/>
                    </a:lnTo>
                    <a:lnTo>
                      <a:pt x="66" y="128"/>
                    </a:lnTo>
                    <a:lnTo>
                      <a:pt x="67" y="130"/>
                    </a:lnTo>
                    <a:lnTo>
                      <a:pt x="67" y="132"/>
                    </a:lnTo>
                    <a:lnTo>
                      <a:pt x="70" y="133"/>
                    </a:lnTo>
                    <a:lnTo>
                      <a:pt x="86" y="141"/>
                    </a:lnTo>
                    <a:lnTo>
                      <a:pt x="86" y="156"/>
                    </a:lnTo>
                    <a:lnTo>
                      <a:pt x="65" y="145"/>
                    </a:lnTo>
                    <a:lnTo>
                      <a:pt x="65" y="145"/>
                    </a:lnTo>
                    <a:lnTo>
                      <a:pt x="61" y="145"/>
                    </a:lnTo>
                    <a:lnTo>
                      <a:pt x="58" y="147"/>
                    </a:lnTo>
                    <a:lnTo>
                      <a:pt x="58" y="83"/>
                    </a:lnTo>
                    <a:lnTo>
                      <a:pt x="58" y="83"/>
                    </a:lnTo>
                    <a:close/>
                    <a:moveTo>
                      <a:pt x="86" y="190"/>
                    </a:moveTo>
                    <a:lnTo>
                      <a:pt x="86" y="206"/>
                    </a:lnTo>
                    <a:lnTo>
                      <a:pt x="86" y="206"/>
                    </a:lnTo>
                    <a:lnTo>
                      <a:pt x="84" y="203"/>
                    </a:lnTo>
                    <a:lnTo>
                      <a:pt x="58" y="191"/>
                    </a:lnTo>
                    <a:lnTo>
                      <a:pt x="58" y="176"/>
                    </a:lnTo>
                    <a:lnTo>
                      <a:pt x="86" y="190"/>
                    </a:lnTo>
                    <a:close/>
                    <a:moveTo>
                      <a:pt x="58" y="264"/>
                    </a:moveTo>
                    <a:lnTo>
                      <a:pt x="21" y="247"/>
                    </a:ln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8" y="147"/>
                    </a:lnTo>
                    <a:lnTo>
                      <a:pt x="56" y="148"/>
                    </a:lnTo>
                    <a:lnTo>
                      <a:pt x="48" y="165"/>
                    </a:lnTo>
                    <a:lnTo>
                      <a:pt x="48" y="165"/>
                    </a:lnTo>
                    <a:lnTo>
                      <a:pt x="48" y="165"/>
                    </a:lnTo>
                    <a:lnTo>
                      <a:pt x="48" y="168"/>
                    </a:lnTo>
                    <a:lnTo>
                      <a:pt x="48" y="170"/>
                    </a:lnTo>
                    <a:lnTo>
                      <a:pt x="50" y="172"/>
                    </a:lnTo>
                    <a:lnTo>
                      <a:pt x="51" y="174"/>
                    </a:lnTo>
                    <a:lnTo>
                      <a:pt x="58" y="176"/>
                    </a:lnTo>
                    <a:lnTo>
                      <a:pt x="58" y="191"/>
                    </a:lnTo>
                    <a:lnTo>
                      <a:pt x="46" y="186"/>
                    </a:lnTo>
                    <a:lnTo>
                      <a:pt x="46" y="186"/>
                    </a:lnTo>
                    <a:lnTo>
                      <a:pt x="43" y="184"/>
                    </a:lnTo>
                    <a:lnTo>
                      <a:pt x="42" y="186"/>
                    </a:lnTo>
                    <a:lnTo>
                      <a:pt x="39" y="187"/>
                    </a:lnTo>
                    <a:lnTo>
                      <a:pt x="38" y="188"/>
                    </a:lnTo>
                    <a:lnTo>
                      <a:pt x="29" y="206"/>
                    </a:lnTo>
                    <a:lnTo>
                      <a:pt x="29" y="206"/>
                    </a:lnTo>
                    <a:lnTo>
                      <a:pt x="29" y="206"/>
                    </a:lnTo>
                    <a:lnTo>
                      <a:pt x="29" y="207"/>
                    </a:lnTo>
                    <a:lnTo>
                      <a:pt x="29" y="210"/>
                    </a:lnTo>
                    <a:lnTo>
                      <a:pt x="31" y="212"/>
                    </a:lnTo>
                    <a:lnTo>
                      <a:pt x="32" y="213"/>
                    </a:lnTo>
                    <a:lnTo>
                      <a:pt x="58" y="225"/>
                    </a:lnTo>
                    <a:lnTo>
                      <a:pt x="58" y="26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8" name="Google Shape;248;p12"/>
              <p:cNvSpPr/>
              <p:nvPr/>
            </p:nvSpPr>
            <p:spPr>
              <a:xfrm>
                <a:off x="6291164" y="2732623"/>
                <a:ext cx="613903" cy="384567"/>
              </a:xfrm>
              <a:custGeom>
                <a:avLst/>
                <a:gdLst/>
                <a:ahLst/>
                <a:cxnLst/>
                <a:rect l="l" t="t" r="r" b="b"/>
                <a:pathLst>
                  <a:path w="497" h="325" extrusionOk="0">
                    <a:moveTo>
                      <a:pt x="497" y="0"/>
                    </a:moveTo>
                    <a:lnTo>
                      <a:pt x="386" y="37"/>
                    </a:lnTo>
                    <a:lnTo>
                      <a:pt x="386" y="210"/>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59" y="194"/>
                    </a:lnTo>
                    <a:lnTo>
                      <a:pt x="361" y="197"/>
                    </a:lnTo>
                    <a:lnTo>
                      <a:pt x="362" y="201"/>
                    </a:lnTo>
                    <a:lnTo>
                      <a:pt x="365" y="204"/>
                    </a:lnTo>
                    <a:lnTo>
                      <a:pt x="367" y="206"/>
                    </a:lnTo>
                    <a:lnTo>
                      <a:pt x="376" y="209"/>
                    </a:lnTo>
                    <a:lnTo>
                      <a:pt x="386" y="210"/>
                    </a:lnTo>
                    <a:lnTo>
                      <a:pt x="386" y="3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9" name="Google Shape;249;p12"/>
              <p:cNvSpPr/>
              <p:nvPr/>
            </p:nvSpPr>
            <p:spPr>
              <a:xfrm>
                <a:off x="5406750" y="3156238"/>
                <a:ext cx="144521" cy="239022"/>
              </a:xfrm>
              <a:custGeom>
                <a:avLst/>
                <a:gdLst/>
                <a:ahLst/>
                <a:cxnLst/>
                <a:rect l="l" t="t" r="r" b="b"/>
                <a:pathLst>
                  <a:path w="117" h="202" extrusionOk="0">
                    <a:moveTo>
                      <a:pt x="71" y="170"/>
                    </a:moveTo>
                    <a:lnTo>
                      <a:pt x="71" y="170"/>
                    </a:lnTo>
                    <a:lnTo>
                      <a:pt x="76" y="170"/>
                    </a:lnTo>
                    <a:lnTo>
                      <a:pt x="80" y="173"/>
                    </a:lnTo>
                    <a:lnTo>
                      <a:pt x="84" y="177"/>
                    </a:lnTo>
                    <a:lnTo>
                      <a:pt x="85" y="181"/>
                    </a:lnTo>
                    <a:lnTo>
                      <a:pt x="85" y="181"/>
                    </a:lnTo>
                    <a:lnTo>
                      <a:pt x="85" y="188"/>
                    </a:lnTo>
                    <a:lnTo>
                      <a:pt x="84" y="193"/>
                    </a:lnTo>
                    <a:lnTo>
                      <a:pt x="80" y="199"/>
                    </a:lnTo>
                    <a:lnTo>
                      <a:pt x="75" y="202"/>
                    </a:lnTo>
                    <a:lnTo>
                      <a:pt x="75" y="202"/>
                    </a:lnTo>
                    <a:lnTo>
                      <a:pt x="71" y="202"/>
                    </a:lnTo>
                    <a:lnTo>
                      <a:pt x="71" y="170"/>
                    </a:lnTo>
                    <a:lnTo>
                      <a:pt x="71" y="170"/>
                    </a:lnTo>
                    <a:close/>
                    <a:moveTo>
                      <a:pt x="71" y="157"/>
                    </a:moveTo>
                    <a:lnTo>
                      <a:pt x="71" y="68"/>
                    </a:lnTo>
                    <a:lnTo>
                      <a:pt x="71" y="68"/>
                    </a:lnTo>
                    <a:lnTo>
                      <a:pt x="76" y="72"/>
                    </a:lnTo>
                    <a:lnTo>
                      <a:pt x="80" y="77"/>
                    </a:lnTo>
                    <a:lnTo>
                      <a:pt x="83" y="84"/>
                    </a:lnTo>
                    <a:lnTo>
                      <a:pt x="85" y="91"/>
                    </a:lnTo>
                    <a:lnTo>
                      <a:pt x="85" y="91"/>
                    </a:lnTo>
                    <a:lnTo>
                      <a:pt x="92" y="116"/>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71" y="202"/>
                    </a:lnTo>
                    <a:lnTo>
                      <a:pt x="65" y="200"/>
                    </a:lnTo>
                    <a:lnTo>
                      <a:pt x="61" y="199"/>
                    </a:lnTo>
                    <a:lnTo>
                      <a:pt x="57" y="195"/>
                    </a:lnTo>
                    <a:lnTo>
                      <a:pt x="56" y="189"/>
                    </a:lnTo>
                    <a:lnTo>
                      <a:pt x="56" y="189"/>
                    </a:lnTo>
                    <a:lnTo>
                      <a:pt x="56" y="184"/>
                    </a:lnTo>
                    <a:lnTo>
                      <a:pt x="57" y="179"/>
                    </a:lnTo>
                    <a:lnTo>
                      <a:pt x="61" y="173"/>
                    </a:lnTo>
                    <a:lnTo>
                      <a:pt x="66" y="170"/>
                    </a:lnTo>
                    <a:lnTo>
                      <a:pt x="66" y="170"/>
                    </a:lnTo>
                    <a:close/>
                    <a:moveTo>
                      <a:pt x="71" y="68"/>
                    </a:moveTo>
                    <a:lnTo>
                      <a:pt x="71" y="68"/>
                    </a:lnTo>
                    <a:lnTo>
                      <a:pt x="65" y="65"/>
                    </a:lnTo>
                    <a:lnTo>
                      <a:pt x="60" y="62"/>
                    </a:lnTo>
                    <a:lnTo>
                      <a:pt x="54" y="61"/>
                    </a:lnTo>
                    <a:lnTo>
                      <a:pt x="47" y="61"/>
                    </a:lnTo>
                    <a:lnTo>
                      <a:pt x="34" y="8"/>
                    </a:lnTo>
                    <a:lnTo>
                      <a:pt x="34" y="8"/>
                    </a:lnTo>
                    <a:lnTo>
                      <a:pt x="31" y="4"/>
                    </a:lnTo>
                    <a:lnTo>
                      <a:pt x="29" y="1"/>
                    </a:lnTo>
                    <a:lnTo>
                      <a:pt x="24" y="0"/>
                    </a:lnTo>
                    <a:lnTo>
                      <a:pt x="19" y="0"/>
                    </a:lnTo>
                    <a:lnTo>
                      <a:pt x="19" y="0"/>
                    </a:lnTo>
                    <a:lnTo>
                      <a:pt x="15" y="1"/>
                    </a:lnTo>
                    <a:lnTo>
                      <a:pt x="12" y="5"/>
                    </a:lnTo>
                    <a:lnTo>
                      <a:pt x="10" y="9"/>
                    </a:lnTo>
                    <a:lnTo>
                      <a:pt x="11" y="15"/>
                    </a:lnTo>
                    <a:lnTo>
                      <a:pt x="24" y="66"/>
                    </a:lnTo>
                    <a:lnTo>
                      <a:pt x="24" y="66"/>
                    </a:lnTo>
                    <a:lnTo>
                      <a:pt x="19" y="70"/>
                    </a:lnTo>
                    <a:lnTo>
                      <a:pt x="15" y="74"/>
                    </a:lnTo>
                    <a:lnTo>
                      <a:pt x="11" y="78"/>
                    </a:lnTo>
                    <a:lnTo>
                      <a:pt x="7" y="84"/>
                    </a:lnTo>
                    <a:lnTo>
                      <a:pt x="6" y="91"/>
                    </a:lnTo>
                    <a:lnTo>
                      <a:pt x="4" y="96"/>
                    </a:lnTo>
                    <a:lnTo>
                      <a:pt x="4" y="104"/>
                    </a:lnTo>
                    <a:lnTo>
                      <a:pt x="6" y="111"/>
                    </a:lnTo>
                    <a:lnTo>
                      <a:pt x="6" y="111"/>
                    </a:lnTo>
                    <a:lnTo>
                      <a:pt x="12" y="138"/>
                    </a:lnTo>
                    <a:lnTo>
                      <a:pt x="12" y="138"/>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0" name="Google Shape;250;p12"/>
              <p:cNvSpPr/>
              <p:nvPr/>
            </p:nvSpPr>
            <p:spPr>
              <a:xfrm>
                <a:off x="6522150" y="2329125"/>
                <a:ext cx="287806" cy="339603"/>
              </a:xfrm>
              <a:custGeom>
                <a:avLst/>
                <a:gdLst/>
                <a:ahLst/>
                <a:cxnLst/>
                <a:rect l="l" t="t" r="r" b="b"/>
                <a:pathLst>
                  <a:path w="233" h="287" extrusionOk="0">
                    <a:moveTo>
                      <a:pt x="164" y="0"/>
                    </a:moveTo>
                    <a:lnTo>
                      <a:pt x="233" y="0"/>
                    </a:lnTo>
                    <a:lnTo>
                      <a:pt x="233" y="14"/>
                    </a:lnTo>
                    <a:lnTo>
                      <a:pt x="164" y="14"/>
                    </a:lnTo>
                    <a:lnTo>
                      <a:pt x="164" y="0"/>
                    </a:lnTo>
                    <a:lnTo>
                      <a:pt x="164" y="0"/>
                    </a:lnTo>
                    <a:close/>
                    <a:moveTo>
                      <a:pt x="164" y="50"/>
                    </a:moveTo>
                    <a:lnTo>
                      <a:pt x="233" y="50"/>
                    </a:lnTo>
                    <a:lnTo>
                      <a:pt x="233" y="248"/>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4" y="226"/>
                    </a:lnTo>
                    <a:lnTo>
                      <a:pt x="168" y="225"/>
                    </a:lnTo>
                    <a:lnTo>
                      <a:pt x="168" y="225"/>
                    </a:lnTo>
                    <a:lnTo>
                      <a:pt x="174" y="222"/>
                    </a:lnTo>
                    <a:lnTo>
                      <a:pt x="179" y="218"/>
                    </a:lnTo>
                    <a:lnTo>
                      <a:pt x="183" y="213"/>
                    </a:lnTo>
                    <a:lnTo>
                      <a:pt x="187" y="207"/>
                    </a:lnTo>
                    <a:lnTo>
                      <a:pt x="187" y="207"/>
                    </a:lnTo>
                    <a:lnTo>
                      <a:pt x="191" y="199"/>
                    </a:lnTo>
                    <a:lnTo>
                      <a:pt x="194" y="191"/>
                    </a:lnTo>
                    <a:lnTo>
                      <a:pt x="195" y="183"/>
                    </a:lnTo>
                    <a:lnTo>
                      <a:pt x="195" y="175"/>
                    </a:lnTo>
                    <a:lnTo>
                      <a:pt x="195" y="175"/>
                    </a:lnTo>
                    <a:lnTo>
                      <a:pt x="195" y="163"/>
                    </a:lnTo>
                    <a:lnTo>
                      <a:pt x="194" y="157"/>
                    </a:lnTo>
                    <a:lnTo>
                      <a:pt x="191" y="155"/>
                    </a:lnTo>
                    <a:lnTo>
                      <a:pt x="189" y="151"/>
                    </a:lnTo>
                    <a:lnTo>
                      <a:pt x="186" y="149"/>
                    </a:lnTo>
                    <a:lnTo>
                      <a:pt x="182" y="148"/>
                    </a:lnTo>
                    <a:lnTo>
                      <a:pt x="178" y="148"/>
                    </a:lnTo>
                    <a:lnTo>
                      <a:pt x="178" y="148"/>
                    </a:lnTo>
                    <a:lnTo>
                      <a:pt x="171" y="149"/>
                    </a:lnTo>
                    <a:lnTo>
                      <a:pt x="164" y="152"/>
                    </a:lnTo>
                    <a:lnTo>
                      <a:pt x="172" y="117"/>
                    </a:lnTo>
                    <a:lnTo>
                      <a:pt x="164" y="118"/>
                    </a:lnTo>
                    <a:lnTo>
                      <a:pt x="164" y="50"/>
                    </a:lnTo>
                    <a:lnTo>
                      <a:pt x="164" y="50"/>
                    </a:lnTo>
                    <a:close/>
                    <a:moveTo>
                      <a:pt x="164" y="211"/>
                    </a:moveTo>
                    <a:lnTo>
                      <a:pt x="164" y="211"/>
                    </a:lnTo>
                    <a:lnTo>
                      <a:pt x="167" y="210"/>
                    </a:lnTo>
                    <a:lnTo>
                      <a:pt x="170" y="207"/>
                    </a:lnTo>
                    <a:lnTo>
                      <a:pt x="175" y="199"/>
                    </a:lnTo>
                    <a:lnTo>
                      <a:pt x="175" y="199"/>
                    </a:lnTo>
                    <a:lnTo>
                      <a:pt x="179" y="187"/>
                    </a:lnTo>
                    <a:lnTo>
                      <a:pt x="180" y="175"/>
                    </a:lnTo>
                    <a:lnTo>
                      <a:pt x="180" y="175"/>
                    </a:lnTo>
                    <a:lnTo>
                      <a:pt x="179" y="165"/>
                    </a:lnTo>
                    <a:lnTo>
                      <a:pt x="178" y="163"/>
                    </a:lnTo>
                    <a:lnTo>
                      <a:pt x="175" y="160"/>
                    </a:lnTo>
                    <a:lnTo>
                      <a:pt x="175" y="160"/>
                    </a:lnTo>
                    <a:lnTo>
                      <a:pt x="172" y="159"/>
                    </a:lnTo>
                    <a:lnTo>
                      <a:pt x="172" y="159"/>
                    </a:lnTo>
                    <a:lnTo>
                      <a:pt x="167" y="159"/>
                    </a:lnTo>
                    <a:lnTo>
                      <a:pt x="167" y="159"/>
                    </a:lnTo>
                    <a:lnTo>
                      <a:pt x="164" y="160"/>
                    </a:lnTo>
                    <a:lnTo>
                      <a:pt x="164" y="211"/>
                    </a:lnTo>
                    <a:close/>
                    <a:moveTo>
                      <a:pt x="133" y="0"/>
                    </a:moveTo>
                    <a:lnTo>
                      <a:pt x="164" y="0"/>
                    </a:lnTo>
                    <a:lnTo>
                      <a:pt x="164" y="14"/>
                    </a:lnTo>
                    <a:lnTo>
                      <a:pt x="133" y="14"/>
                    </a:lnTo>
                    <a:lnTo>
                      <a:pt x="133" y="0"/>
                    </a:lnTo>
                    <a:lnTo>
                      <a:pt x="133" y="0"/>
                    </a:lnTo>
                    <a:close/>
                    <a:moveTo>
                      <a:pt x="133" y="50"/>
                    </a:moveTo>
                    <a:lnTo>
                      <a:pt x="164" y="50"/>
                    </a:lnTo>
                    <a:lnTo>
                      <a:pt x="164" y="118"/>
                    </a:lnTo>
                    <a:lnTo>
                      <a:pt x="149" y="119"/>
                    </a:lnTo>
                    <a:lnTo>
                      <a:pt x="133" y="192"/>
                    </a:lnTo>
                    <a:lnTo>
                      <a:pt x="133" y="122"/>
                    </a:lnTo>
                    <a:lnTo>
                      <a:pt x="136" y="111"/>
                    </a:lnTo>
                    <a:lnTo>
                      <a:pt x="136" y="111"/>
                    </a:lnTo>
                    <a:lnTo>
                      <a:pt x="133" y="110"/>
                    </a:lnTo>
                    <a:lnTo>
                      <a:pt x="133" y="50"/>
                    </a:lnTo>
                    <a:lnTo>
                      <a:pt x="133" y="50"/>
                    </a:lnTo>
                    <a:close/>
                    <a:moveTo>
                      <a:pt x="164" y="287"/>
                    </a:moveTo>
                    <a:lnTo>
                      <a:pt x="133" y="287"/>
                    </a:lnTo>
                    <a:lnTo>
                      <a:pt x="133" y="218"/>
                    </a:lnTo>
                    <a:lnTo>
                      <a:pt x="133" y="218"/>
                    </a:lnTo>
                    <a:lnTo>
                      <a:pt x="137" y="222"/>
                    </a:lnTo>
                    <a:lnTo>
                      <a:pt x="137" y="222"/>
                    </a:lnTo>
                    <a:lnTo>
                      <a:pt x="140" y="224"/>
                    </a:lnTo>
                    <a:lnTo>
                      <a:pt x="143" y="226"/>
                    </a:lnTo>
                    <a:lnTo>
                      <a:pt x="152" y="228"/>
                    </a:lnTo>
                    <a:lnTo>
                      <a:pt x="152" y="228"/>
                    </a:lnTo>
                    <a:lnTo>
                      <a:pt x="164" y="226"/>
                    </a:lnTo>
                    <a:lnTo>
                      <a:pt x="164" y="287"/>
                    </a:lnTo>
                    <a:lnTo>
                      <a:pt x="164" y="287"/>
                    </a:lnTo>
                    <a:close/>
                    <a:moveTo>
                      <a:pt x="164" y="160"/>
                    </a:moveTo>
                    <a:lnTo>
                      <a:pt x="164" y="160"/>
                    </a:lnTo>
                    <a:lnTo>
                      <a:pt x="163" y="161"/>
                    </a:lnTo>
                    <a:lnTo>
                      <a:pt x="153" y="201"/>
                    </a:lnTo>
                    <a:lnTo>
                      <a:pt x="153" y="201"/>
                    </a:lnTo>
                    <a:lnTo>
                      <a:pt x="153" y="205"/>
                    </a:lnTo>
                    <a:lnTo>
                      <a:pt x="153" y="205"/>
                    </a:lnTo>
                    <a:lnTo>
                      <a:pt x="153" y="207"/>
                    </a:lnTo>
                    <a:lnTo>
                      <a:pt x="156" y="210"/>
                    </a:lnTo>
                    <a:lnTo>
                      <a:pt x="159" y="211"/>
                    </a:lnTo>
                    <a:lnTo>
                      <a:pt x="161" y="211"/>
                    </a:lnTo>
                    <a:lnTo>
                      <a:pt x="161" y="211"/>
                    </a:lnTo>
                    <a:lnTo>
                      <a:pt x="164" y="211"/>
                    </a:lnTo>
                    <a:lnTo>
                      <a:pt x="164" y="160"/>
                    </a:lnTo>
                    <a:close/>
                    <a:moveTo>
                      <a:pt x="96" y="0"/>
                    </a:moveTo>
                    <a:lnTo>
                      <a:pt x="133" y="0"/>
                    </a:lnTo>
                    <a:lnTo>
                      <a:pt x="133" y="14"/>
                    </a:lnTo>
                    <a:lnTo>
                      <a:pt x="96" y="14"/>
                    </a:lnTo>
                    <a:lnTo>
                      <a:pt x="96" y="0"/>
                    </a:lnTo>
                    <a:lnTo>
                      <a:pt x="96" y="0"/>
                    </a:lnTo>
                    <a:close/>
                    <a:moveTo>
                      <a:pt x="96" y="50"/>
                    </a:moveTo>
                    <a:lnTo>
                      <a:pt x="133" y="50"/>
                    </a:lnTo>
                    <a:lnTo>
                      <a:pt x="133" y="110"/>
                    </a:lnTo>
                    <a:lnTo>
                      <a:pt x="133" y="110"/>
                    </a:lnTo>
                    <a:lnTo>
                      <a:pt x="124" y="109"/>
                    </a:lnTo>
                    <a:lnTo>
                      <a:pt x="124" y="109"/>
                    </a:lnTo>
                    <a:lnTo>
                      <a:pt x="117" y="110"/>
                    </a:lnTo>
                    <a:lnTo>
                      <a:pt x="110" y="111"/>
                    </a:lnTo>
                    <a:lnTo>
                      <a:pt x="103" y="115"/>
                    </a:lnTo>
                    <a:lnTo>
                      <a:pt x="96" y="121"/>
                    </a:lnTo>
                    <a:lnTo>
                      <a:pt x="96" y="50"/>
                    </a:lnTo>
                    <a:lnTo>
                      <a:pt x="96" y="50"/>
                    </a:lnTo>
                    <a:close/>
                    <a:moveTo>
                      <a:pt x="133" y="287"/>
                    </a:moveTo>
                    <a:lnTo>
                      <a:pt x="96" y="287"/>
                    </a:lnTo>
                    <a:lnTo>
                      <a:pt x="96" y="226"/>
                    </a:lnTo>
                    <a:lnTo>
                      <a:pt x="111" y="226"/>
                    </a:lnTo>
                    <a:lnTo>
                      <a:pt x="133" y="122"/>
                    </a:lnTo>
                    <a:lnTo>
                      <a:pt x="133" y="192"/>
                    </a:lnTo>
                    <a:lnTo>
                      <a:pt x="132" y="198"/>
                    </a:lnTo>
                    <a:lnTo>
                      <a:pt x="132" y="198"/>
                    </a:lnTo>
                    <a:lnTo>
                      <a:pt x="132" y="207"/>
                    </a:lnTo>
                    <a:lnTo>
                      <a:pt x="132" y="207"/>
                    </a:lnTo>
                    <a:lnTo>
                      <a:pt x="132" y="213"/>
                    </a:lnTo>
                    <a:lnTo>
                      <a:pt x="133" y="218"/>
                    </a:lnTo>
                    <a:lnTo>
                      <a:pt x="133" y="287"/>
                    </a:lnTo>
                    <a:lnTo>
                      <a:pt x="133" y="287"/>
                    </a:lnTo>
                    <a:close/>
                    <a:moveTo>
                      <a:pt x="96" y="186"/>
                    </a:moveTo>
                    <a:lnTo>
                      <a:pt x="101" y="169"/>
                    </a:lnTo>
                    <a:lnTo>
                      <a:pt x="101" y="169"/>
                    </a:lnTo>
                    <a:lnTo>
                      <a:pt x="96" y="168"/>
                    </a:lnTo>
                    <a:lnTo>
                      <a:pt x="96" y="186"/>
                    </a:lnTo>
                    <a:lnTo>
                      <a:pt x="96" y="186"/>
                    </a:lnTo>
                    <a:close/>
                    <a:moveTo>
                      <a:pt x="96" y="160"/>
                    </a:moveTo>
                    <a:lnTo>
                      <a:pt x="96" y="160"/>
                    </a:lnTo>
                    <a:lnTo>
                      <a:pt x="102" y="163"/>
                    </a:lnTo>
                    <a:lnTo>
                      <a:pt x="111" y="119"/>
                    </a:lnTo>
                    <a:lnTo>
                      <a:pt x="111" y="119"/>
                    </a:lnTo>
                    <a:lnTo>
                      <a:pt x="105" y="125"/>
                    </a:lnTo>
                    <a:lnTo>
                      <a:pt x="96" y="133"/>
                    </a:lnTo>
                    <a:lnTo>
                      <a:pt x="96" y="160"/>
                    </a:lnTo>
                    <a:close/>
                    <a:moveTo>
                      <a:pt x="82" y="0"/>
                    </a:moveTo>
                    <a:lnTo>
                      <a:pt x="96" y="0"/>
                    </a:lnTo>
                    <a:lnTo>
                      <a:pt x="96" y="14"/>
                    </a:lnTo>
                    <a:lnTo>
                      <a:pt x="82" y="14"/>
                    </a:lnTo>
                    <a:lnTo>
                      <a:pt x="82" y="0"/>
                    </a:lnTo>
                    <a:lnTo>
                      <a:pt x="82" y="0"/>
                    </a:lnTo>
                    <a:close/>
                    <a:moveTo>
                      <a:pt x="82" y="50"/>
                    </a:moveTo>
                    <a:lnTo>
                      <a:pt x="96" y="50"/>
                    </a:lnTo>
                    <a:lnTo>
                      <a:pt x="96" y="121"/>
                    </a:lnTo>
                    <a:lnTo>
                      <a:pt x="96" y="121"/>
                    </a:lnTo>
                    <a:lnTo>
                      <a:pt x="96" y="122"/>
                    </a:lnTo>
                    <a:lnTo>
                      <a:pt x="96" y="122"/>
                    </a:lnTo>
                    <a:lnTo>
                      <a:pt x="82" y="137"/>
                    </a:lnTo>
                    <a:lnTo>
                      <a:pt x="82" y="50"/>
                    </a:lnTo>
                    <a:lnTo>
                      <a:pt x="82" y="50"/>
                    </a:lnTo>
                    <a:close/>
                    <a:moveTo>
                      <a:pt x="96" y="287"/>
                    </a:moveTo>
                    <a:lnTo>
                      <a:pt x="82" y="287"/>
                    </a:lnTo>
                    <a:lnTo>
                      <a:pt x="82" y="164"/>
                    </a:lnTo>
                    <a:lnTo>
                      <a:pt x="82" y="164"/>
                    </a:lnTo>
                    <a:lnTo>
                      <a:pt x="90" y="165"/>
                    </a:lnTo>
                    <a:lnTo>
                      <a:pt x="96" y="168"/>
                    </a:lnTo>
                    <a:lnTo>
                      <a:pt x="96" y="186"/>
                    </a:lnTo>
                    <a:lnTo>
                      <a:pt x="88" y="226"/>
                    </a:lnTo>
                    <a:lnTo>
                      <a:pt x="96" y="226"/>
                    </a:lnTo>
                    <a:lnTo>
                      <a:pt x="96" y="287"/>
                    </a:lnTo>
                    <a:lnTo>
                      <a:pt x="96" y="287"/>
                    </a:lnTo>
                    <a:close/>
                    <a:moveTo>
                      <a:pt x="96" y="133"/>
                    </a:moveTo>
                    <a:lnTo>
                      <a:pt x="96" y="133"/>
                    </a:lnTo>
                    <a:lnTo>
                      <a:pt x="90" y="144"/>
                    </a:lnTo>
                    <a:lnTo>
                      <a:pt x="83" y="157"/>
                    </a:lnTo>
                    <a:lnTo>
                      <a:pt x="83" y="157"/>
                    </a:lnTo>
                    <a:lnTo>
                      <a:pt x="96" y="160"/>
                    </a:lnTo>
                    <a:lnTo>
                      <a:pt x="96" y="133"/>
                    </a:lnTo>
                    <a:close/>
                    <a:moveTo>
                      <a:pt x="40" y="0"/>
                    </a:moveTo>
                    <a:lnTo>
                      <a:pt x="82" y="0"/>
                    </a:lnTo>
                    <a:lnTo>
                      <a:pt x="82" y="14"/>
                    </a:lnTo>
                    <a:lnTo>
                      <a:pt x="36" y="14"/>
                    </a:lnTo>
                    <a:lnTo>
                      <a:pt x="36" y="14"/>
                    </a:lnTo>
                    <a:lnTo>
                      <a:pt x="27" y="15"/>
                    </a:lnTo>
                    <a:lnTo>
                      <a:pt x="22" y="19"/>
                    </a:lnTo>
                    <a:lnTo>
                      <a:pt x="18" y="25"/>
                    </a:lnTo>
                    <a:lnTo>
                      <a:pt x="17" y="31"/>
                    </a:lnTo>
                    <a:lnTo>
                      <a:pt x="17" y="31"/>
                    </a:lnTo>
                    <a:lnTo>
                      <a:pt x="17" y="31"/>
                    </a:lnTo>
                    <a:lnTo>
                      <a:pt x="18" y="39"/>
                    </a:lnTo>
                    <a:lnTo>
                      <a:pt x="22" y="45"/>
                    </a:lnTo>
                    <a:lnTo>
                      <a:pt x="27" y="49"/>
                    </a:lnTo>
                    <a:lnTo>
                      <a:pt x="36" y="50"/>
                    </a:lnTo>
                    <a:lnTo>
                      <a:pt x="82" y="50"/>
                    </a:lnTo>
                    <a:lnTo>
                      <a:pt x="82" y="137"/>
                    </a:lnTo>
                    <a:lnTo>
                      <a:pt x="82" y="137"/>
                    </a:lnTo>
                    <a:lnTo>
                      <a:pt x="69" y="155"/>
                    </a:lnTo>
                    <a:lnTo>
                      <a:pt x="69" y="155"/>
                    </a:lnTo>
                    <a:lnTo>
                      <a:pt x="61" y="155"/>
                    </a:lnTo>
                    <a:lnTo>
                      <a:pt x="61" y="155"/>
                    </a:lnTo>
                    <a:lnTo>
                      <a:pt x="48" y="156"/>
                    </a:lnTo>
                    <a:lnTo>
                      <a:pt x="42" y="157"/>
                    </a:lnTo>
                    <a:lnTo>
                      <a:pt x="38" y="160"/>
                    </a:lnTo>
                    <a:lnTo>
                      <a:pt x="38" y="160"/>
                    </a:lnTo>
                    <a:lnTo>
                      <a:pt x="34" y="163"/>
                    </a:lnTo>
                    <a:lnTo>
                      <a:pt x="31" y="167"/>
                    </a:lnTo>
                    <a:lnTo>
                      <a:pt x="29" y="169"/>
                    </a:lnTo>
                    <a:lnTo>
                      <a:pt x="29" y="174"/>
                    </a:lnTo>
                    <a:lnTo>
                      <a:pt x="29" y="174"/>
                    </a:lnTo>
                    <a:lnTo>
                      <a:pt x="29" y="178"/>
                    </a:lnTo>
                    <a:lnTo>
                      <a:pt x="31" y="180"/>
                    </a:lnTo>
                    <a:lnTo>
                      <a:pt x="31" y="180"/>
                    </a:lnTo>
                    <a:lnTo>
                      <a:pt x="34" y="182"/>
                    </a:lnTo>
                    <a:lnTo>
                      <a:pt x="40" y="183"/>
                    </a:lnTo>
                    <a:lnTo>
                      <a:pt x="40" y="183"/>
                    </a:lnTo>
                    <a:lnTo>
                      <a:pt x="42" y="183"/>
                    </a:lnTo>
                    <a:lnTo>
                      <a:pt x="45" y="182"/>
                    </a:lnTo>
                    <a:lnTo>
                      <a:pt x="45" y="182"/>
                    </a:lnTo>
                    <a:lnTo>
                      <a:pt x="46" y="179"/>
                    </a:lnTo>
                    <a:lnTo>
                      <a:pt x="48" y="178"/>
                    </a:lnTo>
                    <a:lnTo>
                      <a:pt x="48" y="178"/>
                    </a:lnTo>
                    <a:lnTo>
                      <a:pt x="46" y="174"/>
                    </a:lnTo>
                    <a:lnTo>
                      <a:pt x="46" y="174"/>
                    </a:lnTo>
                    <a:lnTo>
                      <a:pt x="45" y="172"/>
                    </a:lnTo>
                    <a:lnTo>
                      <a:pt x="45" y="172"/>
                    </a:lnTo>
                    <a:lnTo>
                      <a:pt x="48" y="168"/>
                    </a:lnTo>
                    <a:lnTo>
                      <a:pt x="52" y="165"/>
                    </a:lnTo>
                    <a:lnTo>
                      <a:pt x="52" y="165"/>
                    </a:lnTo>
                    <a:lnTo>
                      <a:pt x="57" y="164"/>
                    </a:lnTo>
                    <a:lnTo>
                      <a:pt x="64" y="164"/>
                    </a:lnTo>
                    <a:lnTo>
                      <a:pt x="64" y="164"/>
                    </a:lnTo>
                    <a:lnTo>
                      <a:pt x="54" y="182"/>
                    </a:lnTo>
                    <a:lnTo>
                      <a:pt x="54" y="182"/>
                    </a:lnTo>
                    <a:lnTo>
                      <a:pt x="48" y="195"/>
                    </a:lnTo>
                    <a:lnTo>
                      <a:pt x="44" y="207"/>
                    </a:lnTo>
                    <a:lnTo>
                      <a:pt x="41" y="218"/>
                    </a:lnTo>
                    <a:lnTo>
                      <a:pt x="41" y="228"/>
                    </a:lnTo>
                    <a:lnTo>
                      <a:pt x="41" y="228"/>
                    </a:lnTo>
                    <a:lnTo>
                      <a:pt x="41" y="233"/>
                    </a:lnTo>
                    <a:lnTo>
                      <a:pt x="42" y="237"/>
                    </a:lnTo>
                    <a:lnTo>
                      <a:pt x="45" y="240"/>
                    </a:lnTo>
                    <a:lnTo>
                      <a:pt x="49" y="243"/>
                    </a:lnTo>
                    <a:lnTo>
                      <a:pt x="49" y="243"/>
                    </a:lnTo>
                    <a:lnTo>
                      <a:pt x="53" y="244"/>
                    </a:lnTo>
                    <a:lnTo>
                      <a:pt x="61" y="244"/>
                    </a:lnTo>
                    <a:lnTo>
                      <a:pt x="61" y="244"/>
                    </a:lnTo>
                    <a:lnTo>
                      <a:pt x="60" y="240"/>
                    </a:lnTo>
                    <a:lnTo>
                      <a:pt x="60" y="236"/>
                    </a:lnTo>
                    <a:lnTo>
                      <a:pt x="60" y="236"/>
                    </a:lnTo>
                    <a:lnTo>
                      <a:pt x="61" y="221"/>
                    </a:lnTo>
                    <a:lnTo>
                      <a:pt x="61" y="221"/>
                    </a:lnTo>
                    <a:lnTo>
                      <a:pt x="64" y="207"/>
                    </a:lnTo>
                    <a:lnTo>
                      <a:pt x="68" y="194"/>
                    </a:lnTo>
                    <a:lnTo>
                      <a:pt x="73" y="179"/>
                    </a:lnTo>
                    <a:lnTo>
                      <a:pt x="80" y="164"/>
                    </a:lnTo>
                    <a:lnTo>
                      <a:pt x="80" y="164"/>
                    </a:lnTo>
                    <a:lnTo>
                      <a:pt x="82" y="164"/>
                    </a:lnTo>
                    <a:lnTo>
                      <a:pt x="82" y="287"/>
                    </a:lnTo>
                    <a:lnTo>
                      <a:pt x="40" y="287"/>
                    </a:lnTo>
                    <a:lnTo>
                      <a:pt x="40" y="287"/>
                    </a:lnTo>
                    <a:lnTo>
                      <a:pt x="31" y="286"/>
                    </a:lnTo>
                    <a:lnTo>
                      <a:pt x="25" y="285"/>
                    </a:lnTo>
                    <a:lnTo>
                      <a:pt x="18" y="280"/>
                    </a:lnTo>
                    <a:lnTo>
                      <a:pt x="13" y="275"/>
                    </a:lnTo>
                    <a:lnTo>
                      <a:pt x="7" y="270"/>
                    </a:lnTo>
                    <a:lnTo>
                      <a:pt x="4" y="263"/>
                    </a:lnTo>
                    <a:lnTo>
                      <a:pt x="2" y="256"/>
                    </a:lnTo>
                    <a:lnTo>
                      <a:pt x="0" y="248"/>
                    </a:lnTo>
                    <a:lnTo>
                      <a:pt x="0" y="39"/>
                    </a:lnTo>
                    <a:lnTo>
                      <a:pt x="0" y="39"/>
                    </a:lnTo>
                    <a:lnTo>
                      <a:pt x="2" y="31"/>
                    </a:lnTo>
                    <a:lnTo>
                      <a:pt x="4" y="25"/>
                    </a:lnTo>
                    <a:lnTo>
                      <a:pt x="7" y="18"/>
                    </a:lnTo>
                    <a:lnTo>
                      <a:pt x="13" y="12"/>
                    </a:lnTo>
                    <a:lnTo>
                      <a:pt x="18" y="7"/>
                    </a:lnTo>
                    <a:lnTo>
                      <a:pt x="25" y="4"/>
                    </a:lnTo>
                    <a:lnTo>
                      <a:pt x="31" y="2"/>
                    </a:lnTo>
                    <a:lnTo>
                      <a:pt x="40" y="0"/>
                    </a:lnTo>
                    <a:lnTo>
                      <a:pt x="4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1" name="Google Shape;251;p12"/>
              <p:cNvSpPr/>
              <p:nvPr/>
            </p:nvSpPr>
            <p:spPr>
              <a:xfrm>
                <a:off x="5813136" y="2685292"/>
                <a:ext cx="437266" cy="421248"/>
              </a:xfrm>
              <a:custGeom>
                <a:avLst/>
                <a:gdLst/>
                <a:ahLst/>
                <a:cxnLst/>
                <a:rect l="l" t="t" r="r" b="b"/>
                <a:pathLst>
                  <a:path w="354" h="356" extrusionOk="0">
                    <a:moveTo>
                      <a:pt x="337" y="299"/>
                    </a:moveTo>
                    <a:lnTo>
                      <a:pt x="337" y="210"/>
                    </a:lnTo>
                    <a:lnTo>
                      <a:pt x="337" y="210"/>
                    </a:lnTo>
                    <a:lnTo>
                      <a:pt x="340" y="215"/>
                    </a:lnTo>
                    <a:lnTo>
                      <a:pt x="341" y="222"/>
                    </a:lnTo>
                    <a:lnTo>
                      <a:pt x="341" y="299"/>
                    </a:lnTo>
                    <a:lnTo>
                      <a:pt x="337" y="299"/>
                    </a:lnTo>
                    <a:lnTo>
                      <a:pt x="337" y="299"/>
                    </a:lnTo>
                    <a:close/>
                    <a:moveTo>
                      <a:pt x="337" y="154"/>
                    </a:moveTo>
                    <a:lnTo>
                      <a:pt x="337" y="96"/>
                    </a:lnTo>
                    <a:lnTo>
                      <a:pt x="337" y="96"/>
                    </a:lnTo>
                    <a:lnTo>
                      <a:pt x="339" y="95"/>
                    </a:lnTo>
                    <a:lnTo>
                      <a:pt x="348" y="91"/>
                    </a:lnTo>
                    <a:lnTo>
                      <a:pt x="348" y="91"/>
                    </a:lnTo>
                    <a:lnTo>
                      <a:pt x="350" y="91"/>
                    </a:lnTo>
                    <a:lnTo>
                      <a:pt x="352" y="91"/>
                    </a:lnTo>
                    <a:lnTo>
                      <a:pt x="354" y="93"/>
                    </a:lnTo>
                    <a:lnTo>
                      <a:pt x="354" y="95"/>
                    </a:lnTo>
                    <a:lnTo>
                      <a:pt x="354" y="142"/>
                    </a:lnTo>
                    <a:lnTo>
                      <a:pt x="354" y="142"/>
                    </a:lnTo>
                    <a:lnTo>
                      <a:pt x="352" y="147"/>
                    </a:lnTo>
                    <a:lnTo>
                      <a:pt x="350" y="149"/>
                    </a:lnTo>
                    <a:lnTo>
                      <a:pt x="348" y="150"/>
                    </a:lnTo>
                    <a:lnTo>
                      <a:pt x="339" y="154"/>
                    </a:lnTo>
                    <a:lnTo>
                      <a:pt x="339" y="154"/>
                    </a:lnTo>
                    <a:lnTo>
                      <a:pt x="337" y="154"/>
                    </a:lnTo>
                    <a:lnTo>
                      <a:pt x="337" y="154"/>
                    </a:lnTo>
                    <a:close/>
                    <a:moveTo>
                      <a:pt x="337" y="96"/>
                    </a:moveTo>
                    <a:lnTo>
                      <a:pt x="337" y="154"/>
                    </a:lnTo>
                    <a:lnTo>
                      <a:pt x="337" y="154"/>
                    </a:lnTo>
                    <a:lnTo>
                      <a:pt x="335" y="153"/>
                    </a:lnTo>
                    <a:lnTo>
                      <a:pt x="333" y="150"/>
                    </a:lnTo>
                    <a:lnTo>
                      <a:pt x="333" y="103"/>
                    </a:lnTo>
                    <a:lnTo>
                      <a:pt x="333" y="103"/>
                    </a:lnTo>
                    <a:lnTo>
                      <a:pt x="335" y="99"/>
                    </a:lnTo>
                    <a:lnTo>
                      <a:pt x="337" y="96"/>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3" y="221"/>
                    </a:lnTo>
                    <a:lnTo>
                      <a:pt x="289" y="221"/>
                    </a:lnTo>
                    <a:lnTo>
                      <a:pt x="293" y="222"/>
                    </a:lnTo>
                    <a:lnTo>
                      <a:pt x="297" y="225"/>
                    </a:lnTo>
                    <a:lnTo>
                      <a:pt x="299" y="227"/>
                    </a:lnTo>
                    <a:lnTo>
                      <a:pt x="302" y="230"/>
                    </a:lnTo>
                    <a:lnTo>
                      <a:pt x="305" y="234"/>
                    </a:lnTo>
                    <a:lnTo>
                      <a:pt x="306" y="239"/>
                    </a:lnTo>
                    <a:lnTo>
                      <a:pt x="306" y="244"/>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lnTo>
                      <a:pt x="337" y="210"/>
                    </a:lnTo>
                    <a:close/>
                    <a:moveTo>
                      <a:pt x="283" y="356"/>
                    </a:moveTo>
                    <a:lnTo>
                      <a:pt x="283" y="314"/>
                    </a:lnTo>
                    <a:lnTo>
                      <a:pt x="306" y="314"/>
                    </a:lnTo>
                    <a:lnTo>
                      <a:pt x="306" y="338"/>
                    </a:lnTo>
                    <a:lnTo>
                      <a:pt x="306" y="338"/>
                    </a:lnTo>
                    <a:lnTo>
                      <a:pt x="305" y="345"/>
                    </a:lnTo>
                    <a:lnTo>
                      <a:pt x="301" y="350"/>
                    </a:lnTo>
                    <a:lnTo>
                      <a:pt x="295" y="355"/>
                    </a:lnTo>
                    <a:lnTo>
                      <a:pt x="289" y="356"/>
                    </a:lnTo>
                    <a:lnTo>
                      <a:pt x="283" y="356"/>
                    </a:lnTo>
                    <a:lnTo>
                      <a:pt x="283" y="356"/>
                    </a:lnTo>
                    <a:close/>
                    <a:moveTo>
                      <a:pt x="283" y="59"/>
                    </a:moveTo>
                    <a:lnTo>
                      <a:pt x="283" y="20"/>
                    </a:ln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3" y="50"/>
                    </a:lnTo>
                    <a:lnTo>
                      <a:pt x="268" y="50"/>
                    </a:lnTo>
                    <a:lnTo>
                      <a:pt x="271" y="47"/>
                    </a:lnTo>
                    <a:lnTo>
                      <a:pt x="274" y="43"/>
                    </a:lnTo>
                    <a:lnTo>
                      <a:pt x="275" y="39"/>
                    </a:lnTo>
                    <a:lnTo>
                      <a:pt x="275" y="39"/>
                    </a:lnTo>
                    <a:lnTo>
                      <a:pt x="274" y="35"/>
                    </a:lnTo>
                    <a:lnTo>
                      <a:pt x="271" y="31"/>
                    </a:lnTo>
                    <a:lnTo>
                      <a:pt x="268" y="28"/>
                    </a:lnTo>
                    <a:lnTo>
                      <a:pt x="263" y="28"/>
                    </a:lnTo>
                    <a:lnTo>
                      <a:pt x="263" y="12"/>
                    </a:lnTo>
                    <a:lnTo>
                      <a:pt x="263" y="12"/>
                    </a:lnTo>
                    <a:lnTo>
                      <a:pt x="283" y="20"/>
                    </a:lnTo>
                    <a:lnTo>
                      <a:pt x="283" y="20"/>
                    </a:lnTo>
                    <a:close/>
                    <a:moveTo>
                      <a:pt x="283" y="68"/>
                    </a:moveTo>
                    <a:lnTo>
                      <a:pt x="283" y="221"/>
                    </a:ln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lnTo>
                      <a:pt x="283" y="68"/>
                    </a:lnTo>
                    <a:close/>
                    <a:moveTo>
                      <a:pt x="283" y="267"/>
                    </a:moveTo>
                    <a:lnTo>
                      <a:pt x="283" y="299"/>
                    </a:lnTo>
                    <a:lnTo>
                      <a:pt x="263" y="299"/>
                    </a:lnTo>
                    <a:lnTo>
                      <a:pt x="263" y="256"/>
                    </a:lnTo>
                    <a:lnTo>
                      <a:pt x="263" y="256"/>
                    </a:lnTo>
                    <a:lnTo>
                      <a:pt x="267" y="260"/>
                    </a:lnTo>
                    <a:lnTo>
                      <a:pt x="272" y="264"/>
                    </a:lnTo>
                    <a:lnTo>
                      <a:pt x="278" y="267"/>
                    </a:lnTo>
                    <a:lnTo>
                      <a:pt x="283" y="267"/>
                    </a:lnTo>
                    <a:lnTo>
                      <a:pt x="283" y="267"/>
                    </a:lnTo>
                    <a:close/>
                    <a:moveTo>
                      <a:pt x="283" y="314"/>
                    </a:moveTo>
                    <a:lnTo>
                      <a:pt x="283" y="356"/>
                    </a:lnTo>
                    <a:lnTo>
                      <a:pt x="278" y="356"/>
                    </a:lnTo>
                    <a:lnTo>
                      <a:pt x="278" y="356"/>
                    </a:lnTo>
                    <a:lnTo>
                      <a:pt x="274" y="356"/>
                    </a:lnTo>
                    <a:lnTo>
                      <a:pt x="270" y="353"/>
                    </a:lnTo>
                    <a:lnTo>
                      <a:pt x="267" y="352"/>
                    </a:lnTo>
                    <a:lnTo>
                      <a:pt x="263" y="348"/>
                    </a:lnTo>
                    <a:lnTo>
                      <a:pt x="263" y="314"/>
                    </a:lnTo>
                    <a:lnTo>
                      <a:pt x="283" y="314"/>
                    </a:lnTo>
                    <a:close/>
                    <a:moveTo>
                      <a:pt x="263" y="12"/>
                    </a:moveTo>
                    <a:lnTo>
                      <a:pt x="263" y="28"/>
                    </a:lnTo>
                    <a:lnTo>
                      <a:pt x="263" y="28"/>
                    </a:lnTo>
                    <a:lnTo>
                      <a:pt x="259" y="28"/>
                    </a:lnTo>
                    <a:lnTo>
                      <a:pt x="256" y="31"/>
                    </a:lnTo>
                    <a:lnTo>
                      <a:pt x="253" y="35"/>
                    </a:lnTo>
                    <a:lnTo>
                      <a:pt x="252" y="39"/>
                    </a:lnTo>
                    <a:lnTo>
                      <a:pt x="252" y="39"/>
                    </a:lnTo>
                    <a:lnTo>
                      <a:pt x="253" y="43"/>
                    </a:lnTo>
                    <a:lnTo>
                      <a:pt x="256" y="47"/>
                    </a:lnTo>
                    <a:lnTo>
                      <a:pt x="259" y="50"/>
                    </a:lnTo>
                    <a:lnTo>
                      <a:pt x="263" y="50"/>
                    </a:lnTo>
                    <a:lnTo>
                      <a:pt x="263" y="59"/>
                    </a:lnTo>
                    <a:lnTo>
                      <a:pt x="228" y="59"/>
                    </a:lnTo>
                    <a:lnTo>
                      <a:pt x="228" y="50"/>
                    </a:lnTo>
                    <a:lnTo>
                      <a:pt x="228" y="50"/>
                    </a:lnTo>
                    <a:lnTo>
                      <a:pt x="230" y="50"/>
                    </a:lnTo>
                    <a:lnTo>
                      <a:pt x="230" y="50"/>
                    </a:lnTo>
                    <a:lnTo>
                      <a:pt x="236" y="50"/>
                    </a:lnTo>
                    <a:lnTo>
                      <a:pt x="238" y="47"/>
                    </a:lnTo>
                    <a:lnTo>
                      <a:pt x="241" y="43"/>
                    </a:lnTo>
                    <a:lnTo>
                      <a:pt x="243" y="39"/>
                    </a:lnTo>
                    <a:lnTo>
                      <a:pt x="243" y="39"/>
                    </a:lnTo>
                    <a:lnTo>
                      <a:pt x="241" y="35"/>
                    </a:lnTo>
                    <a:lnTo>
                      <a:pt x="238" y="31"/>
                    </a:lnTo>
                    <a:lnTo>
                      <a:pt x="236" y="28"/>
                    </a:lnTo>
                    <a:lnTo>
                      <a:pt x="230" y="28"/>
                    </a:lnTo>
                    <a:lnTo>
                      <a:pt x="230" y="28"/>
                    </a:lnTo>
                    <a:lnTo>
                      <a:pt x="228" y="28"/>
                    </a:lnTo>
                    <a:lnTo>
                      <a:pt x="228" y="4"/>
                    </a:lnTo>
                    <a:lnTo>
                      <a:pt x="228" y="4"/>
                    </a:lnTo>
                    <a:lnTo>
                      <a:pt x="247" y="8"/>
                    </a:lnTo>
                    <a:lnTo>
                      <a:pt x="263" y="12"/>
                    </a:lnTo>
                    <a:lnTo>
                      <a:pt x="263" y="12"/>
                    </a:lnTo>
                    <a:close/>
                    <a:moveTo>
                      <a:pt x="263" y="68"/>
                    </a:moveTo>
                    <a:lnTo>
                      <a:pt x="263" y="96"/>
                    </a:lnTo>
                    <a:lnTo>
                      <a:pt x="228" y="96"/>
                    </a:lnTo>
                    <a:lnTo>
                      <a:pt x="228" y="68"/>
                    </a:lnTo>
                    <a:lnTo>
                      <a:pt x="263" y="68"/>
                    </a:lnTo>
                    <a:lnTo>
                      <a:pt x="263" y="68"/>
                    </a:lnTo>
                    <a:close/>
                    <a:moveTo>
                      <a:pt x="263" y="162"/>
                    </a:moveTo>
                    <a:lnTo>
                      <a:pt x="263" y="231"/>
                    </a:lnTo>
                    <a:lnTo>
                      <a:pt x="263" y="231"/>
                    </a:lnTo>
                    <a:lnTo>
                      <a:pt x="262" y="237"/>
                    </a:lnTo>
                    <a:lnTo>
                      <a:pt x="260" y="244"/>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lnTo>
                      <a:pt x="263" y="162"/>
                    </a:lnTo>
                    <a:close/>
                    <a:moveTo>
                      <a:pt x="263" y="314"/>
                    </a:moveTo>
                    <a:lnTo>
                      <a:pt x="263" y="348"/>
                    </a:lnTo>
                    <a:lnTo>
                      <a:pt x="263" y="348"/>
                    </a:lnTo>
                    <a:lnTo>
                      <a:pt x="262" y="344"/>
                    </a:lnTo>
                    <a:lnTo>
                      <a:pt x="260" y="338"/>
                    </a:lnTo>
                    <a:lnTo>
                      <a:pt x="260" y="314"/>
                    </a:lnTo>
                    <a:lnTo>
                      <a:pt x="263" y="314"/>
                    </a:lnTo>
                    <a:close/>
                    <a:moveTo>
                      <a:pt x="228" y="4"/>
                    </a:moveTo>
                    <a:lnTo>
                      <a:pt x="228" y="28"/>
                    </a:lnTo>
                    <a:lnTo>
                      <a:pt x="228" y="28"/>
                    </a:lnTo>
                    <a:lnTo>
                      <a:pt x="225" y="30"/>
                    </a:lnTo>
                    <a:lnTo>
                      <a:pt x="222" y="32"/>
                    </a:lnTo>
                    <a:lnTo>
                      <a:pt x="221" y="35"/>
                    </a:lnTo>
                    <a:lnTo>
                      <a:pt x="220" y="39"/>
                    </a:lnTo>
                    <a:lnTo>
                      <a:pt x="220" y="39"/>
                    </a:lnTo>
                    <a:lnTo>
                      <a:pt x="221" y="43"/>
                    </a:lnTo>
                    <a:lnTo>
                      <a:pt x="222" y="46"/>
                    </a:lnTo>
                    <a:lnTo>
                      <a:pt x="225" y="49"/>
                    </a:lnTo>
                    <a:lnTo>
                      <a:pt x="228" y="50"/>
                    </a:lnTo>
                    <a:lnTo>
                      <a:pt x="228" y="59"/>
                    </a:lnTo>
                    <a:lnTo>
                      <a:pt x="179" y="59"/>
                    </a:lnTo>
                    <a:lnTo>
                      <a:pt x="179" y="0"/>
                    </a:lnTo>
                    <a:lnTo>
                      <a:pt x="179" y="0"/>
                    </a:lnTo>
                    <a:lnTo>
                      <a:pt x="203" y="1"/>
                    </a:lnTo>
                    <a:lnTo>
                      <a:pt x="228" y="4"/>
                    </a:lnTo>
                    <a:lnTo>
                      <a:pt x="228" y="4"/>
                    </a:lnTo>
                    <a:close/>
                    <a:moveTo>
                      <a:pt x="228" y="68"/>
                    </a:moveTo>
                    <a:lnTo>
                      <a:pt x="228" y="96"/>
                    </a:lnTo>
                    <a:lnTo>
                      <a:pt x="183" y="96"/>
                    </a:lnTo>
                    <a:lnTo>
                      <a:pt x="183" y="162"/>
                    </a:lnTo>
                    <a:lnTo>
                      <a:pt x="228" y="162"/>
                    </a:lnTo>
                    <a:lnTo>
                      <a:pt x="228" y="200"/>
                    </a:lnTo>
                    <a:lnTo>
                      <a:pt x="179" y="200"/>
                    </a:lnTo>
                    <a:lnTo>
                      <a:pt x="179" y="68"/>
                    </a:lnTo>
                    <a:lnTo>
                      <a:pt x="228" y="68"/>
                    </a:lnTo>
                    <a:lnTo>
                      <a:pt x="228" y="68"/>
                    </a:lnTo>
                    <a:close/>
                    <a:moveTo>
                      <a:pt x="228" y="216"/>
                    </a:moveTo>
                    <a:lnTo>
                      <a:pt x="228" y="227"/>
                    </a:lnTo>
                    <a:lnTo>
                      <a:pt x="179" y="227"/>
                    </a:lnTo>
                    <a:lnTo>
                      <a:pt x="179" y="216"/>
                    </a:lnTo>
                    <a:lnTo>
                      <a:pt x="228" y="216"/>
                    </a:lnTo>
                    <a:lnTo>
                      <a:pt x="228" y="216"/>
                    </a:lnTo>
                    <a:close/>
                    <a:moveTo>
                      <a:pt x="228" y="242"/>
                    </a:moveTo>
                    <a:lnTo>
                      <a:pt x="228" y="253"/>
                    </a:lnTo>
                    <a:lnTo>
                      <a:pt x="179" y="253"/>
                    </a:lnTo>
                    <a:lnTo>
                      <a:pt x="179" y="242"/>
                    </a:lnTo>
                    <a:lnTo>
                      <a:pt x="228"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4" y="39"/>
                    </a:lnTo>
                    <a:lnTo>
                      <a:pt x="133" y="35"/>
                    </a:lnTo>
                    <a:lnTo>
                      <a:pt x="132" y="32"/>
                    </a:lnTo>
                    <a:lnTo>
                      <a:pt x="129" y="30"/>
                    </a:lnTo>
                    <a:lnTo>
                      <a:pt x="126" y="28"/>
                    </a:lnTo>
                    <a:lnTo>
                      <a:pt x="126" y="4"/>
                    </a:lnTo>
                    <a:lnTo>
                      <a:pt x="126" y="4"/>
                    </a:lnTo>
                    <a:lnTo>
                      <a:pt x="150" y="1"/>
                    </a:lnTo>
                    <a:lnTo>
                      <a:pt x="176" y="0"/>
                    </a:lnTo>
                    <a:lnTo>
                      <a:pt x="179" y="0"/>
                    </a:lnTo>
                    <a:lnTo>
                      <a:pt x="179" y="59"/>
                    </a:lnTo>
                    <a:lnTo>
                      <a:pt x="126" y="59"/>
                    </a:lnTo>
                    <a:lnTo>
                      <a:pt x="126" y="50"/>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1" y="39"/>
                    </a:lnTo>
                    <a:lnTo>
                      <a:pt x="113" y="43"/>
                    </a:lnTo>
                    <a:lnTo>
                      <a:pt x="115" y="47"/>
                    </a:lnTo>
                    <a:lnTo>
                      <a:pt x="118" y="50"/>
                    </a:lnTo>
                    <a:lnTo>
                      <a:pt x="123" y="50"/>
                    </a:lnTo>
                    <a:lnTo>
                      <a:pt x="123" y="50"/>
                    </a:lnTo>
                    <a:lnTo>
                      <a:pt x="126" y="50"/>
                    </a:lnTo>
                    <a:lnTo>
                      <a:pt x="126" y="59"/>
                    </a:lnTo>
                    <a:lnTo>
                      <a:pt x="90" y="59"/>
                    </a:lnTo>
                    <a:lnTo>
                      <a:pt x="90" y="50"/>
                    </a:lnTo>
                    <a:lnTo>
                      <a:pt x="90" y="50"/>
                    </a:lnTo>
                    <a:lnTo>
                      <a:pt x="95" y="50"/>
                    </a:lnTo>
                    <a:lnTo>
                      <a:pt x="98" y="47"/>
                    </a:lnTo>
                    <a:lnTo>
                      <a:pt x="100" y="43"/>
                    </a:lnTo>
                    <a:lnTo>
                      <a:pt x="102" y="39"/>
                    </a:lnTo>
                    <a:lnTo>
                      <a:pt x="102" y="39"/>
                    </a:lnTo>
                    <a:lnTo>
                      <a:pt x="100" y="35"/>
                    </a:lnTo>
                    <a:lnTo>
                      <a:pt x="98" y="31"/>
                    </a:lnTo>
                    <a:lnTo>
                      <a:pt x="95" y="28"/>
                    </a:lnTo>
                    <a:lnTo>
                      <a:pt x="90" y="28"/>
                    </a:lnTo>
                    <a:lnTo>
                      <a:pt x="90" y="12"/>
                    </a:lnTo>
                    <a:lnTo>
                      <a:pt x="90" y="12"/>
                    </a:lnTo>
                    <a:lnTo>
                      <a:pt x="107" y="8"/>
                    </a:lnTo>
                    <a:lnTo>
                      <a:pt x="126" y="4"/>
                    </a:lnTo>
                    <a:lnTo>
                      <a:pt x="126" y="28"/>
                    </a:lnTo>
                    <a:lnTo>
                      <a:pt x="126" y="28"/>
                    </a:lnTo>
                    <a:lnTo>
                      <a:pt x="123" y="28"/>
                    </a:lnTo>
                    <a:lnTo>
                      <a:pt x="123" y="28"/>
                    </a:lnTo>
                    <a:close/>
                    <a:moveTo>
                      <a:pt x="126" y="68"/>
                    </a:moveTo>
                    <a:lnTo>
                      <a:pt x="126" y="96"/>
                    </a:lnTo>
                    <a:lnTo>
                      <a:pt x="90" y="96"/>
                    </a:lnTo>
                    <a:lnTo>
                      <a:pt x="90" y="68"/>
                    </a:lnTo>
                    <a:lnTo>
                      <a:pt x="126" y="68"/>
                    </a:lnTo>
                    <a:lnTo>
                      <a:pt x="126" y="68"/>
                    </a:lnTo>
                    <a:close/>
                    <a:moveTo>
                      <a:pt x="126" y="162"/>
                    </a:moveTo>
                    <a:lnTo>
                      <a:pt x="126" y="299"/>
                    </a:lnTo>
                    <a:lnTo>
                      <a:pt x="90" y="299"/>
                    </a:lnTo>
                    <a:lnTo>
                      <a:pt x="90" y="256"/>
                    </a:lnTo>
                    <a:lnTo>
                      <a:pt x="90" y="256"/>
                    </a:lnTo>
                    <a:lnTo>
                      <a:pt x="92" y="250"/>
                    </a:lnTo>
                    <a:lnTo>
                      <a:pt x="94" y="244"/>
                    </a:lnTo>
                    <a:lnTo>
                      <a:pt x="94" y="244"/>
                    </a:lnTo>
                    <a:lnTo>
                      <a:pt x="92" y="237"/>
                    </a:lnTo>
                    <a:lnTo>
                      <a:pt x="90" y="231"/>
                    </a:lnTo>
                    <a:lnTo>
                      <a:pt x="90" y="162"/>
                    </a:lnTo>
                    <a:lnTo>
                      <a:pt x="126" y="162"/>
                    </a:lnTo>
                    <a:lnTo>
                      <a:pt x="126" y="162"/>
                    </a:lnTo>
                    <a:close/>
                    <a:moveTo>
                      <a:pt x="90" y="348"/>
                    </a:moveTo>
                    <a:lnTo>
                      <a:pt x="90" y="314"/>
                    </a:lnTo>
                    <a:lnTo>
                      <a:pt x="94" y="314"/>
                    </a:lnTo>
                    <a:lnTo>
                      <a:pt x="94" y="338"/>
                    </a:lnTo>
                    <a:lnTo>
                      <a:pt x="94" y="338"/>
                    </a:lnTo>
                    <a:lnTo>
                      <a:pt x="92" y="344"/>
                    </a:lnTo>
                    <a:lnTo>
                      <a:pt x="90" y="348"/>
                    </a:lnTo>
                    <a:lnTo>
                      <a:pt x="90" y="348"/>
                    </a:lnTo>
                    <a:close/>
                    <a:moveTo>
                      <a:pt x="90" y="12"/>
                    </a:moveTo>
                    <a:lnTo>
                      <a:pt x="90" y="28"/>
                    </a:lnTo>
                    <a:lnTo>
                      <a:pt x="90" y="28"/>
                    </a:lnTo>
                    <a:lnTo>
                      <a:pt x="85" y="28"/>
                    </a:lnTo>
                    <a:lnTo>
                      <a:pt x="83" y="31"/>
                    </a:lnTo>
                    <a:lnTo>
                      <a:pt x="80" y="35"/>
                    </a:lnTo>
                    <a:lnTo>
                      <a:pt x="79" y="39"/>
                    </a:lnTo>
                    <a:lnTo>
                      <a:pt x="79" y="39"/>
                    </a:lnTo>
                    <a:lnTo>
                      <a:pt x="80" y="43"/>
                    </a:lnTo>
                    <a:lnTo>
                      <a:pt x="83" y="47"/>
                    </a:lnTo>
                    <a:lnTo>
                      <a:pt x="85" y="50"/>
                    </a:lnTo>
                    <a:lnTo>
                      <a:pt x="90" y="50"/>
                    </a:lnTo>
                    <a:lnTo>
                      <a:pt x="90" y="59"/>
                    </a:lnTo>
                    <a:lnTo>
                      <a:pt x="71" y="59"/>
                    </a:lnTo>
                    <a:lnTo>
                      <a:pt x="71" y="20"/>
                    </a:lnTo>
                    <a:lnTo>
                      <a:pt x="71" y="20"/>
                    </a:lnTo>
                    <a:lnTo>
                      <a:pt x="90" y="12"/>
                    </a:lnTo>
                    <a:lnTo>
                      <a:pt x="90" y="12"/>
                    </a:lnTo>
                    <a:close/>
                    <a:moveTo>
                      <a:pt x="90" y="68"/>
                    </a:moveTo>
                    <a:lnTo>
                      <a:pt x="90" y="96"/>
                    </a:lnTo>
                    <a:lnTo>
                      <a:pt x="81" y="96"/>
                    </a:lnTo>
                    <a:lnTo>
                      <a:pt x="81" y="162"/>
                    </a:lnTo>
                    <a:lnTo>
                      <a:pt x="90" y="162"/>
                    </a:lnTo>
                    <a:lnTo>
                      <a:pt x="90" y="231"/>
                    </a:lnTo>
                    <a:lnTo>
                      <a:pt x="90" y="231"/>
                    </a:lnTo>
                    <a:lnTo>
                      <a:pt x="87" y="227"/>
                    </a:lnTo>
                    <a:lnTo>
                      <a:pt x="81" y="223"/>
                    </a:lnTo>
                    <a:lnTo>
                      <a:pt x="76" y="221"/>
                    </a:lnTo>
                    <a:lnTo>
                      <a:pt x="71" y="221"/>
                    </a:lnTo>
                    <a:lnTo>
                      <a:pt x="71" y="68"/>
                    </a:lnTo>
                    <a:lnTo>
                      <a:pt x="90" y="68"/>
                    </a:lnTo>
                    <a:lnTo>
                      <a:pt x="90" y="68"/>
                    </a:lnTo>
                    <a:close/>
                    <a:moveTo>
                      <a:pt x="90" y="256"/>
                    </a:moveTo>
                    <a:lnTo>
                      <a:pt x="90" y="299"/>
                    </a:lnTo>
                    <a:lnTo>
                      <a:pt x="71" y="299"/>
                    </a:lnTo>
                    <a:lnTo>
                      <a:pt x="71" y="267"/>
                    </a:lnTo>
                    <a:lnTo>
                      <a:pt x="71" y="267"/>
                    </a:lnTo>
                    <a:lnTo>
                      <a:pt x="76" y="267"/>
                    </a:lnTo>
                    <a:lnTo>
                      <a:pt x="81" y="264"/>
                    </a:lnTo>
                    <a:lnTo>
                      <a:pt x="87" y="260"/>
                    </a:lnTo>
                    <a:lnTo>
                      <a:pt x="90" y="256"/>
                    </a:lnTo>
                    <a:lnTo>
                      <a:pt x="90" y="256"/>
                    </a:lnTo>
                    <a:close/>
                    <a:moveTo>
                      <a:pt x="90" y="314"/>
                    </a:moveTo>
                    <a:lnTo>
                      <a:pt x="90" y="348"/>
                    </a:ln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9"/>
                    </a:lnTo>
                    <a:lnTo>
                      <a:pt x="37" y="54"/>
                    </a:lnTo>
                    <a:lnTo>
                      <a:pt x="38" y="49"/>
                    </a:lnTo>
                    <a:lnTo>
                      <a:pt x="41" y="43"/>
                    </a:lnTo>
                    <a:lnTo>
                      <a:pt x="45" y="38"/>
                    </a:lnTo>
                    <a:lnTo>
                      <a:pt x="56" y="30"/>
                    </a:lnTo>
                    <a:lnTo>
                      <a:pt x="71" y="20"/>
                    </a:lnTo>
                    <a:lnTo>
                      <a:pt x="71" y="20"/>
                    </a:lnTo>
                    <a:close/>
                    <a:moveTo>
                      <a:pt x="71" y="68"/>
                    </a:moveTo>
                    <a:lnTo>
                      <a:pt x="71" y="221"/>
                    </a:lnTo>
                    <a:lnTo>
                      <a:pt x="71" y="221"/>
                    </a:lnTo>
                    <a:lnTo>
                      <a:pt x="71" y="221"/>
                    </a:lnTo>
                    <a:lnTo>
                      <a:pt x="65" y="221"/>
                    </a:lnTo>
                    <a:lnTo>
                      <a:pt x="61" y="222"/>
                    </a:lnTo>
                    <a:lnTo>
                      <a:pt x="57" y="225"/>
                    </a:lnTo>
                    <a:lnTo>
                      <a:pt x="54" y="227"/>
                    </a:lnTo>
                    <a:lnTo>
                      <a:pt x="50" y="230"/>
                    </a:lnTo>
                    <a:lnTo>
                      <a:pt x="49" y="234"/>
                    </a:lnTo>
                    <a:lnTo>
                      <a:pt x="48" y="239"/>
                    </a:lnTo>
                    <a:lnTo>
                      <a:pt x="48" y="244"/>
                    </a:lnTo>
                    <a:lnTo>
                      <a:pt x="48" y="244"/>
                    </a:lnTo>
                    <a:lnTo>
                      <a:pt x="48" y="248"/>
                    </a:lnTo>
                    <a:lnTo>
                      <a:pt x="49" y="253"/>
                    </a:lnTo>
                    <a:lnTo>
                      <a:pt x="50" y="257"/>
                    </a:lnTo>
                    <a:lnTo>
                      <a:pt x="54" y="260"/>
                    </a:lnTo>
                    <a:lnTo>
                      <a:pt x="57" y="262"/>
                    </a:lnTo>
                    <a:lnTo>
                      <a:pt x="61" y="265"/>
                    </a:lnTo>
                    <a:lnTo>
                      <a:pt x="65" y="267"/>
                    </a:lnTo>
                    <a:lnTo>
                      <a:pt x="71" y="267"/>
                    </a:lnTo>
                    <a:lnTo>
                      <a:pt x="71" y="267"/>
                    </a:lnTo>
                    <a:lnTo>
                      <a:pt x="71" y="299"/>
                    </a:lnTo>
                    <a:lnTo>
                      <a:pt x="16" y="299"/>
                    </a:lnTo>
                    <a:lnTo>
                      <a:pt x="16" y="210"/>
                    </a:lnTo>
                    <a:lnTo>
                      <a:pt x="16" y="210"/>
                    </a:lnTo>
                    <a:lnTo>
                      <a:pt x="20" y="206"/>
                    </a:lnTo>
                    <a:lnTo>
                      <a:pt x="25" y="202"/>
                    </a:lnTo>
                    <a:lnTo>
                      <a:pt x="30" y="199"/>
                    </a:lnTo>
                    <a:lnTo>
                      <a:pt x="37" y="199"/>
                    </a:lnTo>
                    <a:lnTo>
                      <a:pt x="37" y="68"/>
                    </a:lnTo>
                    <a:lnTo>
                      <a:pt x="71" y="68"/>
                    </a:lnTo>
                    <a:lnTo>
                      <a:pt x="71" y="68"/>
                    </a:lnTo>
                    <a:close/>
                    <a:moveTo>
                      <a:pt x="71" y="314"/>
                    </a:moveTo>
                    <a:lnTo>
                      <a:pt x="71" y="356"/>
                    </a:lnTo>
                    <a:lnTo>
                      <a:pt x="65" y="356"/>
                    </a:lnTo>
                    <a:lnTo>
                      <a:pt x="65" y="356"/>
                    </a:lnTo>
                    <a:lnTo>
                      <a:pt x="58" y="355"/>
                    </a:lnTo>
                    <a:lnTo>
                      <a:pt x="53" y="350"/>
                    </a:lnTo>
                    <a:lnTo>
                      <a:pt x="49" y="345"/>
                    </a:lnTo>
                    <a:lnTo>
                      <a:pt x="48" y="338"/>
                    </a:lnTo>
                    <a:lnTo>
                      <a:pt x="48" y="314"/>
                    </a:lnTo>
                    <a:lnTo>
                      <a:pt x="71" y="314"/>
                    </a:lnTo>
                    <a:lnTo>
                      <a:pt x="71" y="314"/>
                    </a:lnTo>
                    <a:close/>
                    <a:moveTo>
                      <a:pt x="16" y="154"/>
                    </a:moveTo>
                    <a:lnTo>
                      <a:pt x="16" y="154"/>
                    </a:lnTo>
                    <a:lnTo>
                      <a:pt x="19" y="153"/>
                    </a:lnTo>
                    <a:lnTo>
                      <a:pt x="20" y="150"/>
                    </a:lnTo>
                    <a:lnTo>
                      <a:pt x="20" y="103"/>
                    </a:lnTo>
                    <a:lnTo>
                      <a:pt x="20" y="103"/>
                    </a:lnTo>
                    <a:lnTo>
                      <a:pt x="19" y="99"/>
                    </a:lnTo>
                    <a:lnTo>
                      <a:pt x="16" y="96"/>
                    </a:lnTo>
                    <a:lnTo>
                      <a:pt x="16" y="154"/>
                    </a:lnTo>
                    <a:close/>
                    <a:moveTo>
                      <a:pt x="16" y="96"/>
                    </a:moveTo>
                    <a:lnTo>
                      <a:pt x="16" y="154"/>
                    </a:lnTo>
                    <a:lnTo>
                      <a:pt x="16" y="154"/>
                    </a:lnTo>
                    <a:lnTo>
                      <a:pt x="15" y="154"/>
                    </a:lnTo>
                    <a:lnTo>
                      <a:pt x="6" y="150"/>
                    </a:lnTo>
                    <a:lnTo>
                      <a:pt x="6" y="150"/>
                    </a:lnTo>
                    <a:lnTo>
                      <a:pt x="4" y="149"/>
                    </a:lnTo>
                    <a:lnTo>
                      <a:pt x="2" y="147"/>
                    </a:lnTo>
                    <a:lnTo>
                      <a:pt x="0" y="142"/>
                    </a:lnTo>
                    <a:lnTo>
                      <a:pt x="0" y="95"/>
                    </a:lnTo>
                    <a:lnTo>
                      <a:pt x="0" y="95"/>
                    </a:lnTo>
                    <a:lnTo>
                      <a:pt x="0" y="93"/>
                    </a:lnTo>
                    <a:lnTo>
                      <a:pt x="2" y="91"/>
                    </a:lnTo>
                    <a:lnTo>
                      <a:pt x="4" y="91"/>
                    </a:lnTo>
                    <a:lnTo>
                      <a:pt x="6" y="91"/>
                    </a:lnTo>
                    <a:lnTo>
                      <a:pt x="15" y="95"/>
                    </a:lnTo>
                    <a:lnTo>
                      <a:pt x="15" y="95"/>
                    </a:lnTo>
                    <a:lnTo>
                      <a:pt x="16" y="96"/>
                    </a:lnTo>
                    <a:lnTo>
                      <a:pt x="16" y="96"/>
                    </a:lnTo>
                    <a:close/>
                    <a:moveTo>
                      <a:pt x="16" y="210"/>
                    </a:moveTo>
                    <a:lnTo>
                      <a:pt x="16" y="299"/>
                    </a:lnTo>
                    <a:lnTo>
                      <a:pt x="12" y="299"/>
                    </a:lnTo>
                    <a:lnTo>
                      <a:pt x="12" y="222"/>
                    </a:lnTo>
                    <a:lnTo>
                      <a:pt x="12" y="222"/>
                    </a:lnTo>
                    <a:lnTo>
                      <a:pt x="14" y="215"/>
                    </a:lnTo>
                    <a:lnTo>
                      <a:pt x="16" y="210"/>
                    </a:lnTo>
                    <a:lnTo>
                      <a:pt x="16" y="2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2" name="Google Shape;252;p12"/>
              <p:cNvSpPr/>
              <p:nvPr/>
            </p:nvSpPr>
            <p:spPr>
              <a:xfrm>
                <a:off x="6136763" y="3226051"/>
                <a:ext cx="492852" cy="359717"/>
              </a:xfrm>
              <a:custGeom>
                <a:avLst/>
                <a:gdLst/>
                <a:ahLst/>
                <a:cxnLst/>
                <a:rect l="l" t="t" r="r" b="b"/>
                <a:pathLst>
                  <a:path w="399" h="304" extrusionOk="0">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49" y="22"/>
                    </a:lnTo>
                    <a:lnTo>
                      <a:pt x="354" y="22"/>
                    </a:lnTo>
                    <a:lnTo>
                      <a:pt x="360" y="25"/>
                    </a:lnTo>
                    <a:lnTo>
                      <a:pt x="364" y="26"/>
                    </a:lnTo>
                    <a:lnTo>
                      <a:pt x="368" y="30"/>
                    </a:lnTo>
                    <a:lnTo>
                      <a:pt x="371" y="34"/>
                    </a:lnTo>
                    <a:lnTo>
                      <a:pt x="373" y="38"/>
                    </a:lnTo>
                    <a:lnTo>
                      <a:pt x="375" y="42"/>
                    </a:lnTo>
                    <a:lnTo>
                      <a:pt x="376" y="48"/>
                    </a:lnTo>
                    <a:lnTo>
                      <a:pt x="376" y="256"/>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lnTo>
                      <a:pt x="368" y="304"/>
                    </a:lnTo>
                    <a:close/>
                    <a:moveTo>
                      <a:pt x="304" y="264"/>
                    </a:moveTo>
                    <a:lnTo>
                      <a:pt x="304" y="256"/>
                    </a:lnTo>
                    <a:lnTo>
                      <a:pt x="337" y="256"/>
                    </a:lnTo>
                    <a:lnTo>
                      <a:pt x="337" y="243"/>
                    </a:lnTo>
                    <a:lnTo>
                      <a:pt x="304" y="243"/>
                    </a:lnTo>
                    <a:lnTo>
                      <a:pt x="304" y="41"/>
                    </a:lnTo>
                    <a:lnTo>
                      <a:pt x="337" y="41"/>
                    </a:lnTo>
                    <a:lnTo>
                      <a:pt x="337" y="41"/>
                    </a:lnTo>
                    <a:lnTo>
                      <a:pt x="341" y="41"/>
                    </a:lnTo>
                    <a:lnTo>
                      <a:pt x="345" y="42"/>
                    </a:lnTo>
                    <a:lnTo>
                      <a:pt x="352" y="46"/>
                    </a:lnTo>
                    <a:lnTo>
                      <a:pt x="357" y="53"/>
                    </a:lnTo>
                    <a:lnTo>
                      <a:pt x="357" y="57"/>
                    </a:lnTo>
                    <a:lnTo>
                      <a:pt x="358" y="61"/>
                    </a:lnTo>
                    <a:lnTo>
                      <a:pt x="358" y="243"/>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lnTo>
                      <a:pt x="304" y="0"/>
                    </a:lnTo>
                    <a:close/>
                    <a:moveTo>
                      <a:pt x="254" y="304"/>
                    </a:moveTo>
                    <a:lnTo>
                      <a:pt x="304" y="304"/>
                    </a:lnTo>
                    <a:lnTo>
                      <a:pt x="304" y="282"/>
                    </a:lnTo>
                    <a:lnTo>
                      <a:pt x="254" y="282"/>
                    </a:lnTo>
                    <a:lnTo>
                      <a:pt x="254" y="304"/>
                    </a:lnTo>
                    <a:lnTo>
                      <a:pt x="254" y="304"/>
                    </a:lnTo>
                    <a:close/>
                    <a:moveTo>
                      <a:pt x="304" y="41"/>
                    </a:moveTo>
                    <a:lnTo>
                      <a:pt x="304" y="243"/>
                    </a:lnTo>
                    <a:lnTo>
                      <a:pt x="270" y="243"/>
                    </a:lnTo>
                    <a:lnTo>
                      <a:pt x="270" y="256"/>
                    </a:lnTo>
                    <a:lnTo>
                      <a:pt x="304" y="256"/>
                    </a:lnTo>
                    <a:lnTo>
                      <a:pt x="304" y="264"/>
                    </a:lnTo>
                    <a:lnTo>
                      <a:pt x="254" y="264"/>
                    </a:lnTo>
                    <a:lnTo>
                      <a:pt x="254" y="183"/>
                    </a:lnTo>
                    <a:lnTo>
                      <a:pt x="254" y="183"/>
                    </a:lnTo>
                    <a:lnTo>
                      <a:pt x="257" y="183"/>
                    </a:lnTo>
                    <a:lnTo>
                      <a:pt x="257" y="183"/>
                    </a:lnTo>
                    <a:lnTo>
                      <a:pt x="265" y="179"/>
                    </a:lnTo>
                    <a:lnTo>
                      <a:pt x="272" y="174"/>
                    </a:lnTo>
                    <a:lnTo>
                      <a:pt x="272" y="174"/>
                    </a:lnTo>
                    <a:lnTo>
                      <a:pt x="277" y="167"/>
                    </a:lnTo>
                    <a:lnTo>
                      <a:pt x="281" y="159"/>
                    </a:lnTo>
                    <a:lnTo>
                      <a:pt x="281" y="159"/>
                    </a:lnTo>
                    <a:lnTo>
                      <a:pt x="281" y="151"/>
                    </a:lnTo>
                    <a:lnTo>
                      <a:pt x="281" y="151"/>
                    </a:lnTo>
                    <a:lnTo>
                      <a:pt x="281" y="143"/>
                    </a:lnTo>
                    <a:lnTo>
                      <a:pt x="281" y="143"/>
                    </a:lnTo>
                    <a:lnTo>
                      <a:pt x="278" y="137"/>
                    </a:lnTo>
                    <a:lnTo>
                      <a:pt x="274" y="133"/>
                    </a:lnTo>
                    <a:lnTo>
                      <a:pt x="274" y="133"/>
                    </a:lnTo>
                    <a:lnTo>
                      <a:pt x="269" y="130"/>
                    </a:lnTo>
                    <a:lnTo>
                      <a:pt x="262" y="129"/>
                    </a:lnTo>
                    <a:lnTo>
                      <a:pt x="262" y="129"/>
                    </a:lnTo>
                    <a:lnTo>
                      <a:pt x="268" y="122"/>
                    </a:lnTo>
                    <a:lnTo>
                      <a:pt x="272" y="116"/>
                    </a:lnTo>
                    <a:lnTo>
                      <a:pt x="272" y="116"/>
                    </a:lnTo>
                    <a:lnTo>
                      <a:pt x="273" y="109"/>
                    </a:lnTo>
                    <a:lnTo>
                      <a:pt x="273" y="102"/>
                    </a:lnTo>
                    <a:lnTo>
                      <a:pt x="273" y="102"/>
                    </a:lnTo>
                    <a:lnTo>
                      <a:pt x="270" y="97"/>
                    </a:lnTo>
                    <a:lnTo>
                      <a:pt x="264" y="93"/>
                    </a:lnTo>
                    <a:lnTo>
                      <a:pt x="264" y="93"/>
                    </a:lnTo>
                    <a:lnTo>
                      <a:pt x="260" y="90"/>
                    </a:lnTo>
                    <a:lnTo>
                      <a:pt x="254" y="90"/>
                    </a:lnTo>
                    <a:lnTo>
                      <a:pt x="254" y="41"/>
                    </a:lnTo>
                    <a:lnTo>
                      <a:pt x="304" y="41"/>
                    </a:lnTo>
                    <a:lnTo>
                      <a:pt x="304" y="41"/>
                    </a:lnTo>
                    <a:close/>
                    <a:moveTo>
                      <a:pt x="254" y="175"/>
                    </a:moveTo>
                    <a:lnTo>
                      <a:pt x="254" y="175"/>
                    </a:lnTo>
                    <a:lnTo>
                      <a:pt x="254" y="175"/>
                    </a:lnTo>
                    <a:lnTo>
                      <a:pt x="254" y="175"/>
                    </a:lnTo>
                    <a:lnTo>
                      <a:pt x="257" y="174"/>
                    </a:lnTo>
                    <a:lnTo>
                      <a:pt x="260" y="171"/>
                    </a:lnTo>
                    <a:lnTo>
                      <a:pt x="264" y="166"/>
                    </a:lnTo>
                    <a:lnTo>
                      <a:pt x="264" y="166"/>
                    </a:lnTo>
                    <a:lnTo>
                      <a:pt x="265" y="159"/>
                    </a:lnTo>
                    <a:lnTo>
                      <a:pt x="264" y="151"/>
                    </a:lnTo>
                    <a:lnTo>
                      <a:pt x="264" y="151"/>
                    </a:lnTo>
                    <a:lnTo>
                      <a:pt x="260" y="143"/>
                    </a:lnTo>
                    <a:lnTo>
                      <a:pt x="257" y="140"/>
                    </a:lnTo>
                    <a:lnTo>
                      <a:pt x="254" y="137"/>
                    </a:lnTo>
                    <a:lnTo>
                      <a:pt x="254" y="175"/>
                    </a:lnTo>
                    <a:lnTo>
                      <a:pt x="254" y="175"/>
                    </a:lnTo>
                    <a:close/>
                    <a:moveTo>
                      <a:pt x="254" y="124"/>
                    </a:moveTo>
                    <a:lnTo>
                      <a:pt x="254" y="124"/>
                    </a:lnTo>
                    <a:lnTo>
                      <a:pt x="257" y="117"/>
                    </a:lnTo>
                    <a:lnTo>
                      <a:pt x="258" y="109"/>
                    </a:lnTo>
                    <a:lnTo>
                      <a:pt x="258" y="109"/>
                    </a:lnTo>
                    <a:lnTo>
                      <a:pt x="257" y="103"/>
                    </a:lnTo>
                    <a:lnTo>
                      <a:pt x="257" y="103"/>
                    </a:lnTo>
                    <a:lnTo>
                      <a:pt x="255" y="99"/>
                    </a:lnTo>
                    <a:lnTo>
                      <a:pt x="254" y="98"/>
                    </a:lnTo>
                    <a:lnTo>
                      <a:pt x="254" y="98"/>
                    </a:lnTo>
                    <a:lnTo>
                      <a:pt x="254" y="97"/>
                    </a:lnTo>
                    <a:lnTo>
                      <a:pt x="254" y="124"/>
                    </a:lnTo>
                    <a:close/>
                    <a:moveTo>
                      <a:pt x="254" y="0"/>
                    </a:moveTo>
                    <a:lnTo>
                      <a:pt x="200" y="0"/>
                    </a:lnTo>
                    <a:lnTo>
                      <a:pt x="200" y="22"/>
                    </a:lnTo>
                    <a:lnTo>
                      <a:pt x="254" y="22"/>
                    </a:lnTo>
                    <a:lnTo>
                      <a:pt x="254" y="0"/>
                    </a:lnTo>
                    <a:lnTo>
                      <a:pt x="254" y="0"/>
                    </a:lnTo>
                    <a:close/>
                    <a:moveTo>
                      <a:pt x="200" y="304"/>
                    </a:moveTo>
                    <a:lnTo>
                      <a:pt x="254" y="304"/>
                    </a:lnTo>
                    <a:lnTo>
                      <a:pt x="254" y="282"/>
                    </a:lnTo>
                    <a:lnTo>
                      <a:pt x="200" y="282"/>
                    </a:lnTo>
                    <a:lnTo>
                      <a:pt x="200" y="304"/>
                    </a:lnTo>
                    <a:lnTo>
                      <a:pt x="200" y="304"/>
                    </a:lnTo>
                    <a:close/>
                    <a:moveTo>
                      <a:pt x="254" y="41"/>
                    </a:moveTo>
                    <a:lnTo>
                      <a:pt x="254" y="90"/>
                    </a:lnTo>
                    <a:lnTo>
                      <a:pt x="254" y="90"/>
                    </a:lnTo>
                    <a:lnTo>
                      <a:pt x="246" y="91"/>
                    </a:lnTo>
                    <a:lnTo>
                      <a:pt x="246" y="91"/>
                    </a:lnTo>
                    <a:lnTo>
                      <a:pt x="241" y="93"/>
                    </a:lnTo>
                    <a:lnTo>
                      <a:pt x="236" y="95"/>
                    </a:lnTo>
                    <a:lnTo>
                      <a:pt x="232" y="99"/>
                    </a:lnTo>
                    <a:lnTo>
                      <a:pt x="230" y="103"/>
                    </a:lnTo>
                    <a:lnTo>
                      <a:pt x="230" y="103"/>
                    </a:lnTo>
                    <a:lnTo>
                      <a:pt x="227" y="107"/>
                    </a:lnTo>
                    <a:lnTo>
                      <a:pt x="226" y="111"/>
                    </a:lnTo>
                    <a:lnTo>
                      <a:pt x="226" y="117"/>
                    </a:lnTo>
                    <a:lnTo>
                      <a:pt x="226" y="121"/>
                    </a:lnTo>
                    <a:lnTo>
                      <a:pt x="226" y="121"/>
                    </a:lnTo>
                    <a:lnTo>
                      <a:pt x="228" y="125"/>
                    </a:lnTo>
                    <a:lnTo>
                      <a:pt x="231" y="129"/>
                    </a:lnTo>
                    <a:lnTo>
                      <a:pt x="235" y="132"/>
                    </a:lnTo>
                    <a:lnTo>
                      <a:pt x="241" y="134"/>
                    </a:lnTo>
                    <a:lnTo>
                      <a:pt x="241" y="134"/>
                    </a:lnTo>
                    <a:lnTo>
                      <a:pt x="232" y="141"/>
                    </a:lnTo>
                    <a:lnTo>
                      <a:pt x="230" y="144"/>
                    </a:lnTo>
                    <a:lnTo>
                      <a:pt x="227" y="148"/>
                    </a:lnTo>
                    <a:lnTo>
                      <a:pt x="227" y="148"/>
                    </a:lnTo>
                    <a:lnTo>
                      <a:pt x="226" y="158"/>
                    </a:lnTo>
                    <a:lnTo>
                      <a:pt x="226" y="166"/>
                    </a:lnTo>
                    <a:lnTo>
                      <a:pt x="226" y="166"/>
                    </a:lnTo>
                    <a:lnTo>
                      <a:pt x="227" y="171"/>
                    </a:lnTo>
                    <a:lnTo>
                      <a:pt x="230" y="174"/>
                    </a:lnTo>
                    <a:lnTo>
                      <a:pt x="232" y="178"/>
                    </a:lnTo>
                    <a:lnTo>
                      <a:pt x="236" y="181"/>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lnTo>
                      <a:pt x="254" y="41"/>
                    </a:lnTo>
                    <a:close/>
                    <a:moveTo>
                      <a:pt x="254" y="97"/>
                    </a:moveTo>
                    <a:lnTo>
                      <a:pt x="254" y="97"/>
                    </a:lnTo>
                    <a:lnTo>
                      <a:pt x="251" y="97"/>
                    </a:lnTo>
                    <a:lnTo>
                      <a:pt x="249" y="97"/>
                    </a:lnTo>
                    <a:lnTo>
                      <a:pt x="249" y="97"/>
                    </a:lnTo>
                    <a:lnTo>
                      <a:pt x="245" y="99"/>
                    </a:lnTo>
                    <a:lnTo>
                      <a:pt x="242" y="103"/>
                    </a:lnTo>
                    <a:lnTo>
                      <a:pt x="242" y="103"/>
                    </a:lnTo>
                    <a:lnTo>
                      <a:pt x="241" y="109"/>
                    </a:lnTo>
                    <a:lnTo>
                      <a:pt x="241" y="114"/>
                    </a:lnTo>
                    <a:lnTo>
                      <a:pt x="241" y="114"/>
                    </a:lnTo>
                    <a:lnTo>
                      <a:pt x="242" y="118"/>
                    </a:lnTo>
                    <a:lnTo>
                      <a:pt x="245" y="122"/>
                    </a:lnTo>
                    <a:lnTo>
                      <a:pt x="247" y="125"/>
                    </a:lnTo>
                    <a:lnTo>
                      <a:pt x="251" y="128"/>
                    </a:lnTo>
                    <a:lnTo>
                      <a:pt x="251" y="128"/>
                    </a:lnTo>
                    <a:lnTo>
                      <a:pt x="254" y="124"/>
                    </a:lnTo>
                    <a:lnTo>
                      <a:pt x="254" y="97"/>
                    </a:lnTo>
                    <a:lnTo>
                      <a:pt x="254" y="97"/>
                    </a:lnTo>
                    <a:close/>
                    <a:moveTo>
                      <a:pt x="254" y="137"/>
                    </a:moveTo>
                    <a:lnTo>
                      <a:pt x="254" y="137"/>
                    </a:lnTo>
                    <a:lnTo>
                      <a:pt x="251" y="136"/>
                    </a:lnTo>
                    <a:lnTo>
                      <a:pt x="251" y="136"/>
                    </a:lnTo>
                    <a:lnTo>
                      <a:pt x="247" y="141"/>
                    </a:lnTo>
                    <a:lnTo>
                      <a:pt x="245" y="147"/>
                    </a:lnTo>
                    <a:lnTo>
                      <a:pt x="243" y="152"/>
                    </a:lnTo>
                    <a:lnTo>
                      <a:pt x="243" y="159"/>
                    </a:lnTo>
                    <a:lnTo>
                      <a:pt x="243" y="159"/>
                    </a:lnTo>
                    <a:lnTo>
                      <a:pt x="243" y="164"/>
                    </a:lnTo>
                    <a:lnTo>
                      <a:pt x="243" y="164"/>
                    </a:lnTo>
                    <a:lnTo>
                      <a:pt x="246" y="170"/>
                    </a:lnTo>
                    <a:lnTo>
                      <a:pt x="249" y="172"/>
                    </a:lnTo>
                    <a:lnTo>
                      <a:pt x="249" y="172"/>
                    </a:lnTo>
                    <a:lnTo>
                      <a:pt x="251" y="174"/>
                    </a:lnTo>
                    <a:lnTo>
                      <a:pt x="254" y="175"/>
                    </a:lnTo>
                    <a:lnTo>
                      <a:pt x="254" y="137"/>
                    </a:lnTo>
                    <a:close/>
                    <a:moveTo>
                      <a:pt x="200" y="0"/>
                    </a:moveTo>
                    <a:lnTo>
                      <a:pt x="135" y="0"/>
                    </a:lnTo>
                    <a:lnTo>
                      <a:pt x="135" y="22"/>
                    </a:lnTo>
                    <a:lnTo>
                      <a:pt x="200" y="22"/>
                    </a:lnTo>
                    <a:lnTo>
                      <a:pt x="200" y="0"/>
                    </a:lnTo>
                    <a:lnTo>
                      <a:pt x="200" y="0"/>
                    </a:lnTo>
                    <a:close/>
                    <a:moveTo>
                      <a:pt x="135" y="304"/>
                    </a:moveTo>
                    <a:lnTo>
                      <a:pt x="200" y="304"/>
                    </a:lnTo>
                    <a:lnTo>
                      <a:pt x="200" y="282"/>
                    </a:lnTo>
                    <a:lnTo>
                      <a:pt x="135" y="282"/>
                    </a:lnTo>
                    <a:lnTo>
                      <a:pt x="135" y="304"/>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5" y="214"/>
                    </a:lnTo>
                    <a:lnTo>
                      <a:pt x="139" y="213"/>
                    </a:lnTo>
                    <a:lnTo>
                      <a:pt x="139" y="213"/>
                    </a:lnTo>
                    <a:lnTo>
                      <a:pt x="144" y="210"/>
                    </a:lnTo>
                    <a:lnTo>
                      <a:pt x="150" y="208"/>
                    </a:lnTo>
                    <a:lnTo>
                      <a:pt x="155" y="202"/>
                    </a:lnTo>
                    <a:lnTo>
                      <a:pt x="158" y="197"/>
                    </a:lnTo>
                    <a:lnTo>
                      <a:pt x="158" y="197"/>
                    </a:lnTo>
                    <a:lnTo>
                      <a:pt x="161" y="190"/>
                    </a:lnTo>
                    <a:lnTo>
                      <a:pt x="162" y="183"/>
                    </a:lnTo>
                    <a:lnTo>
                      <a:pt x="162" y="176"/>
                    </a:lnTo>
                    <a:lnTo>
                      <a:pt x="162" y="170"/>
                    </a:lnTo>
                    <a:lnTo>
                      <a:pt x="162" y="170"/>
                    </a:lnTo>
                    <a:lnTo>
                      <a:pt x="158" y="163"/>
                    </a:lnTo>
                    <a:lnTo>
                      <a:pt x="154" y="158"/>
                    </a:lnTo>
                    <a:lnTo>
                      <a:pt x="154" y="158"/>
                    </a:lnTo>
                    <a:lnTo>
                      <a:pt x="148" y="153"/>
                    </a:lnTo>
                    <a:lnTo>
                      <a:pt x="148" y="153"/>
                    </a:lnTo>
                    <a:lnTo>
                      <a:pt x="144" y="153"/>
                    </a:lnTo>
                    <a:lnTo>
                      <a:pt x="139" y="155"/>
                    </a:lnTo>
                    <a:lnTo>
                      <a:pt x="139" y="155"/>
                    </a:lnTo>
                    <a:lnTo>
                      <a:pt x="135" y="156"/>
                    </a:lnTo>
                    <a:lnTo>
                      <a:pt x="135" y="128"/>
                    </a:lnTo>
                    <a:lnTo>
                      <a:pt x="135" y="128"/>
                    </a:lnTo>
                    <a:lnTo>
                      <a:pt x="136" y="126"/>
                    </a:lnTo>
                    <a:lnTo>
                      <a:pt x="136" y="126"/>
                    </a:lnTo>
                    <a:lnTo>
                      <a:pt x="139" y="126"/>
                    </a:lnTo>
                    <a:lnTo>
                      <a:pt x="140" y="128"/>
                    </a:lnTo>
                    <a:lnTo>
                      <a:pt x="140" y="128"/>
                    </a:lnTo>
                    <a:lnTo>
                      <a:pt x="143" y="129"/>
                    </a:lnTo>
                    <a:lnTo>
                      <a:pt x="143" y="132"/>
                    </a:lnTo>
                    <a:lnTo>
                      <a:pt x="143" y="132"/>
                    </a:lnTo>
                    <a:lnTo>
                      <a:pt x="143" y="134"/>
                    </a:lnTo>
                    <a:lnTo>
                      <a:pt x="143" y="136"/>
                    </a:lnTo>
                    <a:lnTo>
                      <a:pt x="143" y="136"/>
                    </a:lnTo>
                    <a:lnTo>
                      <a:pt x="147" y="134"/>
                    </a:lnTo>
                    <a:lnTo>
                      <a:pt x="150" y="132"/>
                    </a:lnTo>
                    <a:lnTo>
                      <a:pt x="150" y="132"/>
                    </a:lnTo>
                    <a:lnTo>
                      <a:pt x="151" y="129"/>
                    </a:lnTo>
                    <a:lnTo>
                      <a:pt x="151" y="125"/>
                    </a:lnTo>
                    <a:lnTo>
                      <a:pt x="151" y="125"/>
                    </a:lnTo>
                    <a:lnTo>
                      <a:pt x="150" y="122"/>
                    </a:lnTo>
                    <a:lnTo>
                      <a:pt x="146" y="120"/>
                    </a:lnTo>
                    <a:lnTo>
                      <a:pt x="146" y="120"/>
                    </a:lnTo>
                    <a:lnTo>
                      <a:pt x="140" y="120"/>
                    </a:lnTo>
                    <a:lnTo>
                      <a:pt x="135" y="120"/>
                    </a:lnTo>
                    <a:lnTo>
                      <a:pt x="135" y="120"/>
                    </a:lnTo>
                    <a:lnTo>
                      <a:pt x="135" y="41"/>
                    </a:lnTo>
                    <a:lnTo>
                      <a:pt x="200" y="41"/>
                    </a:lnTo>
                    <a:lnTo>
                      <a:pt x="200" y="41"/>
                    </a:lnTo>
                    <a:close/>
                    <a:moveTo>
                      <a:pt x="135" y="204"/>
                    </a:moveTo>
                    <a:lnTo>
                      <a:pt x="135" y="204"/>
                    </a:lnTo>
                    <a:lnTo>
                      <a:pt x="138" y="204"/>
                    </a:lnTo>
                    <a:lnTo>
                      <a:pt x="138" y="204"/>
                    </a:lnTo>
                    <a:lnTo>
                      <a:pt x="140" y="202"/>
                    </a:lnTo>
                    <a:lnTo>
                      <a:pt x="143" y="199"/>
                    </a:lnTo>
                    <a:lnTo>
                      <a:pt x="146" y="197"/>
                    </a:lnTo>
                    <a:lnTo>
                      <a:pt x="147" y="193"/>
                    </a:lnTo>
                    <a:lnTo>
                      <a:pt x="147" y="193"/>
                    </a:lnTo>
                    <a:lnTo>
                      <a:pt x="150" y="185"/>
                    </a:lnTo>
                    <a:lnTo>
                      <a:pt x="148" y="175"/>
                    </a:lnTo>
                    <a:lnTo>
                      <a:pt x="148" y="175"/>
                    </a:lnTo>
                    <a:lnTo>
                      <a:pt x="147" y="170"/>
                    </a:lnTo>
                    <a:lnTo>
                      <a:pt x="144" y="167"/>
                    </a:lnTo>
                    <a:lnTo>
                      <a:pt x="142" y="164"/>
                    </a:lnTo>
                    <a:lnTo>
                      <a:pt x="139" y="164"/>
                    </a:lnTo>
                    <a:lnTo>
                      <a:pt x="139" y="164"/>
                    </a:lnTo>
                    <a:lnTo>
                      <a:pt x="136" y="166"/>
                    </a:lnTo>
                    <a:lnTo>
                      <a:pt x="135" y="168"/>
                    </a:lnTo>
                    <a:lnTo>
                      <a:pt x="135" y="204"/>
                    </a:lnTo>
                    <a:close/>
                    <a:moveTo>
                      <a:pt x="135" y="0"/>
                    </a:moveTo>
                    <a:lnTo>
                      <a:pt x="32" y="0"/>
                    </a:lnTo>
                    <a:lnTo>
                      <a:pt x="32" y="0"/>
                    </a:lnTo>
                    <a:lnTo>
                      <a:pt x="25" y="2"/>
                    </a:lnTo>
                    <a:lnTo>
                      <a:pt x="20" y="3"/>
                    </a:lnTo>
                    <a:lnTo>
                      <a:pt x="14" y="6"/>
                    </a:lnTo>
                    <a:lnTo>
                      <a:pt x="9" y="10"/>
                    </a:lnTo>
                    <a:lnTo>
                      <a:pt x="5" y="15"/>
                    </a:lnTo>
                    <a:lnTo>
                      <a:pt x="2" y="21"/>
                    </a:lnTo>
                    <a:lnTo>
                      <a:pt x="1" y="26"/>
                    </a:lnTo>
                    <a:lnTo>
                      <a:pt x="0" y="33"/>
                    </a:lnTo>
                    <a:lnTo>
                      <a:pt x="0" y="27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50" y="282"/>
                    </a:lnTo>
                    <a:lnTo>
                      <a:pt x="50" y="282"/>
                    </a:lnTo>
                    <a:lnTo>
                      <a:pt x="44" y="282"/>
                    </a:lnTo>
                    <a:lnTo>
                      <a:pt x="40" y="281"/>
                    </a:lnTo>
                    <a:lnTo>
                      <a:pt x="35" y="278"/>
                    </a:lnTo>
                    <a:lnTo>
                      <a:pt x="32" y="275"/>
                    </a:lnTo>
                    <a:lnTo>
                      <a:pt x="28" y="271"/>
                    </a:lnTo>
                    <a:lnTo>
                      <a:pt x="25" y="267"/>
                    </a:lnTo>
                    <a:lnTo>
                      <a:pt x="24" y="262"/>
                    </a:lnTo>
                    <a:lnTo>
                      <a:pt x="24" y="256"/>
                    </a:lnTo>
                    <a:lnTo>
                      <a:pt x="24" y="48"/>
                    </a:lnTo>
                    <a:lnTo>
                      <a:pt x="24" y="48"/>
                    </a:lnTo>
                    <a:lnTo>
                      <a:pt x="24" y="42"/>
                    </a:lnTo>
                    <a:lnTo>
                      <a:pt x="25" y="38"/>
                    </a:lnTo>
                    <a:lnTo>
                      <a:pt x="28" y="34"/>
                    </a:lnTo>
                    <a:lnTo>
                      <a:pt x="32" y="30"/>
                    </a:lnTo>
                    <a:lnTo>
                      <a:pt x="35" y="26"/>
                    </a:lnTo>
                    <a:lnTo>
                      <a:pt x="40" y="25"/>
                    </a:lnTo>
                    <a:lnTo>
                      <a:pt x="44" y="22"/>
                    </a:lnTo>
                    <a:lnTo>
                      <a:pt x="50" y="22"/>
                    </a:lnTo>
                    <a:lnTo>
                      <a:pt x="135" y="22"/>
                    </a:lnTo>
                    <a:lnTo>
                      <a:pt x="135" y="0"/>
                    </a:lnTo>
                    <a:lnTo>
                      <a:pt x="135" y="0"/>
                    </a:lnTo>
                    <a:close/>
                    <a:moveTo>
                      <a:pt x="135" y="41"/>
                    </a:moveTo>
                    <a:lnTo>
                      <a:pt x="135" y="120"/>
                    </a:lnTo>
                    <a:lnTo>
                      <a:pt x="135" y="120"/>
                    </a:lnTo>
                    <a:lnTo>
                      <a:pt x="130" y="122"/>
                    </a:lnTo>
                    <a:lnTo>
                      <a:pt x="124" y="125"/>
                    </a:lnTo>
                    <a:lnTo>
                      <a:pt x="120" y="129"/>
                    </a:lnTo>
                    <a:lnTo>
                      <a:pt x="116" y="133"/>
                    </a:lnTo>
                    <a:lnTo>
                      <a:pt x="116" y="133"/>
                    </a:lnTo>
                    <a:lnTo>
                      <a:pt x="112" y="139"/>
                    </a:lnTo>
                    <a:lnTo>
                      <a:pt x="111" y="144"/>
                    </a:lnTo>
                    <a:lnTo>
                      <a:pt x="106" y="159"/>
                    </a:lnTo>
                    <a:lnTo>
                      <a:pt x="106" y="159"/>
                    </a:lnTo>
                    <a:lnTo>
                      <a:pt x="106" y="175"/>
                    </a:lnTo>
                    <a:lnTo>
                      <a:pt x="106" y="175"/>
                    </a:lnTo>
                    <a:lnTo>
                      <a:pt x="108" y="185"/>
                    </a:lnTo>
                    <a:lnTo>
                      <a:pt x="109" y="194"/>
                    </a:lnTo>
                    <a:lnTo>
                      <a:pt x="111" y="195"/>
                    </a:lnTo>
                    <a:lnTo>
                      <a:pt x="111" y="195"/>
                    </a:lnTo>
                    <a:lnTo>
                      <a:pt x="113" y="205"/>
                    </a:lnTo>
                    <a:lnTo>
                      <a:pt x="113" y="205"/>
                    </a:lnTo>
                    <a:lnTo>
                      <a:pt x="117" y="209"/>
                    </a:lnTo>
                    <a:lnTo>
                      <a:pt x="121" y="213"/>
                    </a:lnTo>
                    <a:lnTo>
                      <a:pt x="128" y="214"/>
                    </a:lnTo>
                    <a:lnTo>
                      <a:pt x="135" y="214"/>
                    </a:lnTo>
                    <a:lnTo>
                      <a:pt x="135" y="264"/>
                    </a:lnTo>
                    <a:lnTo>
                      <a:pt x="62" y="264"/>
                    </a:lnTo>
                    <a:lnTo>
                      <a:pt x="62" y="264"/>
                    </a:lnTo>
                    <a:lnTo>
                      <a:pt x="58" y="263"/>
                    </a:lnTo>
                    <a:lnTo>
                      <a:pt x="54" y="262"/>
                    </a:lnTo>
                    <a:lnTo>
                      <a:pt x="47" y="258"/>
                    </a:lnTo>
                    <a:lnTo>
                      <a:pt x="43" y="251"/>
                    </a:lnTo>
                    <a:lnTo>
                      <a:pt x="41" y="247"/>
                    </a:lnTo>
                    <a:lnTo>
                      <a:pt x="41" y="243"/>
                    </a:lnTo>
                    <a:lnTo>
                      <a:pt x="41" y="61"/>
                    </a:lnTo>
                    <a:lnTo>
                      <a:pt x="41" y="61"/>
                    </a:lnTo>
                    <a:lnTo>
                      <a:pt x="41" y="57"/>
                    </a:lnTo>
                    <a:lnTo>
                      <a:pt x="43" y="53"/>
                    </a:lnTo>
                    <a:lnTo>
                      <a:pt x="47" y="46"/>
                    </a:lnTo>
                    <a:lnTo>
                      <a:pt x="54" y="42"/>
                    </a:lnTo>
                    <a:lnTo>
                      <a:pt x="58" y="41"/>
                    </a:lnTo>
                    <a:lnTo>
                      <a:pt x="62" y="41"/>
                    </a:lnTo>
                    <a:lnTo>
                      <a:pt x="135" y="41"/>
                    </a:lnTo>
                    <a:lnTo>
                      <a:pt x="135" y="41"/>
                    </a:lnTo>
                    <a:close/>
                    <a:moveTo>
                      <a:pt x="135" y="128"/>
                    </a:moveTo>
                    <a:lnTo>
                      <a:pt x="135" y="156"/>
                    </a:lnTo>
                    <a:lnTo>
                      <a:pt x="135" y="156"/>
                    </a:lnTo>
                    <a:lnTo>
                      <a:pt x="130" y="160"/>
                    </a:lnTo>
                    <a:lnTo>
                      <a:pt x="130" y="160"/>
                    </a:lnTo>
                    <a:lnTo>
                      <a:pt x="127" y="166"/>
                    </a:lnTo>
                    <a:lnTo>
                      <a:pt x="127" y="171"/>
                    </a:lnTo>
                    <a:lnTo>
                      <a:pt x="127" y="171"/>
                    </a:lnTo>
                    <a:lnTo>
                      <a:pt x="128" y="174"/>
                    </a:lnTo>
                    <a:lnTo>
                      <a:pt x="131" y="176"/>
                    </a:lnTo>
                    <a:lnTo>
                      <a:pt x="131" y="176"/>
                    </a:lnTo>
                    <a:lnTo>
                      <a:pt x="132" y="171"/>
                    </a:lnTo>
                    <a:lnTo>
                      <a:pt x="135" y="168"/>
                    </a:lnTo>
                    <a:lnTo>
                      <a:pt x="135" y="204"/>
                    </a:lnTo>
                    <a:lnTo>
                      <a:pt x="135" y="204"/>
                    </a:lnTo>
                    <a:lnTo>
                      <a:pt x="131" y="202"/>
                    </a:lnTo>
                    <a:lnTo>
                      <a:pt x="131" y="202"/>
                    </a:lnTo>
                    <a:lnTo>
                      <a:pt x="128" y="199"/>
                    </a:lnTo>
                    <a:lnTo>
                      <a:pt x="127" y="194"/>
                    </a:lnTo>
                    <a:lnTo>
                      <a:pt x="127" y="194"/>
                    </a:lnTo>
                    <a:lnTo>
                      <a:pt x="124" y="181"/>
                    </a:lnTo>
                    <a:lnTo>
                      <a:pt x="124" y="181"/>
                    </a:lnTo>
                    <a:lnTo>
                      <a:pt x="123" y="163"/>
                    </a:lnTo>
                    <a:lnTo>
                      <a:pt x="123" y="163"/>
                    </a:lnTo>
                    <a:lnTo>
                      <a:pt x="123" y="148"/>
                    </a:lnTo>
                    <a:lnTo>
                      <a:pt x="127" y="137"/>
                    </a:lnTo>
                    <a:lnTo>
                      <a:pt x="127" y="137"/>
                    </a:lnTo>
                    <a:lnTo>
                      <a:pt x="131" y="130"/>
                    </a:lnTo>
                    <a:lnTo>
                      <a:pt x="135" y="128"/>
                    </a:lnTo>
                    <a:lnTo>
                      <a:pt x="135" y="1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3" name="Google Shape;253;p12"/>
              <p:cNvSpPr/>
              <p:nvPr/>
            </p:nvSpPr>
            <p:spPr>
              <a:xfrm>
                <a:off x="6480152" y="3657949"/>
                <a:ext cx="169225" cy="226006"/>
              </a:xfrm>
              <a:custGeom>
                <a:avLst/>
                <a:gdLst/>
                <a:ahLst/>
                <a:cxnLst/>
                <a:rect l="l" t="t" r="r" b="b"/>
                <a:pathLst>
                  <a:path w="137" h="191" extrusionOk="0">
                    <a:moveTo>
                      <a:pt x="103" y="89"/>
                    </a:moveTo>
                    <a:lnTo>
                      <a:pt x="125" y="55"/>
                    </a:lnTo>
                    <a:lnTo>
                      <a:pt x="125" y="55"/>
                    </a:lnTo>
                    <a:lnTo>
                      <a:pt x="126" y="51"/>
                    </a:lnTo>
                    <a:lnTo>
                      <a:pt x="125" y="47"/>
                    </a:lnTo>
                    <a:lnTo>
                      <a:pt x="133" y="34"/>
                    </a:lnTo>
                    <a:lnTo>
                      <a:pt x="133" y="34"/>
                    </a:lnTo>
                    <a:lnTo>
                      <a:pt x="136" y="29"/>
                    </a:lnTo>
                    <a:lnTo>
                      <a:pt x="137" y="25"/>
                    </a:lnTo>
                    <a:lnTo>
                      <a:pt x="137" y="21"/>
                    </a:lnTo>
                    <a:lnTo>
                      <a:pt x="137" y="17"/>
                    </a:lnTo>
                    <a:lnTo>
                      <a:pt x="136" y="13"/>
                    </a:lnTo>
                    <a:lnTo>
                      <a:pt x="135" y="9"/>
                    </a:lnTo>
                    <a:lnTo>
                      <a:pt x="132" y="6"/>
                    </a:lnTo>
                    <a:lnTo>
                      <a:pt x="128" y="4"/>
                    </a:lnTo>
                    <a:lnTo>
                      <a:pt x="128" y="4"/>
                    </a:lnTo>
                    <a:lnTo>
                      <a:pt x="121" y="0"/>
                    </a:lnTo>
                    <a:lnTo>
                      <a:pt x="116" y="0"/>
                    </a:lnTo>
                    <a:lnTo>
                      <a:pt x="109" y="1"/>
                    </a:lnTo>
                    <a:lnTo>
                      <a:pt x="103" y="4"/>
                    </a:lnTo>
                    <a:lnTo>
                      <a:pt x="103" y="29"/>
                    </a:lnTo>
                    <a:lnTo>
                      <a:pt x="113" y="39"/>
                    </a:lnTo>
                    <a:lnTo>
                      <a:pt x="103" y="34"/>
                    </a:lnTo>
                    <a:lnTo>
                      <a:pt x="103" y="59"/>
                    </a:lnTo>
                    <a:lnTo>
                      <a:pt x="110" y="48"/>
                    </a:lnTo>
                    <a:lnTo>
                      <a:pt x="110" y="48"/>
                    </a:lnTo>
                    <a:lnTo>
                      <a:pt x="110" y="46"/>
                    </a:lnTo>
                    <a:lnTo>
                      <a:pt x="110" y="42"/>
                    </a:lnTo>
                    <a:lnTo>
                      <a:pt x="120" y="48"/>
                    </a:lnTo>
                    <a:lnTo>
                      <a:pt x="120" y="48"/>
                    </a:lnTo>
                    <a:lnTo>
                      <a:pt x="121" y="50"/>
                    </a:lnTo>
                    <a:lnTo>
                      <a:pt x="121" y="52"/>
                    </a:lnTo>
                    <a:lnTo>
                      <a:pt x="121" y="54"/>
                    </a:lnTo>
                    <a:lnTo>
                      <a:pt x="121" y="57"/>
                    </a:lnTo>
                    <a:lnTo>
                      <a:pt x="103" y="82"/>
                    </a:lnTo>
                    <a:lnTo>
                      <a:pt x="103" y="89"/>
                    </a:lnTo>
                    <a:close/>
                    <a:moveTo>
                      <a:pt x="41" y="176"/>
                    </a:moveTo>
                    <a:lnTo>
                      <a:pt x="97" y="93"/>
                    </a:lnTo>
                    <a:lnTo>
                      <a:pt x="97" y="93"/>
                    </a:lnTo>
                    <a:lnTo>
                      <a:pt x="99" y="92"/>
                    </a:lnTo>
                    <a:lnTo>
                      <a:pt x="102" y="89"/>
                    </a:lnTo>
                    <a:lnTo>
                      <a:pt x="103" y="89"/>
                    </a:lnTo>
                    <a:lnTo>
                      <a:pt x="103" y="82"/>
                    </a:lnTo>
                    <a:lnTo>
                      <a:pt x="101" y="85"/>
                    </a:lnTo>
                    <a:lnTo>
                      <a:pt x="101" y="85"/>
                    </a:lnTo>
                    <a:lnTo>
                      <a:pt x="99" y="86"/>
                    </a:lnTo>
                    <a:lnTo>
                      <a:pt x="98" y="88"/>
                    </a:lnTo>
                    <a:lnTo>
                      <a:pt x="95" y="88"/>
                    </a:lnTo>
                    <a:lnTo>
                      <a:pt x="94" y="86"/>
                    </a:lnTo>
                    <a:lnTo>
                      <a:pt x="84" y="81"/>
                    </a:lnTo>
                    <a:lnTo>
                      <a:pt x="84" y="81"/>
                    </a:lnTo>
                    <a:lnTo>
                      <a:pt x="84" y="81"/>
                    </a:lnTo>
                    <a:lnTo>
                      <a:pt x="87" y="80"/>
                    </a:lnTo>
                    <a:lnTo>
                      <a:pt x="90" y="78"/>
                    </a:lnTo>
                    <a:lnTo>
                      <a:pt x="103" y="59"/>
                    </a:lnTo>
                    <a:lnTo>
                      <a:pt x="103" y="34"/>
                    </a:lnTo>
                    <a:lnTo>
                      <a:pt x="88" y="23"/>
                    </a:lnTo>
                    <a:lnTo>
                      <a:pt x="88" y="23"/>
                    </a:lnTo>
                    <a:lnTo>
                      <a:pt x="83" y="23"/>
                    </a:lnTo>
                    <a:lnTo>
                      <a:pt x="80" y="25"/>
                    </a:lnTo>
                    <a:lnTo>
                      <a:pt x="57" y="59"/>
                    </a:lnTo>
                    <a:lnTo>
                      <a:pt x="57" y="59"/>
                    </a:lnTo>
                    <a:lnTo>
                      <a:pt x="56" y="63"/>
                    </a:lnTo>
                    <a:lnTo>
                      <a:pt x="57" y="66"/>
                    </a:lnTo>
                    <a:lnTo>
                      <a:pt x="22" y="117"/>
                    </a:lnTo>
                    <a:lnTo>
                      <a:pt x="22" y="153"/>
                    </a:lnTo>
                    <a:lnTo>
                      <a:pt x="22" y="153"/>
                    </a:lnTo>
                    <a:lnTo>
                      <a:pt x="26" y="154"/>
                    </a:lnTo>
                    <a:lnTo>
                      <a:pt x="26" y="154"/>
                    </a:lnTo>
                    <a:lnTo>
                      <a:pt x="29" y="155"/>
                    </a:lnTo>
                    <a:lnTo>
                      <a:pt x="29" y="158"/>
                    </a:lnTo>
                    <a:lnTo>
                      <a:pt x="29" y="162"/>
                    </a:lnTo>
                    <a:lnTo>
                      <a:pt x="29" y="162"/>
                    </a:lnTo>
                    <a:lnTo>
                      <a:pt x="33" y="161"/>
                    </a:lnTo>
                    <a:lnTo>
                      <a:pt x="36" y="161"/>
                    </a:lnTo>
                    <a:lnTo>
                      <a:pt x="38" y="162"/>
                    </a:lnTo>
                    <a:lnTo>
                      <a:pt x="38" y="162"/>
                    </a:lnTo>
                    <a:lnTo>
                      <a:pt x="40" y="163"/>
                    </a:lnTo>
                    <a:lnTo>
                      <a:pt x="41" y="166"/>
                    </a:lnTo>
                    <a:lnTo>
                      <a:pt x="41" y="169"/>
                    </a:lnTo>
                    <a:lnTo>
                      <a:pt x="40" y="172"/>
                    </a:lnTo>
                    <a:lnTo>
                      <a:pt x="38" y="173"/>
                    </a:lnTo>
                    <a:lnTo>
                      <a:pt x="22" y="180"/>
                    </a:lnTo>
                    <a:lnTo>
                      <a:pt x="22" y="182"/>
                    </a:lnTo>
                    <a:lnTo>
                      <a:pt x="41" y="176"/>
                    </a:lnTo>
                    <a:lnTo>
                      <a:pt x="41" y="176"/>
                    </a:lnTo>
                    <a:close/>
                    <a:moveTo>
                      <a:pt x="103" y="4"/>
                    </a:moveTo>
                    <a:lnTo>
                      <a:pt x="103" y="29"/>
                    </a:lnTo>
                    <a:lnTo>
                      <a:pt x="91" y="17"/>
                    </a:lnTo>
                    <a:lnTo>
                      <a:pt x="97" y="9"/>
                    </a:lnTo>
                    <a:lnTo>
                      <a:pt x="97" y="9"/>
                    </a:lnTo>
                    <a:lnTo>
                      <a:pt x="103" y="4"/>
                    </a:lnTo>
                    <a:lnTo>
                      <a:pt x="103" y="4"/>
                    </a:lnTo>
                    <a:close/>
                    <a:moveTo>
                      <a:pt x="22" y="117"/>
                    </a:moveTo>
                    <a:lnTo>
                      <a:pt x="0" y="150"/>
                    </a:lnTo>
                    <a:lnTo>
                      <a:pt x="2" y="191"/>
                    </a:lnTo>
                    <a:lnTo>
                      <a:pt x="22" y="182"/>
                    </a:lnTo>
                    <a:lnTo>
                      <a:pt x="22" y="180"/>
                    </a:lnTo>
                    <a:lnTo>
                      <a:pt x="17" y="182"/>
                    </a:lnTo>
                    <a:lnTo>
                      <a:pt x="5" y="174"/>
                    </a:lnTo>
                    <a:lnTo>
                      <a:pt x="5" y="150"/>
                    </a:lnTo>
                    <a:lnTo>
                      <a:pt x="5" y="150"/>
                    </a:lnTo>
                    <a:lnTo>
                      <a:pt x="6" y="149"/>
                    </a:lnTo>
                    <a:lnTo>
                      <a:pt x="6" y="149"/>
                    </a:lnTo>
                    <a:lnTo>
                      <a:pt x="7" y="146"/>
                    </a:lnTo>
                    <a:lnTo>
                      <a:pt x="10" y="146"/>
                    </a:lnTo>
                    <a:lnTo>
                      <a:pt x="13" y="146"/>
                    </a:lnTo>
                    <a:lnTo>
                      <a:pt x="15" y="146"/>
                    </a:lnTo>
                    <a:lnTo>
                      <a:pt x="15" y="146"/>
                    </a:lnTo>
                    <a:lnTo>
                      <a:pt x="17" y="149"/>
                    </a:lnTo>
                    <a:lnTo>
                      <a:pt x="18" y="150"/>
                    </a:lnTo>
                    <a:lnTo>
                      <a:pt x="18" y="155"/>
                    </a:lnTo>
                    <a:lnTo>
                      <a:pt x="18" y="155"/>
                    </a:lnTo>
                    <a:lnTo>
                      <a:pt x="19" y="154"/>
                    </a:lnTo>
                    <a:lnTo>
                      <a:pt x="22" y="153"/>
                    </a:lnTo>
                    <a:lnTo>
                      <a:pt x="22" y="1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4" name="Google Shape;254;p12"/>
              <p:cNvSpPr/>
              <p:nvPr/>
            </p:nvSpPr>
            <p:spPr>
              <a:xfrm>
                <a:off x="5107827" y="2477035"/>
                <a:ext cx="217398" cy="226006"/>
              </a:xfrm>
              <a:custGeom>
                <a:avLst/>
                <a:gdLst/>
                <a:ahLst/>
                <a:cxnLst/>
                <a:rect l="l" t="t" r="r" b="b"/>
                <a:pathLst>
                  <a:path w="176" h="191" extrusionOk="0">
                    <a:moveTo>
                      <a:pt x="132" y="66"/>
                    </a:moveTo>
                    <a:lnTo>
                      <a:pt x="132" y="66"/>
                    </a:lnTo>
                    <a:lnTo>
                      <a:pt x="136" y="77"/>
                    </a:lnTo>
                    <a:lnTo>
                      <a:pt x="138" y="88"/>
                    </a:lnTo>
                    <a:lnTo>
                      <a:pt x="138" y="88"/>
                    </a:lnTo>
                    <a:lnTo>
                      <a:pt x="136" y="99"/>
                    </a:lnTo>
                    <a:lnTo>
                      <a:pt x="132" y="109"/>
                    </a:lnTo>
                    <a:lnTo>
                      <a:pt x="132" y="66"/>
                    </a:lnTo>
                    <a:lnTo>
                      <a:pt x="132" y="66"/>
                    </a:lnTo>
                    <a:close/>
                    <a:moveTo>
                      <a:pt x="132" y="138"/>
                    </a:moveTo>
                    <a:lnTo>
                      <a:pt x="132" y="127"/>
                    </a:lnTo>
                    <a:lnTo>
                      <a:pt x="132" y="127"/>
                    </a:lnTo>
                    <a:lnTo>
                      <a:pt x="135" y="128"/>
                    </a:lnTo>
                    <a:lnTo>
                      <a:pt x="135" y="128"/>
                    </a:lnTo>
                    <a:lnTo>
                      <a:pt x="150" y="143"/>
                    </a:lnTo>
                    <a:lnTo>
                      <a:pt x="150" y="143"/>
                    </a:lnTo>
                    <a:lnTo>
                      <a:pt x="151" y="147"/>
                    </a:lnTo>
                    <a:lnTo>
                      <a:pt x="150" y="150"/>
                    </a:lnTo>
                    <a:lnTo>
                      <a:pt x="150" y="150"/>
                    </a:lnTo>
                    <a:lnTo>
                      <a:pt x="147" y="151"/>
                    </a:lnTo>
                    <a:lnTo>
                      <a:pt x="145" y="150"/>
                    </a:lnTo>
                    <a:lnTo>
                      <a:pt x="132" y="138"/>
                    </a:lnTo>
                    <a:lnTo>
                      <a:pt x="132" y="138"/>
                    </a:lnTo>
                    <a:close/>
                    <a:moveTo>
                      <a:pt x="132" y="49"/>
                    </a:moveTo>
                    <a:lnTo>
                      <a:pt x="132" y="36"/>
                    </a:lnTo>
                    <a:lnTo>
                      <a:pt x="145" y="26"/>
                    </a:lnTo>
                    <a:lnTo>
                      <a:pt x="145" y="26"/>
                    </a:lnTo>
                    <a:lnTo>
                      <a:pt x="147" y="24"/>
                    </a:lnTo>
                    <a:lnTo>
                      <a:pt x="150" y="26"/>
                    </a:lnTo>
                    <a:lnTo>
                      <a:pt x="150" y="26"/>
                    </a:lnTo>
                    <a:lnTo>
                      <a:pt x="151" y="28"/>
                    </a:lnTo>
                    <a:lnTo>
                      <a:pt x="150" y="31"/>
                    </a:lnTo>
                    <a:lnTo>
                      <a:pt x="135" y="47"/>
                    </a:lnTo>
                    <a:lnTo>
                      <a:pt x="135" y="47"/>
                    </a:lnTo>
                    <a:lnTo>
                      <a:pt x="135" y="47"/>
                    </a:lnTo>
                    <a:lnTo>
                      <a:pt x="132" y="49"/>
                    </a:lnTo>
                    <a:lnTo>
                      <a:pt x="132" y="49"/>
                    </a:lnTo>
                    <a:close/>
                    <a:moveTo>
                      <a:pt x="146" y="88"/>
                    </a:moveTo>
                    <a:lnTo>
                      <a:pt x="146" y="88"/>
                    </a:lnTo>
                    <a:lnTo>
                      <a:pt x="146" y="88"/>
                    </a:lnTo>
                    <a:lnTo>
                      <a:pt x="147" y="85"/>
                    </a:lnTo>
                    <a:lnTo>
                      <a:pt x="150" y="84"/>
                    </a:lnTo>
                    <a:lnTo>
                      <a:pt x="172" y="84"/>
                    </a:lnTo>
                    <a:lnTo>
                      <a:pt x="172" y="84"/>
                    </a:lnTo>
                    <a:lnTo>
                      <a:pt x="174" y="85"/>
                    </a:lnTo>
                    <a:lnTo>
                      <a:pt x="176" y="88"/>
                    </a:lnTo>
                    <a:lnTo>
                      <a:pt x="176" y="88"/>
                    </a:lnTo>
                    <a:lnTo>
                      <a:pt x="174" y="91"/>
                    </a:lnTo>
                    <a:lnTo>
                      <a:pt x="172" y="92"/>
                    </a:lnTo>
                    <a:lnTo>
                      <a:pt x="150" y="92"/>
                    </a:lnTo>
                    <a:lnTo>
                      <a:pt x="150" y="92"/>
                    </a:lnTo>
                    <a:lnTo>
                      <a:pt x="147" y="91"/>
                    </a:lnTo>
                    <a:lnTo>
                      <a:pt x="146" y="88"/>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32" y="109"/>
                    </a:lnTo>
                    <a:lnTo>
                      <a:pt x="128" y="115"/>
                    </a:lnTo>
                    <a:lnTo>
                      <a:pt x="124" y="120"/>
                    </a:lnTo>
                    <a:lnTo>
                      <a:pt x="120" y="124"/>
                    </a:lnTo>
                    <a:lnTo>
                      <a:pt x="115" y="128"/>
                    </a:lnTo>
                    <a:lnTo>
                      <a:pt x="115" y="166"/>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6"/>
                    </a:lnTo>
                    <a:lnTo>
                      <a:pt x="105" y="123"/>
                    </a:lnTo>
                    <a:lnTo>
                      <a:pt x="108" y="122"/>
                    </a:lnTo>
                    <a:lnTo>
                      <a:pt x="108" y="122"/>
                    </a:lnTo>
                    <a:lnTo>
                      <a:pt x="115" y="115"/>
                    </a:lnTo>
                    <a:lnTo>
                      <a:pt x="122" y="107"/>
                    </a:lnTo>
                    <a:lnTo>
                      <a:pt x="126" y="99"/>
                    </a:lnTo>
                    <a:lnTo>
                      <a:pt x="127" y="88"/>
                    </a:lnTo>
                    <a:lnTo>
                      <a:pt x="127" y="88"/>
                    </a:lnTo>
                    <a:lnTo>
                      <a:pt x="126" y="80"/>
                    </a:lnTo>
                    <a:lnTo>
                      <a:pt x="124" y="73"/>
                    </a:lnTo>
                    <a:lnTo>
                      <a:pt x="120" y="66"/>
                    </a:lnTo>
                    <a:lnTo>
                      <a:pt x="116" y="61"/>
                    </a:lnTo>
                    <a:lnTo>
                      <a:pt x="116" y="61"/>
                    </a:lnTo>
                    <a:lnTo>
                      <a:pt x="109" y="55"/>
                    </a:lnTo>
                    <a:lnTo>
                      <a:pt x="104" y="51"/>
                    </a:lnTo>
                    <a:lnTo>
                      <a:pt x="96" y="50"/>
                    </a:lnTo>
                    <a:lnTo>
                      <a:pt x="88" y="49"/>
                    </a:lnTo>
                    <a:lnTo>
                      <a:pt x="88" y="49"/>
                    </a:lnTo>
                    <a:lnTo>
                      <a:pt x="88" y="39"/>
                    </a:lnTo>
                    <a:lnTo>
                      <a:pt x="88" y="39"/>
                    </a:lnTo>
                    <a:lnTo>
                      <a:pt x="88" y="39"/>
                    </a:lnTo>
                    <a:close/>
                    <a:moveTo>
                      <a:pt x="132" y="36"/>
                    </a:moveTo>
                    <a:lnTo>
                      <a:pt x="128" y="40"/>
                    </a:lnTo>
                    <a:lnTo>
                      <a:pt x="128" y="40"/>
                    </a:lnTo>
                    <a:lnTo>
                      <a:pt x="127" y="43"/>
                    </a:lnTo>
                    <a:lnTo>
                      <a:pt x="128" y="47"/>
                    </a:lnTo>
                    <a:lnTo>
                      <a:pt x="128" y="47"/>
                    </a:lnTo>
                    <a:lnTo>
                      <a:pt x="130" y="49"/>
                    </a:lnTo>
                    <a:lnTo>
                      <a:pt x="132" y="49"/>
                    </a:lnTo>
                    <a:lnTo>
                      <a:pt x="132" y="36"/>
                    </a:lnTo>
                    <a:lnTo>
                      <a:pt x="132" y="36"/>
                    </a:lnTo>
                    <a:close/>
                    <a:moveTo>
                      <a:pt x="132" y="127"/>
                    </a:moveTo>
                    <a:lnTo>
                      <a:pt x="132" y="127"/>
                    </a:lnTo>
                    <a:lnTo>
                      <a:pt x="130" y="127"/>
                    </a:lnTo>
                    <a:lnTo>
                      <a:pt x="128" y="128"/>
                    </a:lnTo>
                    <a:lnTo>
                      <a:pt x="128" y="128"/>
                    </a:lnTo>
                    <a:lnTo>
                      <a:pt x="127" y="131"/>
                    </a:lnTo>
                    <a:lnTo>
                      <a:pt x="128" y="135"/>
                    </a:lnTo>
                    <a:lnTo>
                      <a:pt x="132" y="138"/>
                    </a:lnTo>
                    <a:lnTo>
                      <a:pt x="132" y="127"/>
                    </a:lnTo>
                    <a:lnTo>
                      <a:pt x="132" y="127"/>
                    </a:lnTo>
                    <a:close/>
                    <a:moveTo>
                      <a:pt x="88" y="30"/>
                    </a:moveTo>
                    <a:lnTo>
                      <a:pt x="88" y="0"/>
                    </a:lnTo>
                    <a:lnTo>
                      <a:pt x="88" y="0"/>
                    </a:lnTo>
                    <a:lnTo>
                      <a:pt x="92" y="1"/>
                    </a:lnTo>
                    <a:lnTo>
                      <a:pt x="92" y="4"/>
                    </a:lnTo>
                    <a:lnTo>
                      <a:pt x="92" y="26"/>
                    </a:lnTo>
                    <a:lnTo>
                      <a:pt x="92" y="26"/>
                    </a:lnTo>
                    <a:lnTo>
                      <a:pt x="92" y="28"/>
                    </a:lnTo>
                    <a:lnTo>
                      <a:pt x="88" y="30"/>
                    </a:lnTo>
                    <a:lnTo>
                      <a:pt x="88" y="30"/>
                    </a:lnTo>
                    <a:close/>
                    <a:moveTo>
                      <a:pt x="88" y="191"/>
                    </a:moveTo>
                    <a:lnTo>
                      <a:pt x="85" y="191"/>
                    </a:lnTo>
                    <a:lnTo>
                      <a:pt x="85" y="191"/>
                    </a:lnTo>
                    <a:lnTo>
                      <a:pt x="80" y="191"/>
                    </a:lnTo>
                    <a:lnTo>
                      <a:pt x="76" y="189"/>
                    </a:lnTo>
                    <a:lnTo>
                      <a:pt x="71" y="187"/>
                    </a:lnTo>
                    <a:lnTo>
                      <a:pt x="67" y="184"/>
                    </a:lnTo>
                    <a:lnTo>
                      <a:pt x="65" y="180"/>
                    </a:lnTo>
                    <a:lnTo>
                      <a:pt x="62" y="176"/>
                    </a:lnTo>
                    <a:lnTo>
                      <a:pt x="61" y="172"/>
                    </a:lnTo>
                    <a:lnTo>
                      <a:pt x="61" y="166"/>
                    </a:lnTo>
                    <a:lnTo>
                      <a:pt x="61" y="128"/>
                    </a:lnTo>
                    <a:lnTo>
                      <a:pt x="61" y="128"/>
                    </a:lnTo>
                    <a:lnTo>
                      <a:pt x="55" y="124"/>
                    </a:lnTo>
                    <a:lnTo>
                      <a:pt x="51" y="119"/>
                    </a:lnTo>
                    <a:lnTo>
                      <a:pt x="47" y="114"/>
                    </a:lnTo>
                    <a:lnTo>
                      <a:pt x="44" y="108"/>
                    </a:lnTo>
                    <a:lnTo>
                      <a:pt x="44" y="67"/>
                    </a:lnTo>
                    <a:lnTo>
                      <a:pt x="44" y="67"/>
                    </a:lnTo>
                    <a:lnTo>
                      <a:pt x="47" y="61"/>
                    </a:lnTo>
                    <a:lnTo>
                      <a:pt x="51" y="55"/>
                    </a:lnTo>
                    <a:lnTo>
                      <a:pt x="57" y="51"/>
                    </a:lnTo>
                    <a:lnTo>
                      <a:pt x="62" y="47"/>
                    </a:lnTo>
                    <a:lnTo>
                      <a:pt x="67" y="43"/>
                    </a:lnTo>
                    <a:lnTo>
                      <a:pt x="74" y="40"/>
                    </a:lnTo>
                    <a:lnTo>
                      <a:pt x="81" y="39"/>
                    </a:lnTo>
                    <a:lnTo>
                      <a:pt x="88" y="39"/>
                    </a:lnTo>
                    <a:lnTo>
                      <a:pt x="88" y="49"/>
                    </a:lnTo>
                    <a:lnTo>
                      <a:pt x="88" y="49"/>
                    </a:lnTo>
                    <a:lnTo>
                      <a:pt x="81" y="50"/>
                    </a:lnTo>
                    <a:lnTo>
                      <a:pt x="73" y="51"/>
                    </a:lnTo>
                    <a:lnTo>
                      <a:pt x="66" y="55"/>
                    </a:lnTo>
                    <a:lnTo>
                      <a:pt x="61" y="61"/>
                    </a:lnTo>
                    <a:lnTo>
                      <a:pt x="61" y="61"/>
                    </a:lnTo>
                    <a:lnTo>
                      <a:pt x="57" y="66"/>
                    </a:lnTo>
                    <a:lnTo>
                      <a:pt x="53" y="73"/>
                    </a:lnTo>
                    <a:lnTo>
                      <a:pt x="50" y="80"/>
                    </a:lnTo>
                    <a:lnTo>
                      <a:pt x="50" y="88"/>
                    </a:lnTo>
                    <a:lnTo>
                      <a:pt x="50" y="88"/>
                    </a:lnTo>
                    <a:lnTo>
                      <a:pt x="51" y="97"/>
                    </a:lnTo>
                    <a:lnTo>
                      <a:pt x="55" y="107"/>
                    </a:lnTo>
                    <a:lnTo>
                      <a:pt x="61" y="115"/>
                    </a:lnTo>
                    <a:lnTo>
                      <a:pt x="69" y="120"/>
                    </a:lnTo>
                    <a:lnTo>
                      <a:pt x="69" y="120"/>
                    </a:lnTo>
                    <a:lnTo>
                      <a:pt x="69" y="120"/>
                    </a:lnTo>
                    <a:lnTo>
                      <a:pt x="70" y="123"/>
                    </a:lnTo>
                    <a:lnTo>
                      <a:pt x="70" y="126"/>
                    </a:lnTo>
                    <a:lnTo>
                      <a:pt x="70" y="147"/>
                    </a:lnTo>
                    <a:lnTo>
                      <a:pt x="88" y="147"/>
                    </a:lnTo>
                    <a:lnTo>
                      <a:pt x="88" y="191"/>
                    </a:lnTo>
                    <a:lnTo>
                      <a:pt x="88" y="191"/>
                    </a:lnTo>
                    <a:close/>
                    <a:moveTo>
                      <a:pt x="88" y="0"/>
                    </a:moveTo>
                    <a:lnTo>
                      <a:pt x="88" y="30"/>
                    </a:lnTo>
                    <a:lnTo>
                      <a:pt x="88" y="30"/>
                    </a:lnTo>
                    <a:lnTo>
                      <a:pt x="88" y="30"/>
                    </a:lnTo>
                    <a:lnTo>
                      <a:pt x="88" y="30"/>
                    </a:lnTo>
                    <a:lnTo>
                      <a:pt x="88" y="30"/>
                    </a:lnTo>
                    <a:lnTo>
                      <a:pt x="85" y="28"/>
                    </a:lnTo>
                    <a:lnTo>
                      <a:pt x="84" y="26"/>
                    </a:lnTo>
                    <a:lnTo>
                      <a:pt x="84" y="4"/>
                    </a:lnTo>
                    <a:lnTo>
                      <a:pt x="84" y="4"/>
                    </a:lnTo>
                    <a:lnTo>
                      <a:pt x="85" y="1"/>
                    </a:lnTo>
                    <a:lnTo>
                      <a:pt x="88" y="0"/>
                    </a:lnTo>
                    <a:lnTo>
                      <a:pt x="88" y="0"/>
                    </a:lnTo>
                    <a:lnTo>
                      <a:pt x="88" y="0"/>
                    </a:lnTo>
                    <a:lnTo>
                      <a:pt x="88" y="0"/>
                    </a:lnTo>
                    <a:close/>
                    <a:moveTo>
                      <a:pt x="44" y="138"/>
                    </a:moveTo>
                    <a:lnTo>
                      <a:pt x="47" y="135"/>
                    </a:lnTo>
                    <a:lnTo>
                      <a:pt x="47" y="135"/>
                    </a:lnTo>
                    <a:lnTo>
                      <a:pt x="48" y="131"/>
                    </a:lnTo>
                    <a:lnTo>
                      <a:pt x="47" y="128"/>
                    </a:lnTo>
                    <a:lnTo>
                      <a:pt x="47" y="128"/>
                    </a:lnTo>
                    <a:lnTo>
                      <a:pt x="44" y="127"/>
                    </a:lnTo>
                    <a:lnTo>
                      <a:pt x="44" y="138"/>
                    </a:lnTo>
                    <a:lnTo>
                      <a:pt x="44" y="138"/>
                    </a:lnTo>
                    <a:close/>
                    <a:moveTo>
                      <a:pt x="44" y="49"/>
                    </a:moveTo>
                    <a:lnTo>
                      <a:pt x="44" y="49"/>
                    </a:lnTo>
                    <a:lnTo>
                      <a:pt x="47" y="47"/>
                    </a:lnTo>
                    <a:lnTo>
                      <a:pt x="47" y="47"/>
                    </a:lnTo>
                    <a:lnTo>
                      <a:pt x="48" y="43"/>
                    </a:lnTo>
                    <a:lnTo>
                      <a:pt x="47" y="40"/>
                    </a:lnTo>
                    <a:lnTo>
                      <a:pt x="44" y="38"/>
                    </a:lnTo>
                    <a:lnTo>
                      <a:pt x="44" y="49"/>
                    </a:lnTo>
                    <a:close/>
                    <a:moveTo>
                      <a:pt x="44" y="108"/>
                    </a:moveTo>
                    <a:lnTo>
                      <a:pt x="44" y="108"/>
                    </a:lnTo>
                    <a:lnTo>
                      <a:pt x="40" y="99"/>
                    </a:lnTo>
                    <a:lnTo>
                      <a:pt x="39" y="88"/>
                    </a:lnTo>
                    <a:lnTo>
                      <a:pt x="39" y="88"/>
                    </a:lnTo>
                    <a:lnTo>
                      <a:pt x="40" y="77"/>
                    </a:lnTo>
                    <a:lnTo>
                      <a:pt x="44" y="67"/>
                    </a:lnTo>
                    <a:lnTo>
                      <a:pt x="44" y="108"/>
                    </a:lnTo>
                    <a:lnTo>
                      <a:pt x="44" y="108"/>
                    </a:lnTo>
                    <a:close/>
                    <a:moveTo>
                      <a:pt x="44" y="38"/>
                    </a:moveTo>
                    <a:lnTo>
                      <a:pt x="44" y="49"/>
                    </a:lnTo>
                    <a:lnTo>
                      <a:pt x="44" y="49"/>
                    </a:lnTo>
                    <a:lnTo>
                      <a:pt x="40" y="47"/>
                    </a:lnTo>
                    <a:lnTo>
                      <a:pt x="40" y="47"/>
                    </a:lnTo>
                    <a:lnTo>
                      <a:pt x="25" y="31"/>
                    </a:lnTo>
                    <a:lnTo>
                      <a:pt x="25" y="31"/>
                    </a:lnTo>
                    <a:lnTo>
                      <a:pt x="24" y="28"/>
                    </a:lnTo>
                    <a:lnTo>
                      <a:pt x="25" y="26"/>
                    </a:lnTo>
                    <a:lnTo>
                      <a:pt x="25" y="26"/>
                    </a:lnTo>
                    <a:lnTo>
                      <a:pt x="28" y="24"/>
                    </a:lnTo>
                    <a:lnTo>
                      <a:pt x="32" y="26"/>
                    </a:lnTo>
                    <a:lnTo>
                      <a:pt x="44" y="38"/>
                    </a:lnTo>
                    <a:lnTo>
                      <a:pt x="44" y="38"/>
                    </a:lnTo>
                    <a:close/>
                    <a:moveTo>
                      <a:pt x="44" y="127"/>
                    </a:moveTo>
                    <a:lnTo>
                      <a:pt x="44" y="138"/>
                    </a:lnTo>
                    <a:lnTo>
                      <a:pt x="32" y="150"/>
                    </a:lnTo>
                    <a:lnTo>
                      <a:pt x="32" y="150"/>
                    </a:lnTo>
                    <a:lnTo>
                      <a:pt x="28" y="151"/>
                    </a:lnTo>
                    <a:lnTo>
                      <a:pt x="25" y="150"/>
                    </a:lnTo>
                    <a:lnTo>
                      <a:pt x="25" y="150"/>
                    </a:lnTo>
                    <a:lnTo>
                      <a:pt x="24" y="147"/>
                    </a:lnTo>
                    <a:lnTo>
                      <a:pt x="25" y="143"/>
                    </a:lnTo>
                    <a:lnTo>
                      <a:pt x="40" y="128"/>
                    </a:lnTo>
                    <a:lnTo>
                      <a:pt x="40" y="128"/>
                    </a:lnTo>
                    <a:lnTo>
                      <a:pt x="40" y="128"/>
                    </a:lnTo>
                    <a:lnTo>
                      <a:pt x="44" y="127"/>
                    </a:lnTo>
                    <a:lnTo>
                      <a:pt x="44" y="127"/>
                    </a:lnTo>
                    <a:close/>
                    <a:moveTo>
                      <a:pt x="4" y="84"/>
                    </a:moveTo>
                    <a:lnTo>
                      <a:pt x="4" y="84"/>
                    </a:lnTo>
                    <a:lnTo>
                      <a:pt x="25" y="84"/>
                    </a:lnTo>
                    <a:lnTo>
                      <a:pt x="25" y="84"/>
                    </a:lnTo>
                    <a:lnTo>
                      <a:pt x="29" y="85"/>
                    </a:lnTo>
                    <a:lnTo>
                      <a:pt x="31" y="88"/>
                    </a:lnTo>
                    <a:lnTo>
                      <a:pt x="31" y="88"/>
                    </a:lnTo>
                    <a:lnTo>
                      <a:pt x="29" y="91"/>
                    </a:lnTo>
                    <a:lnTo>
                      <a:pt x="25" y="92"/>
                    </a:lnTo>
                    <a:lnTo>
                      <a:pt x="4" y="92"/>
                    </a:lnTo>
                    <a:lnTo>
                      <a:pt x="4" y="92"/>
                    </a:lnTo>
                    <a:lnTo>
                      <a:pt x="1" y="91"/>
                    </a:lnTo>
                    <a:lnTo>
                      <a:pt x="0" y="88"/>
                    </a:lnTo>
                    <a:lnTo>
                      <a:pt x="0" y="88"/>
                    </a:lnTo>
                    <a:lnTo>
                      <a:pt x="1" y="85"/>
                    </a:lnTo>
                    <a:lnTo>
                      <a:pt x="4" y="84"/>
                    </a:lnTo>
                    <a:lnTo>
                      <a:pt x="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5" name="Google Shape;255;p12"/>
              <p:cNvSpPr/>
              <p:nvPr/>
            </p:nvSpPr>
            <p:spPr>
              <a:xfrm>
                <a:off x="6082413" y="2169382"/>
                <a:ext cx="326097" cy="452014"/>
              </a:xfrm>
              <a:custGeom>
                <a:avLst/>
                <a:gdLst/>
                <a:ahLst/>
                <a:cxnLst/>
                <a:rect l="l" t="t" r="r" b="b"/>
                <a:pathLst>
                  <a:path w="264" h="382" extrusionOk="0">
                    <a:moveTo>
                      <a:pt x="174" y="20"/>
                    </a:moveTo>
                    <a:lnTo>
                      <a:pt x="132" y="7"/>
                    </a:lnTo>
                    <a:lnTo>
                      <a:pt x="132" y="151"/>
                    </a:lnTo>
                    <a:lnTo>
                      <a:pt x="140" y="126"/>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00"/>
                    </a:lnTo>
                    <a:lnTo>
                      <a:pt x="132" y="327"/>
                    </a:lnTo>
                    <a:lnTo>
                      <a:pt x="132" y="327"/>
                    </a:lnTo>
                    <a:lnTo>
                      <a:pt x="138" y="329"/>
                    </a:lnTo>
                    <a:lnTo>
                      <a:pt x="144" y="333"/>
                    </a:lnTo>
                    <a:lnTo>
                      <a:pt x="148" y="338"/>
                    </a:lnTo>
                    <a:lnTo>
                      <a:pt x="149" y="345"/>
                    </a:lnTo>
                    <a:lnTo>
                      <a:pt x="149" y="345"/>
                    </a:lnTo>
                    <a:lnTo>
                      <a:pt x="148" y="353"/>
                    </a:lnTo>
                    <a:lnTo>
                      <a:pt x="144" y="359"/>
                    </a:lnTo>
                    <a:lnTo>
                      <a:pt x="138" y="363"/>
                    </a:lnTo>
                    <a:lnTo>
                      <a:pt x="132" y="364"/>
                    </a:lnTo>
                    <a:lnTo>
                      <a:pt x="132" y="382"/>
                    </a:lnTo>
                    <a:lnTo>
                      <a:pt x="228" y="382"/>
                    </a:lnTo>
                    <a:lnTo>
                      <a:pt x="228" y="361"/>
                    </a:lnTo>
                    <a:lnTo>
                      <a:pt x="228" y="361"/>
                    </a:lnTo>
                    <a:lnTo>
                      <a:pt x="228" y="357"/>
                    </a:lnTo>
                    <a:lnTo>
                      <a:pt x="225" y="353"/>
                    </a:lnTo>
                    <a:lnTo>
                      <a:pt x="221" y="349"/>
                    </a:lnTo>
                    <a:lnTo>
                      <a:pt x="215" y="345"/>
                    </a:lnTo>
                    <a:lnTo>
                      <a:pt x="201" y="340"/>
                    </a:lnTo>
                    <a:lnTo>
                      <a:pt x="182" y="336"/>
                    </a:lnTo>
                    <a:lnTo>
                      <a:pt x="182" y="336"/>
                    </a:lnTo>
                    <a:lnTo>
                      <a:pt x="199" y="326"/>
                    </a:lnTo>
                    <a:lnTo>
                      <a:pt x="214" y="315"/>
                    </a:lnTo>
                    <a:lnTo>
                      <a:pt x="229" y="302"/>
                    </a:lnTo>
                    <a:lnTo>
                      <a:pt x="241" y="287"/>
                    </a:lnTo>
                    <a:lnTo>
                      <a:pt x="251" y="271"/>
                    </a:lnTo>
                    <a:lnTo>
                      <a:pt x="257" y="253"/>
                    </a:lnTo>
                    <a:lnTo>
                      <a:pt x="263" y="233"/>
                    </a:lnTo>
                    <a:lnTo>
                      <a:pt x="264" y="212"/>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22" y="284"/>
                    </a:lnTo>
                    <a:lnTo>
                      <a:pt x="34" y="300"/>
                    </a:lnTo>
                    <a:lnTo>
                      <a:pt x="48" y="314"/>
                    </a:lnTo>
                    <a:lnTo>
                      <a:pt x="65" y="326"/>
                    </a:lnTo>
                    <a:lnTo>
                      <a:pt x="83" y="336"/>
                    </a:lnTo>
                    <a:lnTo>
                      <a:pt x="83" y="336"/>
                    </a:lnTo>
                    <a:lnTo>
                      <a:pt x="64" y="340"/>
                    </a:lnTo>
                    <a:lnTo>
                      <a:pt x="49" y="345"/>
                    </a:lnTo>
                    <a:lnTo>
                      <a:pt x="44" y="349"/>
                    </a:lnTo>
                    <a:lnTo>
                      <a:pt x="39" y="353"/>
                    </a:lnTo>
                    <a:lnTo>
                      <a:pt x="37" y="357"/>
                    </a:lnTo>
                    <a:lnTo>
                      <a:pt x="35" y="361"/>
                    </a:lnTo>
                    <a:lnTo>
                      <a:pt x="35" y="382"/>
                    </a:lnTo>
                    <a:lnTo>
                      <a:pt x="132" y="382"/>
                    </a:lnTo>
                    <a:lnTo>
                      <a:pt x="132" y="364"/>
                    </a:lnTo>
                    <a:lnTo>
                      <a:pt x="132" y="364"/>
                    </a:lnTo>
                    <a:lnTo>
                      <a:pt x="125" y="363"/>
                    </a:lnTo>
                    <a:lnTo>
                      <a:pt x="119" y="359"/>
                    </a:lnTo>
                    <a:lnTo>
                      <a:pt x="115" y="353"/>
                    </a:lnTo>
                    <a:lnTo>
                      <a:pt x="114" y="345"/>
                    </a:lnTo>
                    <a:lnTo>
                      <a:pt x="114" y="345"/>
                    </a:lnTo>
                    <a:lnTo>
                      <a:pt x="115" y="338"/>
                    </a:lnTo>
                    <a:lnTo>
                      <a:pt x="119" y="333"/>
                    </a:lnTo>
                    <a:lnTo>
                      <a:pt x="125" y="329"/>
                    </a:lnTo>
                    <a:lnTo>
                      <a:pt x="132" y="327"/>
                    </a:lnTo>
                    <a:lnTo>
                      <a:pt x="132" y="3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6" name="Google Shape;256;p12"/>
              <p:cNvSpPr/>
              <p:nvPr/>
            </p:nvSpPr>
            <p:spPr>
              <a:xfrm>
                <a:off x="6356631" y="3062759"/>
                <a:ext cx="339684" cy="115961"/>
              </a:xfrm>
              <a:custGeom>
                <a:avLst/>
                <a:gdLst/>
                <a:ahLst/>
                <a:cxnLst/>
                <a:rect l="l" t="t" r="r" b="b"/>
                <a:pathLst>
                  <a:path w="275" h="98" extrusionOk="0">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8" y="15"/>
                    </a:lnTo>
                    <a:lnTo>
                      <a:pt x="115" y="13"/>
                    </a:lnTo>
                    <a:lnTo>
                      <a:pt x="111" y="11"/>
                    </a:lnTo>
                    <a:lnTo>
                      <a:pt x="84" y="4"/>
                    </a:lnTo>
                    <a:lnTo>
                      <a:pt x="84" y="8"/>
                    </a:lnTo>
                    <a:lnTo>
                      <a:pt x="107" y="14"/>
                    </a:lnTo>
                    <a:lnTo>
                      <a:pt x="107" y="14"/>
                    </a:lnTo>
                    <a:lnTo>
                      <a:pt x="110" y="15"/>
                    </a:lnTo>
                    <a:lnTo>
                      <a:pt x="113" y="17"/>
                    </a:lnTo>
                    <a:lnTo>
                      <a:pt x="113" y="19"/>
                    </a:lnTo>
                    <a:lnTo>
                      <a:pt x="113" y="22"/>
                    </a:lnTo>
                    <a:lnTo>
                      <a:pt x="110" y="36"/>
                    </a:lnTo>
                    <a:lnTo>
                      <a:pt x="110" y="36"/>
                    </a:lnTo>
                    <a:lnTo>
                      <a:pt x="110" y="36"/>
                    </a:lnTo>
                    <a:lnTo>
                      <a:pt x="109" y="33"/>
                    </a:lnTo>
                    <a:lnTo>
                      <a:pt x="105" y="30"/>
                    </a:lnTo>
                    <a:lnTo>
                      <a:pt x="84" y="26"/>
                    </a:lnTo>
                    <a:lnTo>
                      <a:pt x="84" y="73"/>
                    </a:lnTo>
                    <a:lnTo>
                      <a:pt x="99" y="76"/>
                    </a:lnTo>
                    <a:lnTo>
                      <a:pt x="99" y="76"/>
                    </a:lnTo>
                    <a:lnTo>
                      <a:pt x="103" y="76"/>
                    </a:lnTo>
                    <a:lnTo>
                      <a:pt x="106" y="73"/>
                    </a:lnTo>
                    <a:lnTo>
                      <a:pt x="228" y="98"/>
                    </a:lnTo>
                    <a:lnTo>
                      <a:pt x="239" y="94"/>
                    </a:lnTo>
                    <a:lnTo>
                      <a:pt x="239" y="88"/>
                    </a:lnTo>
                    <a:lnTo>
                      <a:pt x="228" y="94"/>
                    </a:lnTo>
                    <a:lnTo>
                      <a:pt x="228" y="94"/>
                    </a:lnTo>
                    <a:lnTo>
                      <a:pt x="225" y="92"/>
                    </a:lnTo>
                    <a:lnTo>
                      <a:pt x="225" y="92"/>
                    </a:lnTo>
                    <a:lnTo>
                      <a:pt x="222" y="91"/>
                    </a:lnTo>
                    <a:lnTo>
                      <a:pt x="220" y="90"/>
                    </a:lnTo>
                    <a:lnTo>
                      <a:pt x="218" y="86"/>
                    </a:lnTo>
                    <a:lnTo>
                      <a:pt x="218" y="83"/>
                    </a:lnTo>
                    <a:lnTo>
                      <a:pt x="218" y="83"/>
                    </a:lnTo>
                    <a:lnTo>
                      <a:pt x="220" y="80"/>
                    </a:lnTo>
                    <a:lnTo>
                      <a:pt x="221" y="78"/>
                    </a:lnTo>
                    <a:lnTo>
                      <a:pt x="224" y="76"/>
                    </a:lnTo>
                    <a:lnTo>
                      <a:pt x="226" y="76"/>
                    </a:lnTo>
                    <a:lnTo>
                      <a:pt x="226" y="76"/>
                    </a:lnTo>
                    <a:lnTo>
                      <a:pt x="224" y="75"/>
                    </a:lnTo>
                    <a:lnTo>
                      <a:pt x="222" y="72"/>
                    </a:lnTo>
                    <a:lnTo>
                      <a:pt x="221" y="69"/>
                    </a:lnTo>
                    <a:lnTo>
                      <a:pt x="221" y="67"/>
                    </a:lnTo>
                    <a:lnTo>
                      <a:pt x="221" y="67"/>
                    </a:lnTo>
                    <a:lnTo>
                      <a:pt x="222" y="64"/>
                    </a:lnTo>
                    <a:lnTo>
                      <a:pt x="225" y="61"/>
                    </a:lnTo>
                    <a:lnTo>
                      <a:pt x="226" y="60"/>
                    </a:lnTo>
                    <a:lnTo>
                      <a:pt x="230" y="60"/>
                    </a:lnTo>
                    <a:lnTo>
                      <a:pt x="230" y="60"/>
                    </a:lnTo>
                    <a:lnTo>
                      <a:pt x="228" y="57"/>
                    </a:lnTo>
                    <a:lnTo>
                      <a:pt x="225" y="56"/>
                    </a:lnTo>
                    <a:lnTo>
                      <a:pt x="225" y="53"/>
                    </a:lnTo>
                    <a:lnTo>
                      <a:pt x="225" y="49"/>
                    </a:lnTo>
                    <a:lnTo>
                      <a:pt x="225" y="49"/>
                    </a:lnTo>
                    <a:lnTo>
                      <a:pt x="226" y="46"/>
                    </a:lnTo>
                    <a:lnTo>
                      <a:pt x="229" y="44"/>
                    </a:lnTo>
                    <a:lnTo>
                      <a:pt x="232" y="42"/>
                    </a:lnTo>
                    <a:lnTo>
                      <a:pt x="235" y="42"/>
                    </a:lnTo>
                    <a:lnTo>
                      <a:pt x="237" y="44"/>
                    </a:lnTo>
                    <a:lnTo>
                      <a:pt x="239" y="44"/>
                    </a:lnTo>
                    <a:lnTo>
                      <a:pt x="239" y="40"/>
                    </a:lnTo>
                    <a:close/>
                    <a:moveTo>
                      <a:pt x="84" y="4"/>
                    </a:moveTo>
                    <a:lnTo>
                      <a:pt x="63" y="0"/>
                    </a:lnTo>
                    <a:lnTo>
                      <a:pt x="63" y="0"/>
                    </a:lnTo>
                    <a:lnTo>
                      <a:pt x="60" y="0"/>
                    </a:lnTo>
                    <a:lnTo>
                      <a:pt x="57" y="2"/>
                    </a:lnTo>
                    <a:lnTo>
                      <a:pt x="54" y="3"/>
                    </a:lnTo>
                    <a:lnTo>
                      <a:pt x="53" y="6"/>
                    </a:lnTo>
                    <a:lnTo>
                      <a:pt x="33" y="2"/>
                    </a:lnTo>
                    <a:lnTo>
                      <a:pt x="33" y="2"/>
                    </a:lnTo>
                    <a:lnTo>
                      <a:pt x="27" y="0"/>
                    </a:lnTo>
                    <a:lnTo>
                      <a:pt x="22" y="2"/>
                    </a:lnTo>
                    <a:lnTo>
                      <a:pt x="18" y="3"/>
                    </a:lnTo>
                    <a:lnTo>
                      <a:pt x="12" y="6"/>
                    </a:lnTo>
                    <a:lnTo>
                      <a:pt x="8" y="8"/>
                    </a:lnTo>
                    <a:lnTo>
                      <a:pt x="6" y="13"/>
                    </a:lnTo>
                    <a:lnTo>
                      <a:pt x="3" y="18"/>
                    </a:lnTo>
                    <a:lnTo>
                      <a:pt x="2" y="22"/>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2" y="59"/>
                    </a:lnTo>
                    <a:lnTo>
                      <a:pt x="44" y="61"/>
                    </a:lnTo>
                    <a:lnTo>
                      <a:pt x="45" y="64"/>
                    </a:lnTo>
                    <a:lnTo>
                      <a:pt x="46" y="65"/>
                    </a:lnTo>
                    <a:lnTo>
                      <a:pt x="49" y="67"/>
                    </a:lnTo>
                    <a:lnTo>
                      <a:pt x="84" y="73"/>
                    </a:lnTo>
                    <a:lnTo>
                      <a:pt x="84" y="26"/>
                    </a:lnTo>
                    <a:lnTo>
                      <a:pt x="61" y="22"/>
                    </a:lnTo>
                    <a:lnTo>
                      <a:pt x="61" y="22"/>
                    </a:lnTo>
                    <a:lnTo>
                      <a:pt x="57" y="22"/>
                    </a:lnTo>
                    <a:lnTo>
                      <a:pt x="54" y="25"/>
                    </a:lnTo>
                    <a:lnTo>
                      <a:pt x="57" y="11"/>
                    </a:lnTo>
                    <a:lnTo>
                      <a:pt x="57" y="11"/>
                    </a:lnTo>
                    <a:lnTo>
                      <a:pt x="58" y="8"/>
                    </a:lnTo>
                    <a:lnTo>
                      <a:pt x="60" y="7"/>
                    </a:lnTo>
                    <a:lnTo>
                      <a:pt x="63" y="6"/>
                    </a:lnTo>
                    <a:lnTo>
                      <a:pt x="65" y="6"/>
                    </a:lnTo>
                    <a:lnTo>
                      <a:pt x="84" y="8"/>
                    </a:lnTo>
                    <a:lnTo>
                      <a:pt x="84" y="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7" name="Google Shape;257;p12"/>
              <p:cNvSpPr/>
              <p:nvPr/>
            </p:nvSpPr>
            <p:spPr>
              <a:xfrm>
                <a:off x="5374633" y="2454552"/>
                <a:ext cx="155637" cy="114779"/>
              </a:xfrm>
              <a:custGeom>
                <a:avLst/>
                <a:gdLst/>
                <a:ahLst/>
                <a:cxnLst/>
                <a:rect l="l" t="t" r="r" b="b"/>
                <a:pathLst>
                  <a:path w="126" h="97" extrusionOk="0">
                    <a:moveTo>
                      <a:pt x="126" y="53"/>
                    </a:moveTo>
                    <a:lnTo>
                      <a:pt x="126" y="53"/>
                    </a:lnTo>
                    <a:lnTo>
                      <a:pt x="126" y="45"/>
                    </a:lnTo>
                    <a:lnTo>
                      <a:pt x="124" y="38"/>
                    </a:lnTo>
                    <a:lnTo>
                      <a:pt x="121" y="31"/>
                    </a:lnTo>
                    <a:lnTo>
                      <a:pt x="117" y="24"/>
                    </a:lnTo>
                    <a:lnTo>
                      <a:pt x="109" y="17"/>
                    </a:lnTo>
                    <a:lnTo>
                      <a:pt x="105" y="15"/>
                    </a:lnTo>
                    <a:lnTo>
                      <a:pt x="105" y="15"/>
                    </a:lnTo>
                    <a:lnTo>
                      <a:pt x="99" y="12"/>
                    </a:lnTo>
                    <a:lnTo>
                      <a:pt x="99" y="34"/>
                    </a:lnTo>
                    <a:lnTo>
                      <a:pt x="99" y="34"/>
                    </a:lnTo>
                    <a:lnTo>
                      <a:pt x="103" y="35"/>
                    </a:lnTo>
                    <a:lnTo>
                      <a:pt x="106" y="36"/>
                    </a:lnTo>
                    <a:lnTo>
                      <a:pt x="106" y="36"/>
                    </a:lnTo>
                    <a:lnTo>
                      <a:pt x="111" y="39"/>
                    </a:lnTo>
                    <a:lnTo>
                      <a:pt x="114" y="45"/>
                    </a:lnTo>
                    <a:lnTo>
                      <a:pt x="114" y="50"/>
                    </a:lnTo>
                    <a:lnTo>
                      <a:pt x="113" y="55"/>
                    </a:lnTo>
                    <a:lnTo>
                      <a:pt x="113" y="55"/>
                    </a:lnTo>
                    <a:lnTo>
                      <a:pt x="110" y="59"/>
                    </a:lnTo>
                    <a:lnTo>
                      <a:pt x="107" y="62"/>
                    </a:lnTo>
                    <a:lnTo>
                      <a:pt x="103" y="63"/>
                    </a:lnTo>
                    <a:lnTo>
                      <a:pt x="99" y="63"/>
                    </a:lnTo>
                    <a:lnTo>
                      <a:pt x="99" y="76"/>
                    </a:lnTo>
                    <a:lnTo>
                      <a:pt x="99" y="76"/>
                    </a:lnTo>
                    <a:lnTo>
                      <a:pt x="109" y="74"/>
                    </a:lnTo>
                    <a:lnTo>
                      <a:pt x="113" y="72"/>
                    </a:lnTo>
                    <a:lnTo>
                      <a:pt x="117" y="70"/>
                    </a:lnTo>
                    <a:lnTo>
                      <a:pt x="121" y="68"/>
                    </a:lnTo>
                    <a:lnTo>
                      <a:pt x="122" y="63"/>
                    </a:lnTo>
                    <a:lnTo>
                      <a:pt x="125" y="58"/>
                    </a:lnTo>
                    <a:lnTo>
                      <a:pt x="126" y="53"/>
                    </a:lnTo>
                    <a:lnTo>
                      <a:pt x="126" y="53"/>
                    </a:lnTo>
                    <a:close/>
                    <a:moveTo>
                      <a:pt x="99" y="12"/>
                    </a:moveTo>
                    <a:lnTo>
                      <a:pt x="99" y="12"/>
                    </a:lnTo>
                    <a:lnTo>
                      <a:pt x="82" y="5"/>
                    </a:lnTo>
                    <a:lnTo>
                      <a:pt x="65" y="1"/>
                    </a:lnTo>
                    <a:lnTo>
                      <a:pt x="52" y="0"/>
                    </a:lnTo>
                    <a:lnTo>
                      <a:pt x="40" y="1"/>
                    </a:lnTo>
                    <a:lnTo>
                      <a:pt x="40" y="5"/>
                    </a:lnTo>
                    <a:lnTo>
                      <a:pt x="40" y="5"/>
                    </a:lnTo>
                    <a:lnTo>
                      <a:pt x="42" y="5"/>
                    </a:lnTo>
                    <a:lnTo>
                      <a:pt x="42" y="5"/>
                    </a:lnTo>
                    <a:lnTo>
                      <a:pt x="42" y="5"/>
                    </a:lnTo>
                    <a:lnTo>
                      <a:pt x="45" y="8"/>
                    </a:lnTo>
                    <a:lnTo>
                      <a:pt x="46" y="11"/>
                    </a:lnTo>
                    <a:lnTo>
                      <a:pt x="46" y="13"/>
                    </a:lnTo>
                    <a:lnTo>
                      <a:pt x="46" y="16"/>
                    </a:lnTo>
                    <a:lnTo>
                      <a:pt x="46" y="16"/>
                    </a:lnTo>
                    <a:lnTo>
                      <a:pt x="44" y="19"/>
                    </a:lnTo>
                    <a:lnTo>
                      <a:pt x="40" y="20"/>
                    </a:lnTo>
                    <a:lnTo>
                      <a:pt x="40" y="76"/>
                    </a:lnTo>
                    <a:lnTo>
                      <a:pt x="40" y="76"/>
                    </a:lnTo>
                    <a:lnTo>
                      <a:pt x="40" y="80"/>
                    </a:lnTo>
                    <a:lnTo>
                      <a:pt x="40" y="84"/>
                    </a:lnTo>
                    <a:lnTo>
                      <a:pt x="40" y="96"/>
                    </a:lnTo>
                    <a:lnTo>
                      <a:pt x="40" y="96"/>
                    </a:lnTo>
                    <a:lnTo>
                      <a:pt x="49" y="91"/>
                    </a:lnTo>
                    <a:lnTo>
                      <a:pt x="59" y="82"/>
                    </a:lnTo>
                    <a:lnTo>
                      <a:pt x="69" y="77"/>
                    </a:lnTo>
                    <a:lnTo>
                      <a:pt x="73" y="76"/>
                    </a:lnTo>
                    <a:lnTo>
                      <a:pt x="79" y="76"/>
                    </a:lnTo>
                    <a:lnTo>
                      <a:pt x="79" y="76"/>
                    </a:lnTo>
                    <a:lnTo>
                      <a:pt x="90" y="76"/>
                    </a:lnTo>
                    <a:lnTo>
                      <a:pt x="99" y="76"/>
                    </a:lnTo>
                    <a:lnTo>
                      <a:pt x="99" y="63"/>
                    </a:lnTo>
                    <a:lnTo>
                      <a:pt x="99" y="63"/>
                    </a:lnTo>
                    <a:lnTo>
                      <a:pt x="97" y="63"/>
                    </a:lnTo>
                    <a:lnTo>
                      <a:pt x="92" y="62"/>
                    </a:lnTo>
                    <a:lnTo>
                      <a:pt x="92" y="62"/>
                    </a:lnTo>
                    <a:lnTo>
                      <a:pt x="92" y="62"/>
                    </a:lnTo>
                    <a:lnTo>
                      <a:pt x="88" y="59"/>
                    </a:lnTo>
                    <a:lnTo>
                      <a:pt x="86" y="54"/>
                    </a:lnTo>
                    <a:lnTo>
                      <a:pt x="84" y="49"/>
                    </a:lnTo>
                    <a:lnTo>
                      <a:pt x="86" y="42"/>
                    </a:lnTo>
                    <a:lnTo>
                      <a:pt x="86" y="42"/>
                    </a:lnTo>
                    <a:lnTo>
                      <a:pt x="88" y="39"/>
                    </a:lnTo>
                    <a:lnTo>
                      <a:pt x="91" y="36"/>
                    </a:lnTo>
                    <a:lnTo>
                      <a:pt x="95" y="35"/>
                    </a:lnTo>
                    <a:lnTo>
                      <a:pt x="99" y="34"/>
                    </a:lnTo>
                    <a:lnTo>
                      <a:pt x="99" y="12"/>
                    </a:lnTo>
                    <a:close/>
                    <a:moveTo>
                      <a:pt x="40" y="1"/>
                    </a:moveTo>
                    <a:lnTo>
                      <a:pt x="40" y="1"/>
                    </a:lnTo>
                    <a:lnTo>
                      <a:pt x="33" y="3"/>
                    </a:lnTo>
                    <a:lnTo>
                      <a:pt x="33" y="11"/>
                    </a:lnTo>
                    <a:lnTo>
                      <a:pt x="33" y="11"/>
                    </a:lnTo>
                    <a:lnTo>
                      <a:pt x="33" y="9"/>
                    </a:lnTo>
                    <a:lnTo>
                      <a:pt x="33" y="9"/>
                    </a:lnTo>
                    <a:lnTo>
                      <a:pt x="36" y="7"/>
                    </a:lnTo>
                    <a:lnTo>
                      <a:pt x="40" y="5"/>
                    </a:lnTo>
                    <a:lnTo>
                      <a:pt x="40" y="1"/>
                    </a:lnTo>
                    <a:lnTo>
                      <a:pt x="40" y="1"/>
                    </a:lnTo>
                    <a:close/>
                    <a:moveTo>
                      <a:pt x="33" y="97"/>
                    </a:moveTo>
                    <a:lnTo>
                      <a:pt x="33" y="97"/>
                    </a:lnTo>
                    <a:lnTo>
                      <a:pt x="40" y="96"/>
                    </a:lnTo>
                    <a:lnTo>
                      <a:pt x="40" y="84"/>
                    </a:lnTo>
                    <a:lnTo>
                      <a:pt x="40" y="84"/>
                    </a:lnTo>
                    <a:lnTo>
                      <a:pt x="38" y="85"/>
                    </a:lnTo>
                    <a:lnTo>
                      <a:pt x="38" y="85"/>
                    </a:lnTo>
                    <a:lnTo>
                      <a:pt x="36" y="89"/>
                    </a:lnTo>
                    <a:lnTo>
                      <a:pt x="33" y="92"/>
                    </a:lnTo>
                    <a:lnTo>
                      <a:pt x="33" y="97"/>
                    </a:lnTo>
                    <a:lnTo>
                      <a:pt x="33" y="97"/>
                    </a:lnTo>
                    <a:close/>
                    <a:moveTo>
                      <a:pt x="40" y="20"/>
                    </a:moveTo>
                    <a:lnTo>
                      <a:pt x="40" y="76"/>
                    </a:lnTo>
                    <a:lnTo>
                      <a:pt x="40" y="76"/>
                    </a:lnTo>
                    <a:lnTo>
                      <a:pt x="37" y="72"/>
                    </a:lnTo>
                    <a:lnTo>
                      <a:pt x="33" y="69"/>
                    </a:lnTo>
                    <a:lnTo>
                      <a:pt x="33" y="69"/>
                    </a:lnTo>
                    <a:lnTo>
                      <a:pt x="33" y="69"/>
                    </a:lnTo>
                    <a:lnTo>
                      <a:pt x="33" y="32"/>
                    </a:lnTo>
                    <a:lnTo>
                      <a:pt x="33" y="32"/>
                    </a:lnTo>
                    <a:lnTo>
                      <a:pt x="33" y="30"/>
                    </a:lnTo>
                    <a:lnTo>
                      <a:pt x="33" y="26"/>
                    </a:lnTo>
                    <a:lnTo>
                      <a:pt x="33" y="15"/>
                    </a:lnTo>
                    <a:lnTo>
                      <a:pt x="33" y="15"/>
                    </a:lnTo>
                    <a:lnTo>
                      <a:pt x="34" y="17"/>
                    </a:lnTo>
                    <a:lnTo>
                      <a:pt x="36" y="19"/>
                    </a:lnTo>
                    <a:lnTo>
                      <a:pt x="36" y="19"/>
                    </a:lnTo>
                    <a:lnTo>
                      <a:pt x="40" y="20"/>
                    </a:lnTo>
                    <a:lnTo>
                      <a:pt x="40" y="20"/>
                    </a:lnTo>
                    <a:close/>
                    <a:moveTo>
                      <a:pt x="33" y="3"/>
                    </a:moveTo>
                    <a:lnTo>
                      <a:pt x="33" y="3"/>
                    </a:lnTo>
                    <a:lnTo>
                      <a:pt x="23" y="7"/>
                    </a:lnTo>
                    <a:lnTo>
                      <a:pt x="23" y="19"/>
                    </a:lnTo>
                    <a:lnTo>
                      <a:pt x="23" y="19"/>
                    </a:lnTo>
                    <a:lnTo>
                      <a:pt x="27" y="20"/>
                    </a:lnTo>
                    <a:lnTo>
                      <a:pt x="27" y="20"/>
                    </a:lnTo>
                    <a:lnTo>
                      <a:pt x="30" y="23"/>
                    </a:lnTo>
                    <a:lnTo>
                      <a:pt x="33" y="26"/>
                    </a:lnTo>
                    <a:lnTo>
                      <a:pt x="33" y="15"/>
                    </a:lnTo>
                    <a:lnTo>
                      <a:pt x="33" y="15"/>
                    </a:lnTo>
                    <a:lnTo>
                      <a:pt x="32" y="13"/>
                    </a:lnTo>
                    <a:lnTo>
                      <a:pt x="33" y="11"/>
                    </a:lnTo>
                    <a:lnTo>
                      <a:pt x="33" y="3"/>
                    </a:lnTo>
                    <a:lnTo>
                      <a:pt x="33" y="3"/>
                    </a:lnTo>
                    <a:close/>
                    <a:moveTo>
                      <a:pt x="23" y="97"/>
                    </a:moveTo>
                    <a:lnTo>
                      <a:pt x="23" y="97"/>
                    </a:lnTo>
                    <a:lnTo>
                      <a:pt x="27" y="97"/>
                    </a:lnTo>
                    <a:lnTo>
                      <a:pt x="33" y="97"/>
                    </a:lnTo>
                    <a:lnTo>
                      <a:pt x="33" y="92"/>
                    </a:lnTo>
                    <a:lnTo>
                      <a:pt x="33" y="92"/>
                    </a:lnTo>
                    <a:lnTo>
                      <a:pt x="27" y="92"/>
                    </a:lnTo>
                    <a:lnTo>
                      <a:pt x="23" y="91"/>
                    </a:lnTo>
                    <a:lnTo>
                      <a:pt x="23" y="97"/>
                    </a:lnTo>
                    <a:lnTo>
                      <a:pt x="23" y="97"/>
                    </a:lnTo>
                    <a:close/>
                    <a:moveTo>
                      <a:pt x="33" y="32"/>
                    </a:moveTo>
                    <a:lnTo>
                      <a:pt x="33" y="69"/>
                    </a:lnTo>
                    <a:lnTo>
                      <a:pt x="33" y="69"/>
                    </a:lnTo>
                    <a:lnTo>
                      <a:pt x="27" y="68"/>
                    </a:lnTo>
                    <a:lnTo>
                      <a:pt x="23" y="69"/>
                    </a:lnTo>
                    <a:lnTo>
                      <a:pt x="23" y="65"/>
                    </a:lnTo>
                    <a:lnTo>
                      <a:pt x="23" y="65"/>
                    </a:lnTo>
                    <a:lnTo>
                      <a:pt x="26" y="62"/>
                    </a:lnTo>
                    <a:lnTo>
                      <a:pt x="27" y="59"/>
                    </a:lnTo>
                    <a:lnTo>
                      <a:pt x="27" y="59"/>
                    </a:lnTo>
                    <a:lnTo>
                      <a:pt x="29" y="55"/>
                    </a:lnTo>
                    <a:lnTo>
                      <a:pt x="29" y="50"/>
                    </a:lnTo>
                    <a:lnTo>
                      <a:pt x="26" y="47"/>
                    </a:lnTo>
                    <a:lnTo>
                      <a:pt x="23" y="45"/>
                    </a:lnTo>
                    <a:lnTo>
                      <a:pt x="23" y="43"/>
                    </a:lnTo>
                    <a:lnTo>
                      <a:pt x="23" y="39"/>
                    </a:lnTo>
                    <a:lnTo>
                      <a:pt x="23" y="39"/>
                    </a:lnTo>
                    <a:lnTo>
                      <a:pt x="27" y="38"/>
                    </a:lnTo>
                    <a:lnTo>
                      <a:pt x="32" y="34"/>
                    </a:lnTo>
                    <a:lnTo>
                      <a:pt x="32" y="34"/>
                    </a:lnTo>
                    <a:lnTo>
                      <a:pt x="33" y="32"/>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15" y="93"/>
                    </a:lnTo>
                    <a:lnTo>
                      <a:pt x="23" y="97"/>
                    </a:lnTo>
                    <a:lnTo>
                      <a:pt x="23" y="91"/>
                    </a:lnTo>
                    <a:lnTo>
                      <a:pt x="22" y="91"/>
                    </a:lnTo>
                    <a:lnTo>
                      <a:pt x="22" y="91"/>
                    </a:lnTo>
                    <a:lnTo>
                      <a:pt x="22" y="91"/>
                    </a:lnTo>
                    <a:lnTo>
                      <a:pt x="18" y="88"/>
                    </a:lnTo>
                    <a:lnTo>
                      <a:pt x="17" y="84"/>
                    </a:lnTo>
                    <a:lnTo>
                      <a:pt x="15" y="80"/>
                    </a:lnTo>
                    <a:lnTo>
                      <a:pt x="17" y="74"/>
                    </a:lnTo>
                    <a:lnTo>
                      <a:pt x="17" y="74"/>
                    </a:lnTo>
                    <a:lnTo>
                      <a:pt x="19" y="72"/>
                    </a:lnTo>
                    <a:lnTo>
                      <a:pt x="23" y="69"/>
                    </a:lnTo>
                    <a:lnTo>
                      <a:pt x="23" y="65"/>
                    </a:lnTo>
                    <a:lnTo>
                      <a:pt x="23" y="65"/>
                    </a:lnTo>
                    <a:lnTo>
                      <a:pt x="18" y="66"/>
                    </a:lnTo>
                    <a:lnTo>
                      <a:pt x="13" y="65"/>
                    </a:lnTo>
                    <a:lnTo>
                      <a:pt x="13" y="65"/>
                    </a:lnTo>
                    <a:lnTo>
                      <a:pt x="13" y="65"/>
                    </a:lnTo>
                    <a:lnTo>
                      <a:pt x="10" y="62"/>
                    </a:lnTo>
                    <a:lnTo>
                      <a:pt x="7" y="58"/>
                    </a:lnTo>
                    <a:lnTo>
                      <a:pt x="7" y="54"/>
                    </a:lnTo>
                    <a:lnTo>
                      <a:pt x="8" y="49"/>
                    </a:lnTo>
                    <a:lnTo>
                      <a:pt x="8" y="49"/>
                    </a:lnTo>
                    <a:lnTo>
                      <a:pt x="11" y="46"/>
                    </a:lnTo>
                    <a:lnTo>
                      <a:pt x="14" y="43"/>
                    </a:lnTo>
                    <a:lnTo>
                      <a:pt x="18" y="43"/>
                    </a:lnTo>
                    <a:lnTo>
                      <a:pt x="23" y="43"/>
                    </a:lnTo>
                    <a:lnTo>
                      <a:pt x="23" y="39"/>
                    </a:lnTo>
                    <a:lnTo>
                      <a:pt x="23" y="39"/>
                    </a:lnTo>
                    <a:lnTo>
                      <a:pt x="18" y="38"/>
                    </a:lnTo>
                    <a:lnTo>
                      <a:pt x="18" y="38"/>
                    </a:lnTo>
                    <a:lnTo>
                      <a:pt x="15" y="35"/>
                    </a:lnTo>
                    <a:lnTo>
                      <a:pt x="14" y="32"/>
                    </a:lnTo>
                    <a:lnTo>
                      <a:pt x="13" y="28"/>
                    </a:lnTo>
                    <a:lnTo>
                      <a:pt x="14" y="24"/>
                    </a:lnTo>
                    <a:lnTo>
                      <a:pt x="14" y="24"/>
                    </a:lnTo>
                    <a:lnTo>
                      <a:pt x="14" y="24"/>
                    </a:lnTo>
                    <a:lnTo>
                      <a:pt x="18" y="20"/>
                    </a:lnTo>
                    <a:lnTo>
                      <a:pt x="23" y="19"/>
                    </a:lnTo>
                    <a:lnTo>
                      <a:pt x="23"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8" name="Google Shape;258;p12"/>
              <p:cNvSpPr/>
              <p:nvPr/>
            </p:nvSpPr>
            <p:spPr>
              <a:xfrm>
                <a:off x="5742728" y="4446014"/>
                <a:ext cx="169225" cy="173942"/>
              </a:xfrm>
              <a:custGeom>
                <a:avLst/>
                <a:gdLst/>
                <a:ahLst/>
                <a:cxnLst/>
                <a:rect l="l" t="t" r="r" b="b"/>
                <a:pathLst>
                  <a:path w="137" h="147" extrusionOk="0">
                    <a:moveTo>
                      <a:pt x="103" y="51"/>
                    </a:moveTo>
                    <a:lnTo>
                      <a:pt x="103" y="51"/>
                    </a:lnTo>
                    <a:lnTo>
                      <a:pt x="106" y="59"/>
                    </a:lnTo>
                    <a:lnTo>
                      <a:pt x="107" y="68"/>
                    </a:lnTo>
                    <a:lnTo>
                      <a:pt x="107" y="68"/>
                    </a:lnTo>
                    <a:lnTo>
                      <a:pt x="106" y="77"/>
                    </a:lnTo>
                    <a:lnTo>
                      <a:pt x="103" y="84"/>
                    </a:lnTo>
                    <a:lnTo>
                      <a:pt x="103" y="51"/>
                    </a:lnTo>
                    <a:lnTo>
                      <a:pt x="103" y="51"/>
                    </a:lnTo>
                    <a:close/>
                    <a:moveTo>
                      <a:pt x="103" y="107"/>
                    </a:moveTo>
                    <a:lnTo>
                      <a:pt x="103" y="99"/>
                    </a:lnTo>
                    <a:lnTo>
                      <a:pt x="103" y="99"/>
                    </a:lnTo>
                    <a:lnTo>
                      <a:pt x="106" y="99"/>
                    </a:lnTo>
                    <a:lnTo>
                      <a:pt x="106" y="99"/>
                    </a:lnTo>
                    <a:lnTo>
                      <a:pt x="117" y="111"/>
                    </a:lnTo>
                    <a:lnTo>
                      <a:pt x="117" y="111"/>
                    </a:lnTo>
                    <a:lnTo>
                      <a:pt x="118" y="114"/>
                    </a:lnTo>
                    <a:lnTo>
                      <a:pt x="117" y="116"/>
                    </a:lnTo>
                    <a:lnTo>
                      <a:pt x="117" y="116"/>
                    </a:lnTo>
                    <a:lnTo>
                      <a:pt x="115" y="118"/>
                    </a:lnTo>
                    <a:lnTo>
                      <a:pt x="113" y="116"/>
                    </a:lnTo>
                    <a:lnTo>
                      <a:pt x="103" y="107"/>
                    </a:lnTo>
                    <a:lnTo>
                      <a:pt x="103" y="107"/>
                    </a:lnTo>
                    <a:close/>
                    <a:moveTo>
                      <a:pt x="103" y="38"/>
                    </a:moveTo>
                    <a:lnTo>
                      <a:pt x="103" y="28"/>
                    </a:lnTo>
                    <a:lnTo>
                      <a:pt x="113" y="20"/>
                    </a:lnTo>
                    <a:lnTo>
                      <a:pt x="113" y="20"/>
                    </a:lnTo>
                    <a:lnTo>
                      <a:pt x="115" y="19"/>
                    </a:lnTo>
                    <a:lnTo>
                      <a:pt x="117" y="20"/>
                    </a:lnTo>
                    <a:lnTo>
                      <a:pt x="117" y="20"/>
                    </a:lnTo>
                    <a:lnTo>
                      <a:pt x="118" y="23"/>
                    </a:lnTo>
                    <a:lnTo>
                      <a:pt x="117" y="24"/>
                    </a:lnTo>
                    <a:lnTo>
                      <a:pt x="106" y="36"/>
                    </a:lnTo>
                    <a:lnTo>
                      <a:pt x="106" y="36"/>
                    </a:lnTo>
                    <a:lnTo>
                      <a:pt x="106" y="36"/>
                    </a:lnTo>
                    <a:lnTo>
                      <a:pt x="103" y="38"/>
                    </a:lnTo>
                    <a:lnTo>
                      <a:pt x="103" y="38"/>
                    </a:lnTo>
                    <a:close/>
                    <a:moveTo>
                      <a:pt x="114" y="68"/>
                    </a:moveTo>
                    <a:lnTo>
                      <a:pt x="114" y="68"/>
                    </a:lnTo>
                    <a:lnTo>
                      <a:pt x="114" y="68"/>
                    </a:lnTo>
                    <a:lnTo>
                      <a:pt x="114" y="65"/>
                    </a:lnTo>
                    <a:lnTo>
                      <a:pt x="117" y="65"/>
                    </a:lnTo>
                    <a:lnTo>
                      <a:pt x="134" y="65"/>
                    </a:lnTo>
                    <a:lnTo>
                      <a:pt x="134" y="65"/>
                    </a:lnTo>
                    <a:lnTo>
                      <a:pt x="136" y="65"/>
                    </a:lnTo>
                    <a:lnTo>
                      <a:pt x="137" y="68"/>
                    </a:lnTo>
                    <a:lnTo>
                      <a:pt x="137" y="68"/>
                    </a:lnTo>
                    <a:lnTo>
                      <a:pt x="136" y="70"/>
                    </a:lnTo>
                    <a:lnTo>
                      <a:pt x="134" y="72"/>
                    </a:lnTo>
                    <a:lnTo>
                      <a:pt x="117" y="72"/>
                    </a:lnTo>
                    <a:lnTo>
                      <a:pt x="117" y="72"/>
                    </a:lnTo>
                    <a:lnTo>
                      <a:pt x="114" y="70"/>
                    </a:lnTo>
                    <a:lnTo>
                      <a:pt x="114" y="68"/>
                    </a:lnTo>
                    <a:lnTo>
                      <a:pt x="114" y="68"/>
                    </a:lnTo>
                    <a:close/>
                    <a:moveTo>
                      <a:pt x="69" y="30"/>
                    </a:moveTo>
                    <a:lnTo>
                      <a:pt x="69" y="30"/>
                    </a:lnTo>
                    <a:lnTo>
                      <a:pt x="80" y="32"/>
                    </a:lnTo>
                    <a:lnTo>
                      <a:pt x="90" y="36"/>
                    </a:lnTo>
                    <a:lnTo>
                      <a:pt x="98" y="43"/>
                    </a:lnTo>
                    <a:lnTo>
                      <a:pt x="103" y="51"/>
                    </a:lnTo>
                    <a:lnTo>
                      <a:pt x="103" y="84"/>
                    </a:lnTo>
                    <a:lnTo>
                      <a:pt x="103" y="84"/>
                    </a:lnTo>
                    <a:lnTo>
                      <a:pt x="98" y="93"/>
                    </a:lnTo>
                    <a:lnTo>
                      <a:pt x="90" y="100"/>
                    </a:lnTo>
                    <a:lnTo>
                      <a:pt x="90" y="130"/>
                    </a:lnTo>
                    <a:lnTo>
                      <a:pt x="90" y="130"/>
                    </a:lnTo>
                    <a:lnTo>
                      <a:pt x="88" y="137"/>
                    </a:lnTo>
                    <a:lnTo>
                      <a:pt x="84" y="142"/>
                    </a:lnTo>
                    <a:lnTo>
                      <a:pt x="79" y="146"/>
                    </a:lnTo>
                    <a:lnTo>
                      <a:pt x="71" y="147"/>
                    </a:lnTo>
                    <a:lnTo>
                      <a:pt x="69" y="147"/>
                    </a:lnTo>
                    <a:lnTo>
                      <a:pt x="69" y="114"/>
                    </a:lnTo>
                    <a:lnTo>
                      <a:pt x="82" y="114"/>
                    </a:lnTo>
                    <a:lnTo>
                      <a:pt x="82" y="97"/>
                    </a:lnTo>
                    <a:lnTo>
                      <a:pt x="82" y="97"/>
                    </a:lnTo>
                    <a:lnTo>
                      <a:pt x="83" y="96"/>
                    </a:lnTo>
                    <a:lnTo>
                      <a:pt x="84" y="95"/>
                    </a:lnTo>
                    <a:lnTo>
                      <a:pt x="84" y="95"/>
                    </a:lnTo>
                    <a:lnTo>
                      <a:pt x="91" y="89"/>
                    </a:lnTo>
                    <a:lnTo>
                      <a:pt x="95" y="84"/>
                    </a:lnTo>
                    <a:lnTo>
                      <a:pt x="98" y="76"/>
                    </a:lnTo>
                    <a:lnTo>
                      <a:pt x="99" y="68"/>
                    </a:lnTo>
                    <a:lnTo>
                      <a:pt x="99" y="68"/>
                    </a:lnTo>
                    <a:lnTo>
                      <a:pt x="99" y="62"/>
                    </a:lnTo>
                    <a:lnTo>
                      <a:pt x="96" y="57"/>
                    </a:lnTo>
                    <a:lnTo>
                      <a:pt x="94" y="51"/>
                    </a:lnTo>
                    <a:lnTo>
                      <a:pt x="91" y="47"/>
                    </a:lnTo>
                    <a:lnTo>
                      <a:pt x="91" y="47"/>
                    </a:lnTo>
                    <a:lnTo>
                      <a:pt x="86" y="43"/>
                    </a:lnTo>
                    <a:lnTo>
                      <a:pt x="82" y="40"/>
                    </a:lnTo>
                    <a:lnTo>
                      <a:pt x="75" y="39"/>
                    </a:lnTo>
                    <a:lnTo>
                      <a:pt x="69" y="38"/>
                    </a:lnTo>
                    <a:lnTo>
                      <a:pt x="69" y="30"/>
                    </a:lnTo>
                    <a:lnTo>
                      <a:pt x="69" y="30"/>
                    </a:lnTo>
                    <a:close/>
                    <a:moveTo>
                      <a:pt x="103" y="28"/>
                    </a:moveTo>
                    <a:lnTo>
                      <a:pt x="100" y="31"/>
                    </a:lnTo>
                    <a:lnTo>
                      <a:pt x="100" y="31"/>
                    </a:lnTo>
                    <a:lnTo>
                      <a:pt x="99" y="34"/>
                    </a:lnTo>
                    <a:lnTo>
                      <a:pt x="100" y="36"/>
                    </a:lnTo>
                    <a:lnTo>
                      <a:pt x="100" y="36"/>
                    </a:lnTo>
                    <a:lnTo>
                      <a:pt x="103" y="38"/>
                    </a:lnTo>
                    <a:lnTo>
                      <a:pt x="103" y="28"/>
                    </a:lnTo>
                    <a:lnTo>
                      <a:pt x="103" y="28"/>
                    </a:lnTo>
                    <a:close/>
                    <a:moveTo>
                      <a:pt x="103" y="99"/>
                    </a:moveTo>
                    <a:lnTo>
                      <a:pt x="103" y="99"/>
                    </a:lnTo>
                    <a:lnTo>
                      <a:pt x="100" y="99"/>
                    </a:lnTo>
                    <a:lnTo>
                      <a:pt x="100" y="99"/>
                    </a:lnTo>
                    <a:lnTo>
                      <a:pt x="99" y="101"/>
                    </a:lnTo>
                    <a:lnTo>
                      <a:pt x="100" y="104"/>
                    </a:lnTo>
                    <a:lnTo>
                      <a:pt x="103" y="107"/>
                    </a:lnTo>
                    <a:lnTo>
                      <a:pt x="103" y="99"/>
                    </a:lnTo>
                    <a:lnTo>
                      <a:pt x="103" y="99"/>
                    </a:lnTo>
                    <a:close/>
                    <a:moveTo>
                      <a:pt x="69" y="24"/>
                    </a:moveTo>
                    <a:lnTo>
                      <a:pt x="69" y="0"/>
                    </a:lnTo>
                    <a:lnTo>
                      <a:pt x="69" y="0"/>
                    </a:lnTo>
                    <a:lnTo>
                      <a:pt x="72" y="1"/>
                    </a:lnTo>
                    <a:lnTo>
                      <a:pt x="72" y="4"/>
                    </a:lnTo>
                    <a:lnTo>
                      <a:pt x="72" y="20"/>
                    </a:lnTo>
                    <a:lnTo>
                      <a:pt x="72" y="20"/>
                    </a:lnTo>
                    <a:lnTo>
                      <a:pt x="72" y="23"/>
                    </a:lnTo>
                    <a:lnTo>
                      <a:pt x="69" y="24"/>
                    </a:lnTo>
                    <a:lnTo>
                      <a:pt x="69" y="24"/>
                    </a:lnTo>
                    <a:close/>
                    <a:moveTo>
                      <a:pt x="69" y="147"/>
                    </a:moveTo>
                    <a:lnTo>
                      <a:pt x="67" y="147"/>
                    </a:lnTo>
                    <a:lnTo>
                      <a:pt x="67" y="147"/>
                    </a:lnTo>
                    <a:lnTo>
                      <a:pt x="60" y="146"/>
                    </a:lnTo>
                    <a:lnTo>
                      <a:pt x="53" y="142"/>
                    </a:lnTo>
                    <a:lnTo>
                      <a:pt x="49" y="137"/>
                    </a:lnTo>
                    <a:lnTo>
                      <a:pt x="48" y="130"/>
                    </a:lnTo>
                    <a:lnTo>
                      <a:pt x="48" y="99"/>
                    </a:lnTo>
                    <a:lnTo>
                      <a:pt x="48" y="99"/>
                    </a:lnTo>
                    <a:lnTo>
                      <a:pt x="41" y="92"/>
                    </a:lnTo>
                    <a:lnTo>
                      <a:pt x="35" y="84"/>
                    </a:lnTo>
                    <a:lnTo>
                      <a:pt x="35" y="51"/>
                    </a:lnTo>
                    <a:lnTo>
                      <a:pt x="35" y="51"/>
                    </a:lnTo>
                    <a:lnTo>
                      <a:pt x="41" y="43"/>
                    </a:lnTo>
                    <a:lnTo>
                      <a:pt x="49" y="36"/>
                    </a:lnTo>
                    <a:lnTo>
                      <a:pt x="59" y="32"/>
                    </a:lnTo>
                    <a:lnTo>
                      <a:pt x="64" y="31"/>
                    </a:lnTo>
                    <a:lnTo>
                      <a:pt x="69" y="30"/>
                    </a:lnTo>
                    <a:lnTo>
                      <a:pt x="69" y="38"/>
                    </a:lnTo>
                    <a:lnTo>
                      <a:pt x="69" y="38"/>
                    </a:lnTo>
                    <a:lnTo>
                      <a:pt x="64" y="39"/>
                    </a:lnTo>
                    <a:lnTo>
                      <a:pt x="57" y="40"/>
                    </a:lnTo>
                    <a:lnTo>
                      <a:pt x="53" y="43"/>
                    </a:lnTo>
                    <a:lnTo>
                      <a:pt x="48" y="47"/>
                    </a:lnTo>
                    <a:lnTo>
                      <a:pt x="48" y="47"/>
                    </a:lnTo>
                    <a:lnTo>
                      <a:pt x="45" y="51"/>
                    </a:lnTo>
                    <a:lnTo>
                      <a:pt x="42" y="57"/>
                    </a:lnTo>
                    <a:lnTo>
                      <a:pt x="40" y="62"/>
                    </a:lnTo>
                    <a:lnTo>
                      <a:pt x="40" y="68"/>
                    </a:lnTo>
                    <a:lnTo>
                      <a:pt x="40" y="68"/>
                    </a:lnTo>
                    <a:lnTo>
                      <a:pt x="41" y="76"/>
                    </a:lnTo>
                    <a:lnTo>
                      <a:pt x="44" y="82"/>
                    </a:lnTo>
                    <a:lnTo>
                      <a:pt x="48" y="89"/>
                    </a:lnTo>
                    <a:lnTo>
                      <a:pt x="54" y="93"/>
                    </a:lnTo>
                    <a:lnTo>
                      <a:pt x="54" y="93"/>
                    </a:lnTo>
                    <a:lnTo>
                      <a:pt x="54" y="93"/>
                    </a:lnTo>
                    <a:lnTo>
                      <a:pt x="56" y="95"/>
                    </a:lnTo>
                    <a:lnTo>
                      <a:pt x="56" y="97"/>
                    </a:lnTo>
                    <a:lnTo>
                      <a:pt x="56" y="114"/>
                    </a:lnTo>
                    <a:lnTo>
                      <a:pt x="69" y="114"/>
                    </a:lnTo>
                    <a:lnTo>
                      <a:pt x="69" y="147"/>
                    </a:lnTo>
                    <a:lnTo>
                      <a:pt x="69" y="147"/>
                    </a:lnTo>
                    <a:close/>
                    <a:moveTo>
                      <a:pt x="69" y="0"/>
                    </a:moveTo>
                    <a:lnTo>
                      <a:pt x="69" y="24"/>
                    </a:lnTo>
                    <a:lnTo>
                      <a:pt x="69" y="24"/>
                    </a:lnTo>
                    <a:lnTo>
                      <a:pt x="69" y="24"/>
                    </a:lnTo>
                    <a:lnTo>
                      <a:pt x="69" y="24"/>
                    </a:lnTo>
                    <a:lnTo>
                      <a:pt x="67" y="23"/>
                    </a:lnTo>
                    <a:lnTo>
                      <a:pt x="65" y="20"/>
                    </a:lnTo>
                    <a:lnTo>
                      <a:pt x="65" y="4"/>
                    </a:lnTo>
                    <a:lnTo>
                      <a:pt x="65" y="4"/>
                    </a:lnTo>
                    <a:lnTo>
                      <a:pt x="67" y="1"/>
                    </a:lnTo>
                    <a:lnTo>
                      <a:pt x="69" y="0"/>
                    </a:lnTo>
                    <a:lnTo>
                      <a:pt x="69" y="0"/>
                    </a:lnTo>
                    <a:lnTo>
                      <a:pt x="69" y="0"/>
                    </a:lnTo>
                    <a:close/>
                    <a:moveTo>
                      <a:pt x="35" y="107"/>
                    </a:moveTo>
                    <a:lnTo>
                      <a:pt x="38" y="104"/>
                    </a:lnTo>
                    <a:lnTo>
                      <a:pt x="38" y="104"/>
                    </a:lnTo>
                    <a:lnTo>
                      <a:pt x="38" y="101"/>
                    </a:lnTo>
                    <a:lnTo>
                      <a:pt x="38" y="99"/>
                    </a:lnTo>
                    <a:lnTo>
                      <a:pt x="38" y="99"/>
                    </a:lnTo>
                    <a:lnTo>
                      <a:pt x="35" y="99"/>
                    </a:lnTo>
                    <a:lnTo>
                      <a:pt x="35" y="107"/>
                    </a:lnTo>
                    <a:lnTo>
                      <a:pt x="35" y="107"/>
                    </a:lnTo>
                    <a:close/>
                    <a:moveTo>
                      <a:pt x="35" y="38"/>
                    </a:moveTo>
                    <a:lnTo>
                      <a:pt x="35" y="38"/>
                    </a:lnTo>
                    <a:lnTo>
                      <a:pt x="38" y="36"/>
                    </a:lnTo>
                    <a:lnTo>
                      <a:pt x="38" y="36"/>
                    </a:lnTo>
                    <a:lnTo>
                      <a:pt x="38" y="34"/>
                    </a:lnTo>
                    <a:lnTo>
                      <a:pt x="38" y="31"/>
                    </a:lnTo>
                    <a:lnTo>
                      <a:pt x="35" y="30"/>
                    </a:lnTo>
                    <a:lnTo>
                      <a:pt x="35" y="38"/>
                    </a:lnTo>
                    <a:close/>
                    <a:moveTo>
                      <a:pt x="35" y="84"/>
                    </a:moveTo>
                    <a:lnTo>
                      <a:pt x="35" y="84"/>
                    </a:lnTo>
                    <a:lnTo>
                      <a:pt x="33" y="76"/>
                    </a:lnTo>
                    <a:lnTo>
                      <a:pt x="31" y="68"/>
                    </a:lnTo>
                    <a:lnTo>
                      <a:pt x="31" y="68"/>
                    </a:lnTo>
                    <a:lnTo>
                      <a:pt x="33" y="59"/>
                    </a:lnTo>
                    <a:lnTo>
                      <a:pt x="35" y="51"/>
                    </a:lnTo>
                    <a:lnTo>
                      <a:pt x="35" y="84"/>
                    </a:lnTo>
                    <a:lnTo>
                      <a:pt x="35" y="84"/>
                    </a:lnTo>
                    <a:close/>
                    <a:moveTo>
                      <a:pt x="35" y="30"/>
                    </a:moveTo>
                    <a:lnTo>
                      <a:pt x="35" y="38"/>
                    </a:lnTo>
                    <a:lnTo>
                      <a:pt x="35" y="38"/>
                    </a:lnTo>
                    <a:lnTo>
                      <a:pt x="33" y="36"/>
                    </a:lnTo>
                    <a:lnTo>
                      <a:pt x="33" y="36"/>
                    </a:lnTo>
                    <a:lnTo>
                      <a:pt x="21" y="24"/>
                    </a:lnTo>
                    <a:lnTo>
                      <a:pt x="21" y="24"/>
                    </a:lnTo>
                    <a:lnTo>
                      <a:pt x="19" y="23"/>
                    </a:lnTo>
                    <a:lnTo>
                      <a:pt x="21" y="20"/>
                    </a:lnTo>
                    <a:lnTo>
                      <a:pt x="21" y="20"/>
                    </a:lnTo>
                    <a:lnTo>
                      <a:pt x="23" y="19"/>
                    </a:lnTo>
                    <a:lnTo>
                      <a:pt x="26" y="20"/>
                    </a:lnTo>
                    <a:lnTo>
                      <a:pt x="35" y="30"/>
                    </a:lnTo>
                    <a:lnTo>
                      <a:pt x="35" y="30"/>
                    </a:lnTo>
                    <a:close/>
                    <a:moveTo>
                      <a:pt x="35" y="99"/>
                    </a:moveTo>
                    <a:lnTo>
                      <a:pt x="35" y="107"/>
                    </a:lnTo>
                    <a:lnTo>
                      <a:pt x="26" y="116"/>
                    </a:lnTo>
                    <a:lnTo>
                      <a:pt x="26" y="116"/>
                    </a:lnTo>
                    <a:lnTo>
                      <a:pt x="23" y="118"/>
                    </a:lnTo>
                    <a:lnTo>
                      <a:pt x="21" y="116"/>
                    </a:lnTo>
                    <a:lnTo>
                      <a:pt x="21" y="116"/>
                    </a:lnTo>
                    <a:lnTo>
                      <a:pt x="19" y="114"/>
                    </a:lnTo>
                    <a:lnTo>
                      <a:pt x="21" y="111"/>
                    </a:lnTo>
                    <a:lnTo>
                      <a:pt x="33" y="99"/>
                    </a:lnTo>
                    <a:lnTo>
                      <a:pt x="33" y="99"/>
                    </a:lnTo>
                    <a:lnTo>
                      <a:pt x="33" y="99"/>
                    </a:lnTo>
                    <a:lnTo>
                      <a:pt x="35" y="99"/>
                    </a:lnTo>
                    <a:lnTo>
                      <a:pt x="35" y="99"/>
                    </a:lnTo>
                    <a:close/>
                    <a:moveTo>
                      <a:pt x="4" y="65"/>
                    </a:moveTo>
                    <a:lnTo>
                      <a:pt x="4" y="65"/>
                    </a:lnTo>
                    <a:lnTo>
                      <a:pt x="21" y="65"/>
                    </a:lnTo>
                    <a:lnTo>
                      <a:pt x="21" y="65"/>
                    </a:lnTo>
                    <a:lnTo>
                      <a:pt x="23" y="65"/>
                    </a:lnTo>
                    <a:lnTo>
                      <a:pt x="25" y="68"/>
                    </a:lnTo>
                    <a:lnTo>
                      <a:pt x="25" y="68"/>
                    </a:lnTo>
                    <a:lnTo>
                      <a:pt x="23" y="70"/>
                    </a:lnTo>
                    <a:lnTo>
                      <a:pt x="21" y="72"/>
                    </a:lnTo>
                    <a:lnTo>
                      <a:pt x="4" y="72"/>
                    </a:lnTo>
                    <a:lnTo>
                      <a:pt x="4" y="72"/>
                    </a:lnTo>
                    <a:lnTo>
                      <a:pt x="2" y="70"/>
                    </a:lnTo>
                    <a:lnTo>
                      <a:pt x="0" y="68"/>
                    </a:lnTo>
                    <a:lnTo>
                      <a:pt x="0" y="68"/>
                    </a:lnTo>
                    <a:lnTo>
                      <a:pt x="2" y="65"/>
                    </a:lnTo>
                    <a:lnTo>
                      <a:pt x="4" y="65"/>
                    </a:lnTo>
                    <a:lnTo>
                      <a:pt x="4" y="6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9" name="Google Shape;259;p12"/>
              <p:cNvSpPr/>
              <p:nvPr/>
            </p:nvSpPr>
            <p:spPr>
              <a:xfrm>
                <a:off x="6050297" y="4230657"/>
                <a:ext cx="135874" cy="386934"/>
              </a:xfrm>
              <a:custGeom>
                <a:avLst/>
                <a:gdLst/>
                <a:ahLst/>
                <a:cxnLst/>
                <a:rect l="l" t="t" r="r" b="b"/>
                <a:pathLst>
                  <a:path w="110" h="327" extrusionOk="0">
                    <a:moveTo>
                      <a:pt x="34" y="267"/>
                    </a:moveTo>
                    <a:lnTo>
                      <a:pt x="67" y="327"/>
                    </a:lnTo>
                    <a:lnTo>
                      <a:pt x="95" y="323"/>
                    </a:lnTo>
                    <a:lnTo>
                      <a:pt x="110" y="256"/>
                    </a:lnTo>
                    <a:lnTo>
                      <a:pt x="76" y="0"/>
                    </a:lnTo>
                    <a:lnTo>
                      <a:pt x="0" y="10"/>
                    </a:lnTo>
                    <a:lnTo>
                      <a:pt x="34" y="26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0" name="Google Shape;260;p12"/>
              <p:cNvSpPr/>
              <p:nvPr/>
            </p:nvSpPr>
            <p:spPr>
              <a:xfrm>
                <a:off x="6044121" y="4169126"/>
                <a:ext cx="100053" cy="108861"/>
              </a:xfrm>
              <a:custGeom>
                <a:avLst/>
                <a:gdLst/>
                <a:ahLst/>
                <a:cxnLst/>
                <a:rect l="l" t="t" r="r" b="b"/>
                <a:pathLst>
                  <a:path w="81" h="92" extrusionOk="0">
                    <a:moveTo>
                      <a:pt x="5" y="58"/>
                    </a:moveTo>
                    <a:lnTo>
                      <a:pt x="5" y="58"/>
                    </a:lnTo>
                    <a:lnTo>
                      <a:pt x="7" y="66"/>
                    </a:lnTo>
                    <a:lnTo>
                      <a:pt x="10" y="73"/>
                    </a:lnTo>
                    <a:lnTo>
                      <a:pt x="15" y="78"/>
                    </a:lnTo>
                    <a:lnTo>
                      <a:pt x="20" y="84"/>
                    </a:lnTo>
                    <a:lnTo>
                      <a:pt x="26" y="88"/>
                    </a:lnTo>
                    <a:lnTo>
                      <a:pt x="33" y="90"/>
                    </a:lnTo>
                    <a:lnTo>
                      <a:pt x="39" y="92"/>
                    </a:lnTo>
                    <a:lnTo>
                      <a:pt x="47" y="90"/>
                    </a:lnTo>
                    <a:lnTo>
                      <a:pt x="49" y="90"/>
                    </a:lnTo>
                    <a:lnTo>
                      <a:pt x="49" y="90"/>
                    </a:lnTo>
                    <a:lnTo>
                      <a:pt x="56" y="89"/>
                    </a:lnTo>
                    <a:lnTo>
                      <a:pt x="62" y="86"/>
                    </a:lnTo>
                    <a:lnTo>
                      <a:pt x="69" y="81"/>
                    </a:lnTo>
                    <a:lnTo>
                      <a:pt x="73" y="77"/>
                    </a:lnTo>
                    <a:lnTo>
                      <a:pt x="77" y="70"/>
                    </a:lnTo>
                    <a:lnTo>
                      <a:pt x="80" y="63"/>
                    </a:lnTo>
                    <a:lnTo>
                      <a:pt x="81" y="56"/>
                    </a:lnTo>
                    <a:lnTo>
                      <a:pt x="81" y="48"/>
                    </a:lnTo>
                    <a:lnTo>
                      <a:pt x="76" y="13"/>
                    </a:lnTo>
                    <a:lnTo>
                      <a:pt x="76" y="13"/>
                    </a:lnTo>
                    <a:lnTo>
                      <a:pt x="75" y="8"/>
                    </a:lnTo>
                    <a:lnTo>
                      <a:pt x="72" y="2"/>
                    </a:lnTo>
                    <a:lnTo>
                      <a:pt x="68" y="1"/>
                    </a:lnTo>
                    <a:lnTo>
                      <a:pt x="64" y="0"/>
                    </a:lnTo>
                    <a:lnTo>
                      <a:pt x="51" y="0"/>
                    </a:lnTo>
                    <a:lnTo>
                      <a:pt x="37" y="2"/>
                    </a:lnTo>
                    <a:lnTo>
                      <a:pt x="35" y="2"/>
                    </a:lnTo>
                    <a:lnTo>
                      <a:pt x="35" y="2"/>
                    </a:lnTo>
                    <a:lnTo>
                      <a:pt x="22" y="4"/>
                    </a:lnTo>
                    <a:lnTo>
                      <a:pt x="10" y="6"/>
                    </a:lnTo>
                    <a:lnTo>
                      <a:pt x="5" y="9"/>
                    </a:lnTo>
                    <a:lnTo>
                      <a:pt x="3" y="12"/>
                    </a:lnTo>
                    <a:lnTo>
                      <a:pt x="0" y="17"/>
                    </a:lnTo>
                    <a:lnTo>
                      <a:pt x="0" y="24"/>
                    </a:lnTo>
                    <a:lnTo>
                      <a:pt x="5" y="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1" name="Google Shape;261;p12"/>
              <p:cNvSpPr/>
              <p:nvPr/>
            </p:nvSpPr>
            <p:spPr>
              <a:xfrm>
                <a:off x="6042886" y="4205808"/>
                <a:ext cx="116111" cy="106495"/>
              </a:xfrm>
              <a:custGeom>
                <a:avLst/>
                <a:gdLst/>
                <a:ahLst/>
                <a:cxnLst/>
                <a:rect l="l" t="t" r="r" b="b"/>
                <a:pathLst>
                  <a:path w="94" h="90" extrusionOk="0">
                    <a:moveTo>
                      <a:pt x="11" y="90"/>
                    </a:moveTo>
                    <a:lnTo>
                      <a:pt x="94" y="80"/>
                    </a:lnTo>
                    <a:lnTo>
                      <a:pt x="84" y="0"/>
                    </a:lnTo>
                    <a:lnTo>
                      <a:pt x="0" y="11"/>
                    </a:lnTo>
                    <a:lnTo>
                      <a:pt x="11" y="9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2" name="Google Shape;262;p12"/>
              <p:cNvSpPr/>
              <p:nvPr/>
            </p:nvSpPr>
            <p:spPr>
              <a:xfrm>
                <a:off x="5611795" y="4689178"/>
                <a:ext cx="1100578" cy="937158"/>
              </a:xfrm>
              <a:custGeom>
                <a:avLst/>
                <a:gdLst/>
                <a:ahLst/>
                <a:cxnLst/>
                <a:rect l="l" t="t" r="r" b="b"/>
                <a:pathLst>
                  <a:path w="891" h="792" extrusionOk="0">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12" y="764"/>
                    </a:lnTo>
                    <a:lnTo>
                      <a:pt x="209" y="756"/>
                    </a:lnTo>
                    <a:lnTo>
                      <a:pt x="205" y="749"/>
                    </a:lnTo>
                    <a:lnTo>
                      <a:pt x="198" y="741"/>
                    </a:lnTo>
                    <a:lnTo>
                      <a:pt x="190" y="734"/>
                    </a:lnTo>
                    <a:lnTo>
                      <a:pt x="164" y="717"/>
                    </a:lnTo>
                    <a:lnTo>
                      <a:pt x="129" y="695"/>
                    </a:lnTo>
                    <a:lnTo>
                      <a:pt x="129" y="695"/>
                    </a:lnTo>
                    <a:lnTo>
                      <a:pt x="110" y="683"/>
                    </a:lnTo>
                    <a:lnTo>
                      <a:pt x="95" y="669"/>
                    </a:lnTo>
                    <a:lnTo>
                      <a:pt x="82" y="657"/>
                    </a:lnTo>
                    <a:lnTo>
                      <a:pt x="72" y="643"/>
                    </a:lnTo>
                    <a:lnTo>
                      <a:pt x="65" y="631"/>
                    </a:lnTo>
                    <a:lnTo>
                      <a:pt x="60" y="619"/>
                    </a:lnTo>
                    <a:lnTo>
                      <a:pt x="57" y="608"/>
                    </a:lnTo>
                    <a:lnTo>
                      <a:pt x="56" y="597"/>
                    </a:lnTo>
                    <a:lnTo>
                      <a:pt x="56" y="597"/>
                    </a:lnTo>
                    <a:lnTo>
                      <a:pt x="57" y="589"/>
                    </a:lnTo>
                    <a:lnTo>
                      <a:pt x="59" y="581"/>
                    </a:lnTo>
                    <a:lnTo>
                      <a:pt x="61" y="566"/>
                    </a:lnTo>
                    <a:lnTo>
                      <a:pt x="61" y="560"/>
                    </a:lnTo>
                    <a:lnTo>
                      <a:pt x="59" y="554"/>
                    </a:lnTo>
                    <a:lnTo>
                      <a:pt x="55" y="549"/>
                    </a:lnTo>
                    <a:lnTo>
                      <a:pt x="45" y="545"/>
                    </a:lnTo>
                    <a:lnTo>
                      <a:pt x="45" y="545"/>
                    </a:lnTo>
                    <a:lnTo>
                      <a:pt x="36" y="541"/>
                    </a:lnTo>
                    <a:lnTo>
                      <a:pt x="30" y="537"/>
                    </a:lnTo>
                    <a:lnTo>
                      <a:pt x="28" y="532"/>
                    </a:lnTo>
                    <a:lnTo>
                      <a:pt x="26" y="528"/>
                    </a:lnTo>
                    <a:lnTo>
                      <a:pt x="29" y="524"/>
                    </a:lnTo>
                    <a:lnTo>
                      <a:pt x="33" y="522"/>
                    </a:lnTo>
                    <a:lnTo>
                      <a:pt x="40" y="518"/>
                    </a:lnTo>
                    <a:lnTo>
                      <a:pt x="48" y="513"/>
                    </a:lnTo>
                    <a:lnTo>
                      <a:pt x="48" y="513"/>
                    </a:lnTo>
                    <a:lnTo>
                      <a:pt x="55" y="511"/>
                    </a:lnTo>
                    <a:lnTo>
                      <a:pt x="59" y="505"/>
                    </a:lnTo>
                    <a:lnTo>
                      <a:pt x="61" y="501"/>
                    </a:lnTo>
                    <a:lnTo>
                      <a:pt x="61" y="496"/>
                    </a:lnTo>
                    <a:lnTo>
                      <a:pt x="59" y="482"/>
                    </a:lnTo>
                    <a:lnTo>
                      <a:pt x="57" y="474"/>
                    </a:lnTo>
                    <a:lnTo>
                      <a:pt x="56" y="465"/>
                    </a:lnTo>
                    <a:lnTo>
                      <a:pt x="56" y="465"/>
                    </a:lnTo>
                    <a:lnTo>
                      <a:pt x="57" y="457"/>
                    </a:lnTo>
                    <a:lnTo>
                      <a:pt x="60" y="450"/>
                    </a:lnTo>
                    <a:lnTo>
                      <a:pt x="65" y="442"/>
                    </a:lnTo>
                    <a:lnTo>
                      <a:pt x="65" y="439"/>
                    </a:lnTo>
                    <a:lnTo>
                      <a:pt x="64" y="436"/>
                    </a:lnTo>
                    <a:lnTo>
                      <a:pt x="59" y="435"/>
                    </a:lnTo>
                    <a:lnTo>
                      <a:pt x="48" y="435"/>
                    </a:lnTo>
                    <a:lnTo>
                      <a:pt x="48" y="435"/>
                    </a:lnTo>
                    <a:lnTo>
                      <a:pt x="36" y="432"/>
                    </a:lnTo>
                    <a:lnTo>
                      <a:pt x="28" y="430"/>
                    </a:lnTo>
                    <a:lnTo>
                      <a:pt x="23" y="425"/>
                    </a:lnTo>
                    <a:lnTo>
                      <a:pt x="22" y="420"/>
                    </a:lnTo>
                    <a:lnTo>
                      <a:pt x="23" y="415"/>
                    </a:lnTo>
                    <a:lnTo>
                      <a:pt x="28" y="409"/>
                    </a:lnTo>
                    <a:lnTo>
                      <a:pt x="34" y="405"/>
                    </a:lnTo>
                    <a:lnTo>
                      <a:pt x="42" y="401"/>
                    </a:lnTo>
                    <a:lnTo>
                      <a:pt x="42" y="401"/>
                    </a:lnTo>
                    <a:lnTo>
                      <a:pt x="51" y="397"/>
                    </a:lnTo>
                    <a:lnTo>
                      <a:pt x="56" y="393"/>
                    </a:lnTo>
                    <a:lnTo>
                      <a:pt x="59" y="389"/>
                    </a:lnTo>
                    <a:lnTo>
                      <a:pt x="59" y="384"/>
                    </a:lnTo>
                    <a:lnTo>
                      <a:pt x="56" y="371"/>
                    </a:lnTo>
                    <a:lnTo>
                      <a:pt x="55" y="365"/>
                    </a:lnTo>
                    <a:lnTo>
                      <a:pt x="55" y="356"/>
                    </a:lnTo>
                    <a:lnTo>
                      <a:pt x="55" y="356"/>
                    </a:lnTo>
                    <a:lnTo>
                      <a:pt x="55" y="350"/>
                    </a:lnTo>
                    <a:lnTo>
                      <a:pt x="56" y="343"/>
                    </a:lnTo>
                    <a:lnTo>
                      <a:pt x="59" y="332"/>
                    </a:lnTo>
                    <a:lnTo>
                      <a:pt x="59" y="328"/>
                    </a:lnTo>
                    <a:lnTo>
                      <a:pt x="57" y="324"/>
                    </a:lnTo>
                    <a:lnTo>
                      <a:pt x="53" y="320"/>
                    </a:lnTo>
                    <a:lnTo>
                      <a:pt x="45" y="317"/>
                    </a:lnTo>
                    <a:lnTo>
                      <a:pt x="45" y="317"/>
                    </a:lnTo>
                    <a:lnTo>
                      <a:pt x="37" y="314"/>
                    </a:lnTo>
                    <a:lnTo>
                      <a:pt x="32" y="310"/>
                    </a:lnTo>
                    <a:lnTo>
                      <a:pt x="29" y="305"/>
                    </a:lnTo>
                    <a:lnTo>
                      <a:pt x="29" y="301"/>
                    </a:lnTo>
                    <a:lnTo>
                      <a:pt x="30" y="296"/>
                    </a:lnTo>
                    <a:lnTo>
                      <a:pt x="36" y="291"/>
                    </a:lnTo>
                    <a:lnTo>
                      <a:pt x="42" y="287"/>
                    </a:lnTo>
                    <a:lnTo>
                      <a:pt x="52" y="283"/>
                    </a:lnTo>
                    <a:lnTo>
                      <a:pt x="52" y="283"/>
                    </a:lnTo>
                    <a:lnTo>
                      <a:pt x="60" y="281"/>
                    </a:lnTo>
                    <a:lnTo>
                      <a:pt x="65" y="278"/>
                    </a:lnTo>
                    <a:lnTo>
                      <a:pt x="68" y="275"/>
                    </a:lnTo>
                    <a:lnTo>
                      <a:pt x="68" y="271"/>
                    </a:lnTo>
                    <a:lnTo>
                      <a:pt x="64" y="262"/>
                    </a:lnTo>
                    <a:lnTo>
                      <a:pt x="63" y="256"/>
                    </a:lnTo>
                    <a:lnTo>
                      <a:pt x="61" y="251"/>
                    </a:lnTo>
                    <a:lnTo>
                      <a:pt x="61" y="251"/>
                    </a:lnTo>
                    <a:lnTo>
                      <a:pt x="61" y="245"/>
                    </a:lnTo>
                    <a:lnTo>
                      <a:pt x="63" y="239"/>
                    </a:lnTo>
                    <a:lnTo>
                      <a:pt x="68" y="228"/>
                    </a:lnTo>
                    <a:lnTo>
                      <a:pt x="70" y="222"/>
                    </a:lnTo>
                    <a:lnTo>
                      <a:pt x="71" y="218"/>
                    </a:lnTo>
                    <a:lnTo>
                      <a:pt x="70" y="216"/>
                    </a:lnTo>
                    <a:lnTo>
                      <a:pt x="65"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4" y="140"/>
                    </a:lnTo>
                    <a:lnTo>
                      <a:pt x="873" y="147"/>
                    </a:lnTo>
                    <a:lnTo>
                      <a:pt x="870" y="152"/>
                    </a:lnTo>
                    <a:lnTo>
                      <a:pt x="864" y="157"/>
                    </a:lnTo>
                    <a:lnTo>
                      <a:pt x="859" y="161"/>
                    </a:lnTo>
                    <a:lnTo>
                      <a:pt x="854" y="164"/>
                    </a:lnTo>
                    <a:lnTo>
                      <a:pt x="847" y="167"/>
                    </a:lnTo>
                    <a:lnTo>
                      <a:pt x="840" y="168"/>
                    </a:lnTo>
                    <a:lnTo>
                      <a:pt x="835" y="168"/>
                    </a:lnTo>
                    <a:lnTo>
                      <a:pt x="835" y="168"/>
                    </a:lnTo>
                    <a:lnTo>
                      <a:pt x="831" y="170"/>
                    </a:lnTo>
                    <a:lnTo>
                      <a:pt x="829" y="172"/>
                    </a:lnTo>
                    <a:lnTo>
                      <a:pt x="829" y="176"/>
                    </a:lnTo>
                    <a:lnTo>
                      <a:pt x="832" y="180"/>
                    </a:lnTo>
                    <a:lnTo>
                      <a:pt x="837" y="193"/>
                    </a:lnTo>
                    <a:lnTo>
                      <a:pt x="839" y="198"/>
                    </a:lnTo>
                    <a:lnTo>
                      <a:pt x="839" y="205"/>
                    </a:lnTo>
                    <a:lnTo>
                      <a:pt x="839" y="205"/>
                    </a:lnTo>
                    <a:lnTo>
                      <a:pt x="837" y="210"/>
                    </a:lnTo>
                    <a:lnTo>
                      <a:pt x="835" y="216"/>
                    </a:lnTo>
                    <a:lnTo>
                      <a:pt x="832" y="224"/>
                    </a:lnTo>
                    <a:lnTo>
                      <a:pt x="832" y="228"/>
                    </a:lnTo>
                    <a:lnTo>
                      <a:pt x="833" y="232"/>
                    </a:lnTo>
                    <a:lnTo>
                      <a:pt x="839" y="235"/>
                    </a:lnTo>
                    <a:lnTo>
                      <a:pt x="848" y="237"/>
                    </a:lnTo>
                    <a:lnTo>
                      <a:pt x="848" y="237"/>
                    </a:lnTo>
                    <a:lnTo>
                      <a:pt x="858" y="240"/>
                    </a:lnTo>
                    <a:lnTo>
                      <a:pt x="864" y="244"/>
                    </a:lnTo>
                    <a:lnTo>
                      <a:pt x="868" y="249"/>
                    </a:lnTo>
                    <a:lnTo>
                      <a:pt x="871" y="254"/>
                    </a:lnTo>
                    <a:lnTo>
                      <a:pt x="870" y="259"/>
                    </a:lnTo>
                    <a:lnTo>
                      <a:pt x="867" y="263"/>
                    </a:lnTo>
                    <a:lnTo>
                      <a:pt x="862" y="267"/>
                    </a:lnTo>
                    <a:lnTo>
                      <a:pt x="854" y="271"/>
                    </a:lnTo>
                    <a:lnTo>
                      <a:pt x="854" y="271"/>
                    </a:lnTo>
                    <a:lnTo>
                      <a:pt x="847" y="274"/>
                    </a:lnTo>
                    <a:lnTo>
                      <a:pt x="843" y="277"/>
                    </a:lnTo>
                    <a:lnTo>
                      <a:pt x="841" y="281"/>
                    </a:lnTo>
                    <a:lnTo>
                      <a:pt x="840" y="286"/>
                    </a:lnTo>
                    <a:lnTo>
                      <a:pt x="843" y="297"/>
                    </a:lnTo>
                    <a:lnTo>
                      <a:pt x="844" y="304"/>
                    </a:lnTo>
                    <a:lnTo>
                      <a:pt x="845" y="310"/>
                    </a:lnTo>
                    <a:lnTo>
                      <a:pt x="845" y="310"/>
                    </a:lnTo>
                    <a:lnTo>
                      <a:pt x="844" y="317"/>
                    </a:lnTo>
                    <a:lnTo>
                      <a:pt x="843" y="324"/>
                    </a:lnTo>
                    <a:lnTo>
                      <a:pt x="841" y="336"/>
                    </a:lnTo>
                    <a:lnTo>
                      <a:pt x="841" y="342"/>
                    </a:lnTo>
                    <a:lnTo>
                      <a:pt x="844" y="347"/>
                    </a:lnTo>
                    <a:lnTo>
                      <a:pt x="848" y="351"/>
                    </a:lnTo>
                    <a:lnTo>
                      <a:pt x="856" y="355"/>
                    </a:lnTo>
                    <a:lnTo>
                      <a:pt x="856" y="355"/>
                    </a:lnTo>
                    <a:lnTo>
                      <a:pt x="866" y="359"/>
                    </a:lnTo>
                    <a:lnTo>
                      <a:pt x="873" y="363"/>
                    </a:lnTo>
                    <a:lnTo>
                      <a:pt x="877" y="369"/>
                    </a:lnTo>
                    <a:lnTo>
                      <a:pt x="878" y="374"/>
                    </a:lnTo>
                    <a:lnTo>
                      <a:pt x="877" y="378"/>
                    </a:lnTo>
                    <a:lnTo>
                      <a:pt x="871" y="384"/>
                    </a:lnTo>
                    <a:lnTo>
                      <a:pt x="863" y="386"/>
                    </a:lnTo>
                    <a:lnTo>
                      <a:pt x="852" y="388"/>
                    </a:lnTo>
                    <a:lnTo>
                      <a:pt x="852" y="388"/>
                    </a:lnTo>
                    <a:lnTo>
                      <a:pt x="841" y="389"/>
                    </a:lnTo>
                    <a:lnTo>
                      <a:pt x="836" y="390"/>
                    </a:lnTo>
                    <a:lnTo>
                      <a:pt x="833" y="392"/>
                    </a:lnTo>
                    <a:lnTo>
                      <a:pt x="835" y="396"/>
                    </a:lnTo>
                    <a:lnTo>
                      <a:pt x="840" y="404"/>
                    </a:lnTo>
                    <a:lnTo>
                      <a:pt x="843" y="411"/>
                    </a:lnTo>
                    <a:lnTo>
                      <a:pt x="843" y="419"/>
                    </a:lnTo>
                    <a:lnTo>
                      <a:pt x="843" y="419"/>
                    </a:lnTo>
                    <a:lnTo>
                      <a:pt x="843" y="428"/>
                    </a:lnTo>
                    <a:lnTo>
                      <a:pt x="841" y="435"/>
                    </a:lnTo>
                    <a:lnTo>
                      <a:pt x="839" y="449"/>
                    </a:lnTo>
                    <a:lnTo>
                      <a:pt x="839" y="455"/>
                    </a:lnTo>
                    <a:lnTo>
                      <a:pt x="840" y="459"/>
                    </a:lnTo>
                    <a:lnTo>
                      <a:pt x="844" y="463"/>
                    </a:lnTo>
                    <a:lnTo>
                      <a:pt x="852" y="467"/>
                    </a:lnTo>
                    <a:lnTo>
                      <a:pt x="852" y="467"/>
                    </a:lnTo>
                    <a:lnTo>
                      <a:pt x="860" y="472"/>
                    </a:lnTo>
                    <a:lnTo>
                      <a:pt x="867" y="474"/>
                    </a:lnTo>
                    <a:lnTo>
                      <a:pt x="871" y="478"/>
                    </a:lnTo>
                    <a:lnTo>
                      <a:pt x="873" y="482"/>
                    </a:lnTo>
                    <a:lnTo>
                      <a:pt x="873" y="486"/>
                    </a:lnTo>
                    <a:lnTo>
                      <a:pt x="870" y="490"/>
                    </a:lnTo>
                    <a:lnTo>
                      <a:pt x="863" y="495"/>
                    </a:lnTo>
                    <a:lnTo>
                      <a:pt x="854" y="499"/>
                    </a:lnTo>
                    <a:lnTo>
                      <a:pt x="854" y="499"/>
                    </a:lnTo>
                    <a:lnTo>
                      <a:pt x="845" y="503"/>
                    </a:lnTo>
                    <a:lnTo>
                      <a:pt x="840" y="508"/>
                    </a:lnTo>
                    <a:lnTo>
                      <a:pt x="839" y="513"/>
                    </a:lnTo>
                    <a:lnTo>
                      <a:pt x="837" y="520"/>
                    </a:lnTo>
                    <a:lnTo>
                      <a:pt x="841" y="535"/>
                    </a:lnTo>
                    <a:lnTo>
                      <a:pt x="843" y="543"/>
                    </a:lnTo>
                    <a:lnTo>
                      <a:pt x="843" y="551"/>
                    </a:lnTo>
                    <a:lnTo>
                      <a:pt x="843" y="551"/>
                    </a:lnTo>
                    <a:lnTo>
                      <a:pt x="844" y="554"/>
                    </a:lnTo>
                    <a:lnTo>
                      <a:pt x="845" y="557"/>
                    </a:lnTo>
                    <a:lnTo>
                      <a:pt x="852" y="564"/>
                    </a:lnTo>
                    <a:lnTo>
                      <a:pt x="855" y="568"/>
                    </a:lnTo>
                    <a:lnTo>
                      <a:pt x="858" y="572"/>
                    </a:lnTo>
                    <a:lnTo>
                      <a:pt x="859" y="576"/>
                    </a:lnTo>
                    <a:lnTo>
                      <a:pt x="859" y="581"/>
                    </a:lnTo>
                    <a:lnTo>
                      <a:pt x="859" y="581"/>
                    </a:lnTo>
                    <a:lnTo>
                      <a:pt x="856" y="595"/>
                    </a:lnTo>
                    <a:lnTo>
                      <a:pt x="850" y="610"/>
                    </a:lnTo>
                    <a:lnTo>
                      <a:pt x="841" y="625"/>
                    </a:lnTo>
                    <a:lnTo>
                      <a:pt x="832" y="638"/>
                    </a:lnTo>
                    <a:lnTo>
                      <a:pt x="820" y="653"/>
                    </a:lnTo>
                    <a:lnTo>
                      <a:pt x="806" y="668"/>
                    </a:lnTo>
                    <a:lnTo>
                      <a:pt x="793" y="681"/>
                    </a:lnTo>
                    <a:lnTo>
                      <a:pt x="776" y="695"/>
                    </a:lnTo>
                    <a:lnTo>
                      <a:pt x="776" y="695"/>
                    </a:lnTo>
                    <a:lnTo>
                      <a:pt x="761" y="707"/>
                    </a:lnTo>
                    <a:lnTo>
                      <a:pt x="747" y="718"/>
                    </a:lnTo>
                    <a:lnTo>
                      <a:pt x="722" y="734"/>
                    </a:lnTo>
                    <a:lnTo>
                      <a:pt x="711" y="742"/>
                    </a:lnTo>
                    <a:lnTo>
                      <a:pt x="703" y="749"/>
                    </a:lnTo>
                    <a:lnTo>
                      <a:pt x="698" y="756"/>
                    </a:lnTo>
                    <a:lnTo>
                      <a:pt x="695" y="764"/>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lnTo>
                      <a:pt x="435" y="79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3" name="Google Shape;263;p12"/>
              <p:cNvSpPr/>
              <p:nvPr/>
            </p:nvSpPr>
            <p:spPr>
              <a:xfrm>
                <a:off x="6036710" y="5649410"/>
                <a:ext cx="250749" cy="105312"/>
              </a:xfrm>
              <a:custGeom>
                <a:avLst/>
                <a:gdLst/>
                <a:ahLst/>
                <a:cxnLst/>
                <a:rect l="l" t="t" r="r" b="b"/>
                <a:pathLst>
                  <a:path w="203" h="89" extrusionOk="0">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4"/>
                    </a:lnTo>
                    <a:lnTo>
                      <a:pt x="0" y="40"/>
                    </a:lnTo>
                    <a:lnTo>
                      <a:pt x="2" y="36"/>
                    </a:lnTo>
                    <a:lnTo>
                      <a:pt x="4" y="31"/>
                    </a:lnTo>
                    <a:lnTo>
                      <a:pt x="8" y="27"/>
                    </a:lnTo>
                    <a:lnTo>
                      <a:pt x="18" y="20"/>
                    </a:lnTo>
                    <a:lnTo>
                      <a:pt x="30" y="13"/>
                    </a:lnTo>
                    <a:lnTo>
                      <a:pt x="45" y="8"/>
                    </a:lnTo>
                    <a:lnTo>
                      <a:pt x="62" y="4"/>
                    </a:lnTo>
                    <a:lnTo>
                      <a:pt x="81" y="1"/>
                    </a:lnTo>
                    <a:lnTo>
                      <a:pt x="102" y="0"/>
                    </a:lnTo>
                    <a:lnTo>
                      <a:pt x="10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4" name="Google Shape;264;p12"/>
              <p:cNvSpPr/>
              <p:nvPr/>
            </p:nvSpPr>
            <p:spPr>
              <a:xfrm>
                <a:off x="5942833" y="5600895"/>
                <a:ext cx="438502" cy="117145"/>
              </a:xfrm>
              <a:custGeom>
                <a:avLst/>
                <a:gdLst/>
                <a:ahLst/>
                <a:cxnLst/>
                <a:rect l="l" t="t" r="r" b="b"/>
                <a:pathLst>
                  <a:path w="355" h="99" extrusionOk="0">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lnTo>
                      <a:pt x="17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5" name="Google Shape;265;p12"/>
              <p:cNvSpPr/>
              <p:nvPr/>
            </p:nvSpPr>
            <p:spPr>
              <a:xfrm>
                <a:off x="5884160" y="5634027"/>
                <a:ext cx="555847" cy="43781"/>
              </a:xfrm>
              <a:custGeom>
                <a:avLst/>
                <a:gdLst/>
                <a:ahLst/>
                <a:cxnLst/>
                <a:rect l="l" t="t" r="r" b="b"/>
                <a:pathLst>
                  <a:path w="450" h="37" extrusionOk="0">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3" y="11"/>
                    </a:lnTo>
                    <a:lnTo>
                      <a:pt x="0" y="2"/>
                    </a:lnTo>
                    <a:lnTo>
                      <a:pt x="0" y="2"/>
                    </a:lnTo>
                    <a:lnTo>
                      <a:pt x="19" y="7"/>
                    </a:lnTo>
                    <a:lnTo>
                      <a:pt x="42" y="10"/>
                    </a:lnTo>
                    <a:lnTo>
                      <a:pt x="69" y="14"/>
                    </a:lnTo>
                    <a:lnTo>
                      <a:pt x="97" y="15"/>
                    </a:lnTo>
                    <a:lnTo>
                      <a:pt x="156" y="19"/>
                    </a:lnTo>
                    <a:lnTo>
                      <a:pt x="206" y="19"/>
                    </a:lnTo>
                    <a:lnTo>
                      <a:pt x="206" y="19"/>
                    </a:lnTo>
                    <a:lnTo>
                      <a:pt x="263" y="18"/>
                    </a:lnTo>
                    <a:lnTo>
                      <a:pt x="332" y="15"/>
                    </a:lnTo>
                    <a:lnTo>
                      <a:pt x="367" y="13"/>
                    </a:lnTo>
                    <a:lnTo>
                      <a:pt x="399" y="10"/>
                    </a:lnTo>
                    <a:lnTo>
                      <a:pt x="428" y="6"/>
                    </a:lnTo>
                    <a:lnTo>
                      <a:pt x="450" y="0"/>
                    </a:lnTo>
                    <a:lnTo>
                      <a:pt x="450" y="0"/>
                    </a:lnTo>
                    <a:lnTo>
                      <a:pt x="447" y="11"/>
                    </a:lnTo>
                    <a:lnTo>
                      <a:pt x="447" y="11"/>
                    </a:lnTo>
                    <a:lnTo>
                      <a:pt x="444" y="15"/>
                    </a:lnTo>
                    <a:lnTo>
                      <a:pt x="437" y="18"/>
                    </a:lnTo>
                    <a:lnTo>
                      <a:pt x="429" y="21"/>
                    </a:lnTo>
                    <a:lnTo>
                      <a:pt x="417" y="23"/>
                    </a:lnTo>
                    <a:lnTo>
                      <a:pt x="386" y="29"/>
                    </a:lnTo>
                    <a:lnTo>
                      <a:pt x="351" y="32"/>
                    </a:lnTo>
                    <a:lnTo>
                      <a:pt x="311" y="34"/>
                    </a:lnTo>
                    <a:lnTo>
                      <a:pt x="272" y="37"/>
                    </a:lnTo>
                    <a:lnTo>
                      <a:pt x="207" y="37"/>
                    </a:lnTo>
                    <a:lnTo>
                      <a:pt x="207" y="3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6" name="Google Shape;266;p12"/>
              <p:cNvSpPr/>
              <p:nvPr/>
            </p:nvSpPr>
            <p:spPr>
              <a:xfrm>
                <a:off x="5653792" y="4985590"/>
                <a:ext cx="1016583" cy="72181"/>
              </a:xfrm>
              <a:custGeom>
                <a:avLst/>
                <a:gdLst/>
                <a:ahLst/>
                <a:cxnLst/>
                <a:rect l="l" t="t" r="r" b="b"/>
                <a:pathLst>
                  <a:path w="823" h="61" extrusionOk="0">
                    <a:moveTo>
                      <a:pt x="20" y="37"/>
                    </a:moveTo>
                    <a:lnTo>
                      <a:pt x="788" y="0"/>
                    </a:lnTo>
                    <a:lnTo>
                      <a:pt x="788" y="0"/>
                    </a:lnTo>
                    <a:lnTo>
                      <a:pt x="788" y="4"/>
                    </a:lnTo>
                    <a:lnTo>
                      <a:pt x="791" y="7"/>
                    </a:lnTo>
                    <a:lnTo>
                      <a:pt x="795" y="10"/>
                    </a:lnTo>
                    <a:lnTo>
                      <a:pt x="804" y="12"/>
                    </a:lnTo>
                    <a:lnTo>
                      <a:pt x="804" y="12"/>
                    </a:lnTo>
                    <a:lnTo>
                      <a:pt x="810" y="15"/>
                    </a:lnTo>
                    <a:lnTo>
                      <a:pt x="816" y="16"/>
                    </a:lnTo>
                    <a:lnTo>
                      <a:pt x="820" y="19"/>
                    </a:lnTo>
                    <a:lnTo>
                      <a:pt x="823" y="23"/>
                    </a:lnTo>
                    <a:lnTo>
                      <a:pt x="0" y="61"/>
                    </a:lnTo>
                    <a:lnTo>
                      <a:pt x="0" y="61"/>
                    </a:lnTo>
                    <a:lnTo>
                      <a:pt x="8" y="58"/>
                    </a:lnTo>
                    <a:lnTo>
                      <a:pt x="8" y="58"/>
                    </a:lnTo>
                    <a:lnTo>
                      <a:pt x="15" y="57"/>
                    </a:lnTo>
                    <a:lnTo>
                      <a:pt x="20" y="54"/>
                    </a:lnTo>
                    <a:lnTo>
                      <a:pt x="23" y="52"/>
                    </a:lnTo>
                    <a:lnTo>
                      <a:pt x="24" y="49"/>
                    </a:lnTo>
                    <a:lnTo>
                      <a:pt x="24" y="46"/>
                    </a:lnTo>
                    <a:lnTo>
                      <a:pt x="23" y="43"/>
                    </a:lnTo>
                    <a:lnTo>
                      <a:pt x="20" y="37"/>
                    </a:lnTo>
                    <a:lnTo>
                      <a:pt x="20" y="3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7" name="Google Shape;267;p12"/>
              <p:cNvSpPr/>
              <p:nvPr/>
            </p:nvSpPr>
            <p:spPr>
              <a:xfrm>
                <a:off x="5646381" y="4905126"/>
                <a:ext cx="1031406" cy="74547"/>
              </a:xfrm>
              <a:custGeom>
                <a:avLst/>
                <a:gdLst/>
                <a:ahLst/>
                <a:cxnLst/>
                <a:rect l="l" t="t" r="r" b="b"/>
                <a:pathLst>
                  <a:path w="835" h="63" extrusionOk="0">
                    <a:moveTo>
                      <a:pt x="0" y="40"/>
                    </a:moveTo>
                    <a:lnTo>
                      <a:pt x="835" y="0"/>
                    </a:lnTo>
                    <a:lnTo>
                      <a:pt x="835" y="0"/>
                    </a:lnTo>
                    <a:lnTo>
                      <a:pt x="829" y="6"/>
                    </a:lnTo>
                    <a:lnTo>
                      <a:pt x="821" y="9"/>
                    </a:lnTo>
                    <a:lnTo>
                      <a:pt x="812" y="11"/>
                    </a:lnTo>
                    <a:lnTo>
                      <a:pt x="806" y="11"/>
                    </a:lnTo>
                    <a:lnTo>
                      <a:pt x="806" y="11"/>
                    </a:lnTo>
                    <a:lnTo>
                      <a:pt x="800" y="13"/>
                    </a:lnTo>
                    <a:lnTo>
                      <a:pt x="800" y="14"/>
                    </a:lnTo>
                    <a:lnTo>
                      <a:pt x="800" y="17"/>
                    </a:lnTo>
                    <a:lnTo>
                      <a:pt x="802" y="21"/>
                    </a:lnTo>
                    <a:lnTo>
                      <a:pt x="804" y="26"/>
                    </a:lnTo>
                    <a:lnTo>
                      <a:pt x="42" y="63"/>
                    </a:lnTo>
                    <a:lnTo>
                      <a:pt x="42" y="63"/>
                    </a:lnTo>
                    <a:lnTo>
                      <a:pt x="42" y="60"/>
                    </a:lnTo>
                    <a:lnTo>
                      <a:pt x="41" y="60"/>
                    </a:lnTo>
                    <a:lnTo>
                      <a:pt x="36" y="59"/>
                    </a:lnTo>
                    <a:lnTo>
                      <a:pt x="36" y="59"/>
                    </a:lnTo>
                    <a:lnTo>
                      <a:pt x="27" y="57"/>
                    </a:lnTo>
                    <a:lnTo>
                      <a:pt x="16" y="53"/>
                    </a:lnTo>
                    <a:lnTo>
                      <a:pt x="7" y="48"/>
                    </a:lnTo>
                    <a:lnTo>
                      <a:pt x="3" y="44"/>
                    </a:lnTo>
                    <a:lnTo>
                      <a:pt x="0" y="40"/>
                    </a:lnTo>
                    <a:lnTo>
                      <a:pt x="0" y="4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8" name="Google Shape;268;p12"/>
              <p:cNvSpPr/>
              <p:nvPr/>
            </p:nvSpPr>
            <p:spPr>
              <a:xfrm>
                <a:off x="5668615" y="5051853"/>
                <a:ext cx="986938" cy="72181"/>
              </a:xfrm>
              <a:custGeom>
                <a:avLst/>
                <a:gdLst/>
                <a:ahLst/>
                <a:cxnLst/>
                <a:rect l="l" t="t" r="r" b="b"/>
                <a:pathLst>
                  <a:path w="799" h="61" extrusionOk="0">
                    <a:moveTo>
                      <a:pt x="0" y="36"/>
                    </a:moveTo>
                    <a:lnTo>
                      <a:pt x="795" y="0"/>
                    </a:lnTo>
                    <a:lnTo>
                      <a:pt x="795" y="0"/>
                    </a:lnTo>
                    <a:lnTo>
                      <a:pt x="794" y="4"/>
                    </a:lnTo>
                    <a:lnTo>
                      <a:pt x="795" y="10"/>
                    </a:lnTo>
                    <a:lnTo>
                      <a:pt x="799" y="23"/>
                    </a:lnTo>
                    <a:lnTo>
                      <a:pt x="11" y="61"/>
                    </a:lnTo>
                    <a:lnTo>
                      <a:pt x="11" y="61"/>
                    </a:lnTo>
                    <a:lnTo>
                      <a:pt x="13" y="52"/>
                    </a:lnTo>
                    <a:lnTo>
                      <a:pt x="13" y="46"/>
                    </a:lnTo>
                    <a:lnTo>
                      <a:pt x="11" y="43"/>
                    </a:lnTo>
                    <a:lnTo>
                      <a:pt x="10" y="40"/>
                    </a:lnTo>
                    <a:lnTo>
                      <a:pt x="6" y="39"/>
                    </a:lnTo>
                    <a:lnTo>
                      <a:pt x="0" y="36"/>
                    </a:lnTo>
                    <a:lnTo>
                      <a:pt x="0" y="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9" name="Google Shape;269;p12"/>
              <p:cNvSpPr/>
              <p:nvPr/>
            </p:nvSpPr>
            <p:spPr>
              <a:xfrm>
                <a:off x="5661821" y="5115750"/>
                <a:ext cx="1000525" cy="72181"/>
              </a:xfrm>
              <a:custGeom>
                <a:avLst/>
                <a:gdLst/>
                <a:ahLst/>
                <a:cxnLst/>
                <a:rect l="l" t="t" r="r" b="b"/>
                <a:pathLst>
                  <a:path w="810" h="61" extrusionOk="0">
                    <a:moveTo>
                      <a:pt x="3" y="36"/>
                    </a:moveTo>
                    <a:lnTo>
                      <a:pt x="788" y="0"/>
                    </a:lnTo>
                    <a:lnTo>
                      <a:pt x="788" y="0"/>
                    </a:lnTo>
                    <a:lnTo>
                      <a:pt x="788" y="5"/>
                    </a:lnTo>
                    <a:lnTo>
                      <a:pt x="790" y="11"/>
                    </a:lnTo>
                    <a:lnTo>
                      <a:pt x="795" y="16"/>
                    </a:lnTo>
                    <a:lnTo>
                      <a:pt x="803" y="20"/>
                    </a:lnTo>
                    <a:lnTo>
                      <a:pt x="803" y="20"/>
                    </a:lnTo>
                    <a:lnTo>
                      <a:pt x="810" y="23"/>
                    </a:lnTo>
                    <a:lnTo>
                      <a:pt x="0" y="61"/>
                    </a:lnTo>
                    <a:lnTo>
                      <a:pt x="0" y="61"/>
                    </a:lnTo>
                    <a:lnTo>
                      <a:pt x="4" y="55"/>
                    </a:lnTo>
                    <a:lnTo>
                      <a:pt x="6" y="50"/>
                    </a:lnTo>
                    <a:lnTo>
                      <a:pt x="4" y="43"/>
                    </a:lnTo>
                    <a:lnTo>
                      <a:pt x="3" y="36"/>
                    </a:lnTo>
                    <a:lnTo>
                      <a:pt x="3" y="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0" name="Google Shape;270;p12"/>
              <p:cNvSpPr/>
              <p:nvPr/>
            </p:nvSpPr>
            <p:spPr>
              <a:xfrm>
                <a:off x="5671085" y="5189114"/>
                <a:ext cx="981998" cy="72181"/>
              </a:xfrm>
              <a:custGeom>
                <a:avLst/>
                <a:gdLst/>
                <a:ahLst/>
                <a:cxnLst/>
                <a:rect l="l" t="t" r="r" b="b"/>
                <a:pathLst>
                  <a:path w="795" h="61" extrusionOk="0">
                    <a:moveTo>
                      <a:pt x="0" y="38"/>
                    </a:moveTo>
                    <a:lnTo>
                      <a:pt x="788" y="0"/>
                    </a:lnTo>
                    <a:lnTo>
                      <a:pt x="788" y="0"/>
                    </a:lnTo>
                    <a:lnTo>
                      <a:pt x="792" y="8"/>
                    </a:lnTo>
                    <a:lnTo>
                      <a:pt x="795" y="15"/>
                    </a:lnTo>
                    <a:lnTo>
                      <a:pt x="795" y="22"/>
                    </a:lnTo>
                    <a:lnTo>
                      <a:pt x="795" y="22"/>
                    </a:lnTo>
                    <a:lnTo>
                      <a:pt x="795" y="24"/>
                    </a:lnTo>
                    <a:lnTo>
                      <a:pt x="9" y="61"/>
                    </a:lnTo>
                    <a:lnTo>
                      <a:pt x="9" y="61"/>
                    </a:lnTo>
                    <a:lnTo>
                      <a:pt x="11" y="56"/>
                    </a:lnTo>
                    <a:lnTo>
                      <a:pt x="13" y="50"/>
                    </a:lnTo>
                    <a:lnTo>
                      <a:pt x="17" y="43"/>
                    </a:lnTo>
                    <a:lnTo>
                      <a:pt x="17" y="41"/>
                    </a:lnTo>
                    <a:lnTo>
                      <a:pt x="15" y="39"/>
                    </a:lnTo>
                    <a:lnTo>
                      <a:pt x="9" y="38"/>
                    </a:lnTo>
                    <a:lnTo>
                      <a:pt x="0" y="38"/>
                    </a:lnTo>
                    <a:lnTo>
                      <a:pt x="0" y="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Google Shape;271;p12"/>
              <p:cNvSpPr/>
              <p:nvPr/>
            </p:nvSpPr>
            <p:spPr>
              <a:xfrm>
                <a:off x="5653792" y="5256561"/>
                <a:ext cx="1016583" cy="72181"/>
              </a:xfrm>
              <a:custGeom>
                <a:avLst/>
                <a:gdLst/>
                <a:ahLst/>
                <a:cxnLst/>
                <a:rect l="l" t="t" r="r" b="b"/>
                <a:pathLst>
                  <a:path w="823" h="61" extrusionOk="0">
                    <a:moveTo>
                      <a:pt x="15" y="36"/>
                    </a:moveTo>
                    <a:lnTo>
                      <a:pt x="794" y="0"/>
                    </a:lnTo>
                    <a:lnTo>
                      <a:pt x="794" y="0"/>
                    </a:lnTo>
                    <a:lnTo>
                      <a:pt x="794" y="4"/>
                    </a:lnTo>
                    <a:lnTo>
                      <a:pt x="796" y="7"/>
                    </a:lnTo>
                    <a:lnTo>
                      <a:pt x="800" y="11"/>
                    </a:lnTo>
                    <a:lnTo>
                      <a:pt x="807" y="13"/>
                    </a:lnTo>
                    <a:lnTo>
                      <a:pt x="807" y="13"/>
                    </a:lnTo>
                    <a:lnTo>
                      <a:pt x="817" y="18"/>
                    </a:lnTo>
                    <a:lnTo>
                      <a:pt x="823" y="22"/>
                    </a:lnTo>
                    <a:lnTo>
                      <a:pt x="0" y="61"/>
                    </a:lnTo>
                    <a:lnTo>
                      <a:pt x="0" y="61"/>
                    </a:lnTo>
                    <a:lnTo>
                      <a:pt x="3" y="59"/>
                    </a:lnTo>
                    <a:lnTo>
                      <a:pt x="3" y="59"/>
                    </a:lnTo>
                    <a:lnTo>
                      <a:pt x="11" y="55"/>
                    </a:lnTo>
                    <a:lnTo>
                      <a:pt x="14" y="53"/>
                    </a:lnTo>
                    <a:lnTo>
                      <a:pt x="15" y="50"/>
                    </a:lnTo>
                    <a:lnTo>
                      <a:pt x="16" y="43"/>
                    </a:lnTo>
                    <a:lnTo>
                      <a:pt x="15" y="36"/>
                    </a:lnTo>
                    <a:lnTo>
                      <a:pt x="15" y="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2" name="Google Shape;272;p12"/>
              <p:cNvSpPr/>
              <p:nvPr/>
            </p:nvSpPr>
            <p:spPr>
              <a:xfrm>
                <a:off x="5675409" y="5325191"/>
                <a:ext cx="973350" cy="72181"/>
              </a:xfrm>
              <a:custGeom>
                <a:avLst/>
                <a:gdLst/>
                <a:ahLst/>
                <a:cxnLst/>
                <a:rect l="l" t="t" r="r" b="b"/>
                <a:pathLst>
                  <a:path w="788" h="61" extrusionOk="0">
                    <a:moveTo>
                      <a:pt x="0" y="37"/>
                    </a:moveTo>
                    <a:lnTo>
                      <a:pt x="786" y="0"/>
                    </a:lnTo>
                    <a:lnTo>
                      <a:pt x="786" y="0"/>
                    </a:lnTo>
                    <a:lnTo>
                      <a:pt x="784" y="6"/>
                    </a:lnTo>
                    <a:lnTo>
                      <a:pt x="786" y="11"/>
                    </a:lnTo>
                    <a:lnTo>
                      <a:pt x="788" y="25"/>
                    </a:lnTo>
                    <a:lnTo>
                      <a:pt x="7" y="61"/>
                    </a:lnTo>
                    <a:lnTo>
                      <a:pt x="7" y="61"/>
                    </a:lnTo>
                    <a:lnTo>
                      <a:pt x="8" y="54"/>
                    </a:lnTo>
                    <a:lnTo>
                      <a:pt x="8" y="48"/>
                    </a:lnTo>
                    <a:lnTo>
                      <a:pt x="6" y="42"/>
                    </a:lnTo>
                    <a:lnTo>
                      <a:pt x="0" y="37"/>
                    </a:lnTo>
                    <a:lnTo>
                      <a:pt x="0" y="3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3" name="Google Shape;273;p12"/>
              <p:cNvSpPr/>
              <p:nvPr/>
            </p:nvSpPr>
            <p:spPr>
              <a:xfrm>
                <a:off x="5674173" y="5424586"/>
                <a:ext cx="975821" cy="231923"/>
              </a:xfrm>
              <a:custGeom>
                <a:avLst/>
                <a:gdLst/>
                <a:ahLst/>
                <a:cxnLst/>
                <a:rect l="l" t="t" r="r" b="b"/>
                <a:pathLst>
                  <a:path w="790" h="196" extrusionOk="0">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7" y="168"/>
                    </a:lnTo>
                    <a:lnTo>
                      <a:pt x="144" y="160"/>
                    </a:lnTo>
                    <a:lnTo>
                      <a:pt x="140" y="153"/>
                    </a:lnTo>
                    <a:lnTo>
                      <a:pt x="133" y="145"/>
                    </a:lnTo>
                    <a:lnTo>
                      <a:pt x="125" y="138"/>
                    </a:lnTo>
                    <a:lnTo>
                      <a:pt x="99" y="121"/>
                    </a:lnTo>
                    <a:lnTo>
                      <a:pt x="64" y="99"/>
                    </a:lnTo>
                    <a:lnTo>
                      <a:pt x="64" y="99"/>
                    </a:lnTo>
                    <a:lnTo>
                      <a:pt x="52" y="92"/>
                    </a:lnTo>
                    <a:lnTo>
                      <a:pt x="42" y="84"/>
                    </a:lnTo>
                    <a:lnTo>
                      <a:pt x="33" y="76"/>
                    </a:lnTo>
                    <a:lnTo>
                      <a:pt x="23" y="68"/>
                    </a:lnTo>
                    <a:lnTo>
                      <a:pt x="11" y="53"/>
                    </a:lnTo>
                    <a:lnTo>
                      <a:pt x="0" y="37"/>
                    </a:lnTo>
                    <a:lnTo>
                      <a:pt x="790" y="0"/>
                    </a:lnTo>
                    <a:lnTo>
                      <a:pt x="790" y="0"/>
                    </a:lnTo>
                    <a:lnTo>
                      <a:pt x="786" y="12"/>
                    </a:lnTo>
                    <a:lnTo>
                      <a:pt x="778" y="24"/>
                    </a:lnTo>
                    <a:lnTo>
                      <a:pt x="770" y="38"/>
                    </a:lnTo>
                    <a:lnTo>
                      <a:pt x="760" y="50"/>
                    </a:lnTo>
                    <a:lnTo>
                      <a:pt x="749" y="62"/>
                    </a:lnTo>
                    <a:lnTo>
                      <a:pt x="738" y="76"/>
                    </a:lnTo>
                    <a:lnTo>
                      <a:pt x="711" y="99"/>
                    </a:lnTo>
                    <a:lnTo>
                      <a:pt x="711" y="99"/>
                    </a:lnTo>
                    <a:lnTo>
                      <a:pt x="696" y="111"/>
                    </a:lnTo>
                    <a:lnTo>
                      <a:pt x="682" y="122"/>
                    </a:lnTo>
                    <a:lnTo>
                      <a:pt x="657" y="138"/>
                    </a:lnTo>
                    <a:lnTo>
                      <a:pt x="646" y="146"/>
                    </a:lnTo>
                    <a:lnTo>
                      <a:pt x="638" y="153"/>
                    </a:lnTo>
                    <a:lnTo>
                      <a:pt x="633" y="160"/>
                    </a:lnTo>
                    <a:lnTo>
                      <a:pt x="630" y="168"/>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lnTo>
                      <a:pt x="370" y="19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4" name="Google Shape;274;p12"/>
              <p:cNvSpPr/>
              <p:nvPr/>
            </p:nvSpPr>
            <p:spPr>
              <a:xfrm>
                <a:off x="5910718" y="4228290"/>
                <a:ext cx="137109" cy="385749"/>
              </a:xfrm>
              <a:custGeom>
                <a:avLst/>
                <a:gdLst/>
                <a:ahLst/>
                <a:cxnLst/>
                <a:rect l="l" t="t" r="r" b="b"/>
                <a:pathLst>
                  <a:path w="111" h="326" extrusionOk="0">
                    <a:moveTo>
                      <a:pt x="35" y="266"/>
                    </a:moveTo>
                    <a:lnTo>
                      <a:pt x="66" y="326"/>
                    </a:lnTo>
                    <a:lnTo>
                      <a:pt x="94" y="322"/>
                    </a:lnTo>
                    <a:lnTo>
                      <a:pt x="111" y="256"/>
                    </a:lnTo>
                    <a:lnTo>
                      <a:pt x="76" y="0"/>
                    </a:lnTo>
                    <a:lnTo>
                      <a:pt x="0" y="11"/>
                    </a:lnTo>
                    <a:lnTo>
                      <a:pt x="35" y="26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5" name="Google Shape;275;p12"/>
              <p:cNvSpPr/>
              <p:nvPr/>
            </p:nvSpPr>
            <p:spPr>
              <a:xfrm>
                <a:off x="5905777" y="4165576"/>
                <a:ext cx="98817" cy="108861"/>
              </a:xfrm>
              <a:custGeom>
                <a:avLst/>
                <a:gdLst/>
                <a:ahLst/>
                <a:cxnLst/>
                <a:rect l="l" t="t" r="r" b="b"/>
                <a:pathLst>
                  <a:path w="80" h="92" extrusionOk="0">
                    <a:moveTo>
                      <a:pt x="4" y="59"/>
                    </a:moveTo>
                    <a:lnTo>
                      <a:pt x="4" y="59"/>
                    </a:lnTo>
                    <a:lnTo>
                      <a:pt x="5" y="66"/>
                    </a:lnTo>
                    <a:lnTo>
                      <a:pt x="9" y="73"/>
                    </a:lnTo>
                    <a:lnTo>
                      <a:pt x="13" y="80"/>
                    </a:lnTo>
                    <a:lnTo>
                      <a:pt x="19" y="84"/>
                    </a:lnTo>
                    <a:lnTo>
                      <a:pt x="24" y="88"/>
                    </a:lnTo>
                    <a:lnTo>
                      <a:pt x="31" y="91"/>
                    </a:lnTo>
                    <a:lnTo>
                      <a:pt x="39" y="92"/>
                    </a:lnTo>
                    <a:lnTo>
                      <a:pt x="46" y="92"/>
                    </a:lnTo>
                    <a:lnTo>
                      <a:pt x="47" y="92"/>
                    </a:lnTo>
                    <a:lnTo>
                      <a:pt x="47" y="92"/>
                    </a:lnTo>
                    <a:lnTo>
                      <a:pt x="55" y="89"/>
                    </a:lnTo>
                    <a:lnTo>
                      <a:pt x="62" y="87"/>
                    </a:lnTo>
                    <a:lnTo>
                      <a:pt x="67" y="82"/>
                    </a:lnTo>
                    <a:lnTo>
                      <a:pt x="71" y="77"/>
                    </a:lnTo>
                    <a:lnTo>
                      <a:pt x="75" y="70"/>
                    </a:lnTo>
                    <a:lnTo>
                      <a:pt x="78" y="64"/>
                    </a:lnTo>
                    <a:lnTo>
                      <a:pt x="80" y="57"/>
                    </a:lnTo>
                    <a:lnTo>
                      <a:pt x="80" y="49"/>
                    </a:lnTo>
                    <a:lnTo>
                      <a:pt x="75" y="15"/>
                    </a:lnTo>
                    <a:lnTo>
                      <a:pt x="75" y="15"/>
                    </a:lnTo>
                    <a:lnTo>
                      <a:pt x="73" y="8"/>
                    </a:lnTo>
                    <a:lnTo>
                      <a:pt x="70" y="4"/>
                    </a:lnTo>
                    <a:lnTo>
                      <a:pt x="66" y="1"/>
                    </a:lnTo>
                    <a:lnTo>
                      <a:pt x="62" y="0"/>
                    </a:lnTo>
                    <a:lnTo>
                      <a:pt x="50" y="1"/>
                    </a:lnTo>
                    <a:lnTo>
                      <a:pt x="35" y="3"/>
                    </a:lnTo>
                    <a:lnTo>
                      <a:pt x="35" y="3"/>
                    </a:lnTo>
                    <a:lnTo>
                      <a:pt x="35" y="3"/>
                    </a:lnTo>
                    <a:lnTo>
                      <a:pt x="20" y="5"/>
                    </a:lnTo>
                    <a:lnTo>
                      <a:pt x="8" y="7"/>
                    </a:lnTo>
                    <a:lnTo>
                      <a:pt x="4" y="9"/>
                    </a:lnTo>
                    <a:lnTo>
                      <a:pt x="1" y="13"/>
                    </a:lnTo>
                    <a:lnTo>
                      <a:pt x="0" y="17"/>
                    </a:lnTo>
                    <a:lnTo>
                      <a:pt x="0" y="24"/>
                    </a:lnTo>
                    <a:lnTo>
                      <a:pt x="4" y="5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6" name="Google Shape;276;p12"/>
              <p:cNvSpPr/>
              <p:nvPr/>
            </p:nvSpPr>
            <p:spPr>
              <a:xfrm>
                <a:off x="5902071" y="4202258"/>
                <a:ext cx="117346" cy="107679"/>
              </a:xfrm>
              <a:custGeom>
                <a:avLst/>
                <a:gdLst/>
                <a:ahLst/>
                <a:cxnLst/>
                <a:rect l="l" t="t" r="r" b="b"/>
                <a:pathLst>
                  <a:path w="95" h="91" extrusionOk="0">
                    <a:moveTo>
                      <a:pt x="11" y="91"/>
                    </a:moveTo>
                    <a:lnTo>
                      <a:pt x="95" y="80"/>
                    </a:lnTo>
                    <a:lnTo>
                      <a:pt x="84" y="0"/>
                    </a:lnTo>
                    <a:lnTo>
                      <a:pt x="0" y="11"/>
                    </a:lnTo>
                    <a:lnTo>
                      <a:pt x="11" y="9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7" name="Google Shape;277;p12"/>
              <p:cNvSpPr/>
              <p:nvPr/>
            </p:nvSpPr>
            <p:spPr>
              <a:xfrm>
                <a:off x="5889719" y="4233023"/>
                <a:ext cx="34586" cy="194058"/>
              </a:xfrm>
              <a:custGeom>
                <a:avLst/>
                <a:gdLst/>
                <a:ahLst/>
                <a:cxnLst/>
                <a:rect l="l" t="t" r="r" b="b"/>
                <a:pathLst>
                  <a:path w="28" h="164" extrusionOk="0">
                    <a:moveTo>
                      <a:pt x="21" y="0"/>
                    </a:moveTo>
                    <a:lnTo>
                      <a:pt x="21" y="0"/>
                    </a:lnTo>
                    <a:lnTo>
                      <a:pt x="11" y="7"/>
                    </a:lnTo>
                    <a:lnTo>
                      <a:pt x="5" y="13"/>
                    </a:lnTo>
                    <a:lnTo>
                      <a:pt x="2" y="17"/>
                    </a:lnTo>
                    <a:lnTo>
                      <a:pt x="0" y="20"/>
                    </a:lnTo>
                    <a:lnTo>
                      <a:pt x="0" y="20"/>
                    </a:lnTo>
                    <a:lnTo>
                      <a:pt x="3" y="44"/>
                    </a:lnTo>
                    <a:lnTo>
                      <a:pt x="9" y="90"/>
                    </a:lnTo>
                    <a:lnTo>
                      <a:pt x="18" y="154"/>
                    </a:lnTo>
                    <a:lnTo>
                      <a:pt x="18" y="154"/>
                    </a:lnTo>
                    <a:lnTo>
                      <a:pt x="17" y="155"/>
                    </a:lnTo>
                    <a:lnTo>
                      <a:pt x="18" y="160"/>
                    </a:lnTo>
                    <a:lnTo>
                      <a:pt x="19" y="161"/>
                    </a:lnTo>
                    <a:lnTo>
                      <a:pt x="21" y="162"/>
                    </a:lnTo>
                    <a:lnTo>
                      <a:pt x="23" y="164"/>
                    </a:lnTo>
                    <a:lnTo>
                      <a:pt x="28" y="164"/>
                    </a:lnTo>
                    <a:lnTo>
                      <a:pt x="13" y="58"/>
                    </a:lnTo>
                    <a:lnTo>
                      <a:pt x="19" y="44"/>
                    </a:lnTo>
                    <a:lnTo>
                      <a:pt x="21" y="0"/>
                    </a:lnTo>
                    <a:lnTo>
                      <a:pt x="2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8" name="Google Shape;278;p12"/>
              <p:cNvSpPr/>
              <p:nvPr/>
            </p:nvSpPr>
            <p:spPr>
              <a:xfrm>
                <a:off x="6266460" y="4170315"/>
                <a:ext cx="604021" cy="259140"/>
              </a:xfrm>
              <a:custGeom>
                <a:avLst/>
                <a:gdLst/>
                <a:ahLst/>
                <a:cxnLst/>
                <a:rect l="l" t="t" r="r" b="b"/>
                <a:pathLst>
                  <a:path w="489" h="219" extrusionOk="0">
                    <a:moveTo>
                      <a:pt x="247" y="219"/>
                    </a:moveTo>
                    <a:lnTo>
                      <a:pt x="489" y="110"/>
                    </a:lnTo>
                    <a:lnTo>
                      <a:pt x="240" y="0"/>
                    </a:lnTo>
                    <a:lnTo>
                      <a:pt x="0" y="107"/>
                    </a:lnTo>
                    <a:lnTo>
                      <a:pt x="247" y="2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9" name="Google Shape;279;p12"/>
              <p:cNvSpPr/>
              <p:nvPr/>
            </p:nvSpPr>
            <p:spPr>
              <a:xfrm>
                <a:off x="6273871" y="4292193"/>
                <a:ext cx="17293" cy="1905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0" name="Google Shape;280;p12"/>
              <p:cNvSpPr/>
              <p:nvPr/>
            </p:nvSpPr>
            <p:spPr>
              <a:xfrm>
                <a:off x="6252872" y="4460219"/>
                <a:ext cx="59291" cy="57981"/>
              </a:xfrm>
              <a:custGeom>
                <a:avLst/>
                <a:gdLst/>
                <a:ahLst/>
                <a:cxnLst/>
                <a:rect l="l" t="t" r="r" b="b"/>
                <a:pathLst>
                  <a:path w="48" h="49" extrusionOk="0">
                    <a:moveTo>
                      <a:pt x="0" y="24"/>
                    </a:moveTo>
                    <a:lnTo>
                      <a:pt x="0" y="24"/>
                    </a:lnTo>
                    <a:lnTo>
                      <a:pt x="0" y="20"/>
                    </a:lnTo>
                    <a:lnTo>
                      <a:pt x="2" y="15"/>
                    </a:lnTo>
                    <a:lnTo>
                      <a:pt x="4" y="11"/>
                    </a:lnTo>
                    <a:lnTo>
                      <a:pt x="7" y="8"/>
                    </a:lnTo>
                    <a:lnTo>
                      <a:pt x="11" y="4"/>
                    </a:lnTo>
                    <a:lnTo>
                      <a:pt x="15" y="3"/>
                    </a:lnTo>
                    <a:lnTo>
                      <a:pt x="19" y="1"/>
                    </a:lnTo>
                    <a:lnTo>
                      <a:pt x="25" y="0"/>
                    </a:lnTo>
                    <a:lnTo>
                      <a:pt x="25" y="0"/>
                    </a:lnTo>
                    <a:lnTo>
                      <a:pt x="29" y="1"/>
                    </a:lnTo>
                    <a:lnTo>
                      <a:pt x="34" y="3"/>
                    </a:lnTo>
                    <a:lnTo>
                      <a:pt x="38" y="4"/>
                    </a:lnTo>
                    <a:lnTo>
                      <a:pt x="41" y="8"/>
                    </a:lnTo>
                    <a:lnTo>
                      <a:pt x="44" y="11"/>
                    </a:lnTo>
                    <a:lnTo>
                      <a:pt x="46" y="15"/>
                    </a:lnTo>
                    <a:lnTo>
                      <a:pt x="48" y="20"/>
                    </a:lnTo>
                    <a:lnTo>
                      <a:pt x="48" y="24"/>
                    </a:lnTo>
                    <a:lnTo>
                      <a:pt x="48" y="24"/>
                    </a:lnTo>
                    <a:lnTo>
                      <a:pt x="48" y="30"/>
                    </a:lnTo>
                    <a:lnTo>
                      <a:pt x="46" y="34"/>
                    </a:lnTo>
                    <a:lnTo>
                      <a:pt x="44" y="38"/>
                    </a:lnTo>
                    <a:lnTo>
                      <a:pt x="41" y="42"/>
                    </a:lnTo>
                    <a:lnTo>
                      <a:pt x="38" y="45"/>
                    </a:lnTo>
                    <a:lnTo>
                      <a:pt x="34" y="47"/>
                    </a:lnTo>
                    <a:lnTo>
                      <a:pt x="29" y="49"/>
                    </a:lnTo>
                    <a:lnTo>
                      <a:pt x="25" y="49"/>
                    </a:lnTo>
                    <a:lnTo>
                      <a:pt x="25" y="49"/>
                    </a:lnTo>
                    <a:lnTo>
                      <a:pt x="19" y="49"/>
                    </a:lnTo>
                    <a:lnTo>
                      <a:pt x="15" y="47"/>
                    </a:lnTo>
                    <a:lnTo>
                      <a:pt x="11" y="45"/>
                    </a:lnTo>
                    <a:lnTo>
                      <a:pt x="7" y="42"/>
                    </a:lnTo>
                    <a:lnTo>
                      <a:pt x="4" y="38"/>
                    </a:lnTo>
                    <a:lnTo>
                      <a:pt x="2" y="34"/>
                    </a:lnTo>
                    <a:lnTo>
                      <a:pt x="0" y="30"/>
                    </a:lnTo>
                    <a:lnTo>
                      <a:pt x="0" y="24"/>
                    </a:lnTo>
                    <a:lnTo>
                      <a:pt x="0" y="2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1" name="Google Shape;281;p12"/>
              <p:cNvSpPr/>
              <p:nvPr/>
            </p:nvSpPr>
            <p:spPr>
              <a:xfrm>
                <a:off x="6276341" y="4492167"/>
                <a:ext cx="35822" cy="126612"/>
              </a:xfrm>
              <a:custGeom>
                <a:avLst/>
                <a:gdLst/>
                <a:ahLst/>
                <a:cxnLst/>
                <a:rect l="l" t="t" r="r" b="b"/>
                <a:pathLst>
                  <a:path w="29" h="107" extrusionOk="0">
                    <a:moveTo>
                      <a:pt x="17" y="5"/>
                    </a:moveTo>
                    <a:lnTo>
                      <a:pt x="17" y="5"/>
                    </a:lnTo>
                    <a:lnTo>
                      <a:pt x="19" y="12"/>
                    </a:lnTo>
                    <a:lnTo>
                      <a:pt x="22" y="22"/>
                    </a:lnTo>
                    <a:lnTo>
                      <a:pt x="25" y="33"/>
                    </a:lnTo>
                    <a:lnTo>
                      <a:pt x="27" y="47"/>
                    </a:lnTo>
                    <a:lnTo>
                      <a:pt x="29" y="65"/>
                    </a:lnTo>
                    <a:lnTo>
                      <a:pt x="29" y="84"/>
                    </a:lnTo>
                    <a:lnTo>
                      <a:pt x="27" y="107"/>
                    </a:lnTo>
                    <a:lnTo>
                      <a:pt x="0" y="107"/>
                    </a:lnTo>
                    <a:lnTo>
                      <a:pt x="0" y="0"/>
                    </a:lnTo>
                    <a:lnTo>
                      <a:pt x="0" y="0"/>
                    </a:lnTo>
                    <a:lnTo>
                      <a:pt x="8" y="4"/>
                    </a:lnTo>
                    <a:lnTo>
                      <a:pt x="14" y="5"/>
                    </a:lnTo>
                    <a:lnTo>
                      <a:pt x="15" y="5"/>
                    </a:lnTo>
                    <a:lnTo>
                      <a:pt x="17" y="5"/>
                    </a:lnTo>
                    <a:lnTo>
                      <a:pt x="17" y="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2" name="Google Shape;282;p12"/>
              <p:cNvSpPr/>
              <p:nvPr/>
            </p:nvSpPr>
            <p:spPr>
              <a:xfrm>
                <a:off x="6250402" y="4492167"/>
                <a:ext cx="35822" cy="126612"/>
              </a:xfrm>
              <a:custGeom>
                <a:avLst/>
                <a:gdLst/>
                <a:ahLst/>
                <a:cxnLst/>
                <a:rect l="l" t="t" r="r" b="b"/>
                <a:pathLst>
                  <a:path w="29" h="107" extrusionOk="0">
                    <a:moveTo>
                      <a:pt x="13" y="5"/>
                    </a:moveTo>
                    <a:lnTo>
                      <a:pt x="13" y="5"/>
                    </a:lnTo>
                    <a:lnTo>
                      <a:pt x="10" y="12"/>
                    </a:lnTo>
                    <a:lnTo>
                      <a:pt x="4" y="33"/>
                    </a:lnTo>
                    <a:lnTo>
                      <a:pt x="2" y="47"/>
                    </a:lnTo>
                    <a:lnTo>
                      <a:pt x="0" y="65"/>
                    </a:lnTo>
                    <a:lnTo>
                      <a:pt x="0" y="84"/>
                    </a:lnTo>
                    <a:lnTo>
                      <a:pt x="1" y="107"/>
                    </a:lnTo>
                    <a:lnTo>
                      <a:pt x="29" y="107"/>
                    </a:lnTo>
                    <a:lnTo>
                      <a:pt x="29" y="0"/>
                    </a:lnTo>
                    <a:lnTo>
                      <a:pt x="29" y="0"/>
                    </a:lnTo>
                    <a:lnTo>
                      <a:pt x="21" y="4"/>
                    </a:lnTo>
                    <a:lnTo>
                      <a:pt x="16" y="5"/>
                    </a:lnTo>
                    <a:lnTo>
                      <a:pt x="13" y="5"/>
                    </a:lnTo>
                    <a:lnTo>
                      <a:pt x="13" y="5"/>
                    </a:lnTo>
                    <a:lnTo>
                      <a:pt x="13" y="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3" name="Google Shape;283;p12"/>
              <p:cNvSpPr/>
              <p:nvPr/>
            </p:nvSpPr>
            <p:spPr>
              <a:xfrm>
                <a:off x="6399863" y="4377389"/>
                <a:ext cx="349566" cy="249674"/>
              </a:xfrm>
              <a:custGeom>
                <a:avLst/>
                <a:gdLst/>
                <a:ahLst/>
                <a:cxnLst/>
                <a:rect l="l" t="t" r="r" b="b"/>
                <a:pathLst>
                  <a:path w="283" h="211" extrusionOk="0">
                    <a:moveTo>
                      <a:pt x="0" y="0"/>
                    </a:moveTo>
                    <a:lnTo>
                      <a:pt x="0" y="0"/>
                    </a:lnTo>
                    <a:lnTo>
                      <a:pt x="63" y="29"/>
                    </a:lnTo>
                    <a:lnTo>
                      <a:pt x="143" y="67"/>
                    </a:lnTo>
                    <a:lnTo>
                      <a:pt x="143" y="67"/>
                    </a:lnTo>
                    <a:lnTo>
                      <a:pt x="221" y="29"/>
                    </a:lnTo>
                    <a:lnTo>
                      <a:pt x="283" y="0"/>
                    </a:lnTo>
                    <a:lnTo>
                      <a:pt x="283" y="163"/>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7" y="211"/>
                    </a:lnTo>
                    <a:lnTo>
                      <a:pt x="147" y="211"/>
                    </a:lnTo>
                    <a:lnTo>
                      <a:pt x="143" y="211"/>
                    </a:lnTo>
                    <a:lnTo>
                      <a:pt x="143" y="211"/>
                    </a:lnTo>
                    <a:lnTo>
                      <a:pt x="139" y="211"/>
                    </a:lnTo>
                    <a:lnTo>
                      <a:pt x="139"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4" name="Google Shape;284;p12"/>
              <p:cNvSpPr/>
              <p:nvPr/>
            </p:nvSpPr>
            <p:spPr>
              <a:xfrm>
                <a:off x="4932426" y="2497148"/>
                <a:ext cx="108699" cy="104128"/>
              </a:xfrm>
              <a:custGeom>
                <a:avLst/>
                <a:gdLst/>
                <a:ahLst/>
                <a:cxnLst/>
                <a:rect l="l" t="t" r="r" b="b"/>
                <a:pathLst>
                  <a:path w="88" h="88" extrusionOk="0">
                    <a:moveTo>
                      <a:pt x="88" y="44"/>
                    </a:moveTo>
                    <a:lnTo>
                      <a:pt x="88" y="44"/>
                    </a:lnTo>
                    <a:lnTo>
                      <a:pt x="86" y="36"/>
                    </a:lnTo>
                    <a:lnTo>
                      <a:pt x="83" y="27"/>
                    </a:lnTo>
                    <a:lnTo>
                      <a:pt x="79" y="19"/>
                    </a:lnTo>
                    <a:lnTo>
                      <a:pt x="74" y="13"/>
                    </a:lnTo>
                    <a:lnTo>
                      <a:pt x="67" y="7"/>
                    </a:lnTo>
                    <a:lnTo>
                      <a:pt x="60" y="3"/>
                    </a:lnTo>
                    <a:lnTo>
                      <a:pt x="52" y="0"/>
                    </a:lnTo>
                    <a:lnTo>
                      <a:pt x="43" y="0"/>
                    </a:lnTo>
                    <a:lnTo>
                      <a:pt x="43" y="0"/>
                    </a:lnTo>
                    <a:lnTo>
                      <a:pt x="35" y="0"/>
                    </a:lnTo>
                    <a:lnTo>
                      <a:pt x="27" y="3"/>
                    </a:lnTo>
                    <a:lnTo>
                      <a:pt x="18" y="7"/>
                    </a:lnTo>
                    <a:lnTo>
                      <a:pt x="12" y="13"/>
                    </a:lnTo>
                    <a:lnTo>
                      <a:pt x="6" y="19"/>
                    </a:lnTo>
                    <a:lnTo>
                      <a:pt x="2" y="27"/>
                    </a:lnTo>
                    <a:lnTo>
                      <a:pt x="0" y="36"/>
                    </a:lnTo>
                    <a:lnTo>
                      <a:pt x="0" y="44"/>
                    </a:lnTo>
                    <a:lnTo>
                      <a:pt x="0" y="44"/>
                    </a:lnTo>
                    <a:lnTo>
                      <a:pt x="0" y="53"/>
                    </a:lnTo>
                    <a:lnTo>
                      <a:pt x="2" y="61"/>
                    </a:lnTo>
                    <a:lnTo>
                      <a:pt x="6" y="68"/>
                    </a:lnTo>
                    <a:lnTo>
                      <a:pt x="12" y="75"/>
                    </a:lnTo>
                    <a:lnTo>
                      <a:pt x="18" y="80"/>
                    </a:lnTo>
                    <a:lnTo>
                      <a:pt x="27" y="84"/>
                    </a:lnTo>
                    <a:lnTo>
                      <a:pt x="35" y="87"/>
                    </a:lnTo>
                    <a:lnTo>
                      <a:pt x="43" y="88"/>
                    </a:lnTo>
                    <a:lnTo>
                      <a:pt x="43" y="88"/>
                    </a:lnTo>
                    <a:lnTo>
                      <a:pt x="52" y="87"/>
                    </a:lnTo>
                    <a:lnTo>
                      <a:pt x="60" y="84"/>
                    </a:lnTo>
                    <a:lnTo>
                      <a:pt x="67" y="80"/>
                    </a:lnTo>
                    <a:lnTo>
                      <a:pt x="74" y="75"/>
                    </a:lnTo>
                    <a:lnTo>
                      <a:pt x="79" y="68"/>
                    </a:lnTo>
                    <a:lnTo>
                      <a:pt x="83" y="61"/>
                    </a:lnTo>
                    <a:lnTo>
                      <a:pt x="86" y="53"/>
                    </a:lnTo>
                    <a:lnTo>
                      <a:pt x="88" y="44"/>
                    </a:lnTo>
                    <a:lnTo>
                      <a:pt x="88" y="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5" name="Google Shape;285;p12"/>
              <p:cNvSpPr/>
              <p:nvPr/>
            </p:nvSpPr>
            <p:spPr>
              <a:xfrm>
                <a:off x="4836079" y="2574062"/>
                <a:ext cx="165519" cy="341968"/>
              </a:xfrm>
              <a:custGeom>
                <a:avLst/>
                <a:gdLst/>
                <a:ahLst/>
                <a:cxnLst/>
                <a:rect l="l" t="t" r="r" b="b"/>
                <a:pathLst>
                  <a:path w="134" h="289" extrusionOk="0">
                    <a:moveTo>
                      <a:pt x="134" y="7"/>
                    </a:moveTo>
                    <a:lnTo>
                      <a:pt x="134" y="7"/>
                    </a:lnTo>
                    <a:lnTo>
                      <a:pt x="88" y="129"/>
                    </a:lnTo>
                    <a:lnTo>
                      <a:pt x="42" y="248"/>
                    </a:lnTo>
                    <a:lnTo>
                      <a:pt x="42" y="248"/>
                    </a:lnTo>
                    <a:lnTo>
                      <a:pt x="22" y="268"/>
                    </a:lnTo>
                    <a:lnTo>
                      <a:pt x="8" y="282"/>
                    </a:lnTo>
                    <a:lnTo>
                      <a:pt x="3" y="286"/>
                    </a:lnTo>
                    <a:lnTo>
                      <a:pt x="0" y="289"/>
                    </a:lnTo>
                    <a:lnTo>
                      <a:pt x="0" y="289"/>
                    </a:lnTo>
                    <a:lnTo>
                      <a:pt x="3" y="275"/>
                    </a:lnTo>
                    <a:lnTo>
                      <a:pt x="15" y="243"/>
                    </a:lnTo>
                    <a:lnTo>
                      <a:pt x="50" y="144"/>
                    </a:lnTo>
                    <a:lnTo>
                      <a:pt x="105" y="0"/>
                    </a:lnTo>
                    <a:lnTo>
                      <a:pt x="134"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6" name="Google Shape;286;p12"/>
              <p:cNvSpPr/>
              <p:nvPr/>
            </p:nvSpPr>
            <p:spPr>
              <a:xfrm>
                <a:off x="4968248" y="2574062"/>
                <a:ext cx="182812" cy="334869"/>
              </a:xfrm>
              <a:custGeom>
                <a:avLst/>
                <a:gdLst/>
                <a:ahLst/>
                <a:cxnLst/>
                <a:rect l="l" t="t" r="r" b="b"/>
                <a:pathLst>
                  <a:path w="148" h="283" extrusionOk="0">
                    <a:moveTo>
                      <a:pt x="2" y="13"/>
                    </a:moveTo>
                    <a:lnTo>
                      <a:pt x="109" y="244"/>
                    </a:lnTo>
                    <a:lnTo>
                      <a:pt x="148" y="283"/>
                    </a:lnTo>
                    <a:lnTo>
                      <a:pt x="137" y="229"/>
                    </a:lnTo>
                    <a:lnTo>
                      <a:pt x="33" y="0"/>
                    </a:lnTo>
                    <a:lnTo>
                      <a:pt x="0" y="10"/>
                    </a:lnTo>
                    <a:lnTo>
                      <a:pt x="2" y="1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7" name="Google Shape;287;p12"/>
              <p:cNvSpPr/>
              <p:nvPr/>
            </p:nvSpPr>
            <p:spPr>
              <a:xfrm>
                <a:off x="4971953" y="2460468"/>
                <a:ext cx="19763" cy="57981"/>
              </a:xfrm>
              <a:custGeom>
                <a:avLst/>
                <a:gdLst/>
                <a:ahLst/>
                <a:cxnLst/>
                <a:rect l="l" t="t" r="r" b="b"/>
                <a:pathLst>
                  <a:path w="16" h="49" extrusionOk="0">
                    <a:moveTo>
                      <a:pt x="0" y="41"/>
                    </a:moveTo>
                    <a:lnTo>
                      <a:pt x="0" y="41"/>
                    </a:lnTo>
                    <a:lnTo>
                      <a:pt x="0" y="44"/>
                    </a:lnTo>
                    <a:lnTo>
                      <a:pt x="3" y="46"/>
                    </a:lnTo>
                    <a:lnTo>
                      <a:pt x="4" y="48"/>
                    </a:lnTo>
                    <a:lnTo>
                      <a:pt x="8" y="49"/>
                    </a:lnTo>
                    <a:lnTo>
                      <a:pt x="8" y="49"/>
                    </a:lnTo>
                    <a:lnTo>
                      <a:pt x="11" y="48"/>
                    </a:lnTo>
                    <a:lnTo>
                      <a:pt x="14" y="46"/>
                    </a:lnTo>
                    <a:lnTo>
                      <a:pt x="15" y="44"/>
                    </a:lnTo>
                    <a:lnTo>
                      <a:pt x="16" y="41"/>
                    </a:lnTo>
                    <a:lnTo>
                      <a:pt x="16" y="8"/>
                    </a:lnTo>
                    <a:lnTo>
                      <a:pt x="16" y="8"/>
                    </a:lnTo>
                    <a:lnTo>
                      <a:pt x="15" y="6"/>
                    </a:lnTo>
                    <a:lnTo>
                      <a:pt x="14" y="3"/>
                    </a:lnTo>
                    <a:lnTo>
                      <a:pt x="11" y="0"/>
                    </a:lnTo>
                    <a:lnTo>
                      <a:pt x="8" y="0"/>
                    </a:lnTo>
                    <a:lnTo>
                      <a:pt x="8" y="0"/>
                    </a:lnTo>
                    <a:lnTo>
                      <a:pt x="4" y="0"/>
                    </a:lnTo>
                    <a:lnTo>
                      <a:pt x="3" y="3"/>
                    </a:lnTo>
                    <a:lnTo>
                      <a:pt x="0" y="6"/>
                    </a:lnTo>
                    <a:lnTo>
                      <a:pt x="0" y="8"/>
                    </a:lnTo>
                    <a:lnTo>
                      <a:pt x="0" y="4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8" name="Google Shape;288;p12"/>
              <p:cNvSpPr/>
              <p:nvPr/>
            </p:nvSpPr>
            <p:spPr>
              <a:xfrm>
                <a:off x="5690849" y="2207247"/>
                <a:ext cx="174166" cy="448464"/>
              </a:xfrm>
              <a:custGeom>
                <a:avLst/>
                <a:gdLst/>
                <a:ahLst/>
                <a:cxnLst/>
                <a:rect l="l" t="t" r="r" b="b"/>
                <a:pathLst>
                  <a:path w="141" h="379" extrusionOk="0">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79"/>
                    </a:lnTo>
                    <a:lnTo>
                      <a:pt x="71" y="348"/>
                    </a:lnTo>
                    <a:lnTo>
                      <a:pt x="71" y="348"/>
                    </a:lnTo>
                    <a:lnTo>
                      <a:pt x="71" y="348"/>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31"/>
                    </a:lnTo>
                    <a:lnTo>
                      <a:pt x="71" y="0"/>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9" name="Google Shape;289;p12"/>
              <p:cNvSpPr/>
              <p:nvPr/>
            </p:nvSpPr>
            <p:spPr>
              <a:xfrm>
                <a:off x="5543859" y="2350424"/>
                <a:ext cx="468147" cy="164476"/>
              </a:xfrm>
              <a:custGeom>
                <a:avLst/>
                <a:gdLst/>
                <a:ahLst/>
                <a:cxnLst/>
                <a:rect l="l" t="t" r="r" b="b"/>
                <a:pathLst>
                  <a:path w="379" h="139" extrusionOk="0">
                    <a:moveTo>
                      <a:pt x="190" y="0"/>
                    </a:moveTo>
                    <a:lnTo>
                      <a:pt x="190" y="0"/>
                    </a:ln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39"/>
                    </a:lnTo>
                    <a:lnTo>
                      <a:pt x="190" y="127"/>
                    </a:lnTo>
                    <a:lnTo>
                      <a:pt x="190" y="127"/>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9"/>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lnTo>
                      <a:pt x="0" y="6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0" name="Google Shape;290;p12"/>
              <p:cNvSpPr/>
              <p:nvPr/>
            </p:nvSpPr>
            <p:spPr>
              <a:xfrm>
                <a:off x="5603149" y="2264044"/>
                <a:ext cx="350801" cy="337236"/>
              </a:xfrm>
              <a:custGeom>
                <a:avLst/>
                <a:gdLst/>
                <a:ahLst/>
                <a:cxnLst/>
                <a:rect l="l" t="t" r="r" b="b"/>
                <a:pathLst>
                  <a:path w="284" h="285" extrusionOk="0">
                    <a:moveTo>
                      <a:pt x="142" y="50"/>
                    </a:moveTo>
                    <a:lnTo>
                      <a:pt x="142" y="50"/>
                    </a:lnTo>
                    <a:lnTo>
                      <a:pt x="166" y="70"/>
                    </a:lnTo>
                    <a:lnTo>
                      <a:pt x="190" y="93"/>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4" y="254"/>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00" y="184"/>
                    </a:lnTo>
                    <a:lnTo>
                      <a:pt x="121" y="203"/>
                    </a:lnTo>
                    <a:lnTo>
                      <a:pt x="142" y="219"/>
                    </a:lnTo>
                    <a:lnTo>
                      <a:pt x="142" y="235"/>
                    </a:lnTo>
                    <a:lnTo>
                      <a:pt x="142" y="235"/>
                    </a:lnTo>
                    <a:lnTo>
                      <a:pt x="117" y="215"/>
                    </a:lnTo>
                    <a:lnTo>
                      <a:pt x="93" y="192"/>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lnTo>
                      <a:pt x="8"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1" name="Google Shape;291;p12"/>
              <p:cNvSpPr/>
              <p:nvPr/>
            </p:nvSpPr>
            <p:spPr>
              <a:xfrm>
                <a:off x="5603149" y="2264044"/>
                <a:ext cx="350801" cy="337236"/>
              </a:xfrm>
              <a:custGeom>
                <a:avLst/>
                <a:gdLst/>
                <a:ahLst/>
                <a:cxnLst/>
                <a:rect l="l" t="t" r="r" b="b"/>
                <a:pathLst>
                  <a:path w="284" h="285" extrusionOk="0">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90" y="192"/>
                    </a:lnTo>
                    <a:lnTo>
                      <a:pt x="166" y="215"/>
                    </a:lnTo>
                    <a:lnTo>
                      <a:pt x="142" y="235"/>
                    </a:lnTo>
                    <a:lnTo>
                      <a:pt x="142" y="219"/>
                    </a:lnTo>
                    <a:lnTo>
                      <a:pt x="142" y="219"/>
                    </a:lnTo>
                    <a:lnTo>
                      <a:pt x="162" y="203"/>
                    </a:lnTo>
                    <a:lnTo>
                      <a:pt x="184" y="184"/>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4" y="29"/>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93" y="93"/>
                    </a:lnTo>
                    <a:lnTo>
                      <a:pt x="117" y="70"/>
                    </a:lnTo>
                    <a:lnTo>
                      <a:pt x="142" y="50"/>
                    </a:lnTo>
                    <a:lnTo>
                      <a:pt x="142" y="65"/>
                    </a:lnTo>
                    <a:lnTo>
                      <a:pt x="142" y="65"/>
                    </a:lnTo>
                    <a:lnTo>
                      <a:pt x="121" y="81"/>
                    </a:lnTo>
                    <a:lnTo>
                      <a:pt x="100" y="10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lnTo>
                      <a:pt x="8" y="2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2" name="Google Shape;292;p12"/>
              <p:cNvSpPr/>
              <p:nvPr/>
            </p:nvSpPr>
            <p:spPr>
              <a:xfrm>
                <a:off x="5741493" y="2396572"/>
                <a:ext cx="71643" cy="70997"/>
              </a:xfrm>
              <a:custGeom>
                <a:avLst/>
                <a:gdLst/>
                <a:ahLst/>
                <a:cxnLst/>
                <a:rect l="l" t="t" r="r" b="b"/>
                <a:pathLst>
                  <a:path w="58" h="60" extrusionOk="0">
                    <a:moveTo>
                      <a:pt x="0" y="30"/>
                    </a:moveTo>
                    <a:lnTo>
                      <a:pt x="0" y="30"/>
                    </a:lnTo>
                    <a:lnTo>
                      <a:pt x="1" y="24"/>
                    </a:lnTo>
                    <a:lnTo>
                      <a:pt x="3" y="19"/>
                    </a:lnTo>
                    <a:lnTo>
                      <a:pt x="5" y="14"/>
                    </a:lnTo>
                    <a:lnTo>
                      <a:pt x="9" y="10"/>
                    </a:lnTo>
                    <a:lnTo>
                      <a:pt x="13" y="6"/>
                    </a:lnTo>
                    <a:lnTo>
                      <a:pt x="18" y="3"/>
                    </a:lnTo>
                    <a:lnTo>
                      <a:pt x="24" y="1"/>
                    </a:lnTo>
                    <a:lnTo>
                      <a:pt x="30" y="0"/>
                    </a:lnTo>
                    <a:lnTo>
                      <a:pt x="30" y="0"/>
                    </a:lnTo>
                    <a:lnTo>
                      <a:pt x="35" y="1"/>
                    </a:lnTo>
                    <a:lnTo>
                      <a:pt x="41" y="3"/>
                    </a:lnTo>
                    <a:lnTo>
                      <a:pt x="46" y="6"/>
                    </a:lnTo>
                    <a:lnTo>
                      <a:pt x="50" y="10"/>
                    </a:lnTo>
                    <a:lnTo>
                      <a:pt x="54" y="14"/>
                    </a:lnTo>
                    <a:lnTo>
                      <a:pt x="57" y="19"/>
                    </a:lnTo>
                    <a:lnTo>
                      <a:pt x="58" y="24"/>
                    </a:lnTo>
                    <a:lnTo>
                      <a:pt x="58" y="30"/>
                    </a:lnTo>
                    <a:lnTo>
                      <a:pt x="58" y="30"/>
                    </a:lnTo>
                    <a:lnTo>
                      <a:pt x="58" y="35"/>
                    </a:lnTo>
                    <a:lnTo>
                      <a:pt x="57" y="41"/>
                    </a:lnTo>
                    <a:lnTo>
                      <a:pt x="54" y="46"/>
                    </a:lnTo>
                    <a:lnTo>
                      <a:pt x="50" y="50"/>
                    </a:lnTo>
                    <a:lnTo>
                      <a:pt x="46" y="54"/>
                    </a:lnTo>
                    <a:lnTo>
                      <a:pt x="41" y="57"/>
                    </a:lnTo>
                    <a:lnTo>
                      <a:pt x="35" y="58"/>
                    </a:lnTo>
                    <a:lnTo>
                      <a:pt x="30" y="60"/>
                    </a:lnTo>
                    <a:lnTo>
                      <a:pt x="30" y="60"/>
                    </a:lnTo>
                    <a:lnTo>
                      <a:pt x="24" y="58"/>
                    </a:lnTo>
                    <a:lnTo>
                      <a:pt x="18" y="57"/>
                    </a:lnTo>
                    <a:lnTo>
                      <a:pt x="13" y="54"/>
                    </a:lnTo>
                    <a:lnTo>
                      <a:pt x="9" y="50"/>
                    </a:lnTo>
                    <a:lnTo>
                      <a:pt x="5" y="46"/>
                    </a:lnTo>
                    <a:lnTo>
                      <a:pt x="3" y="41"/>
                    </a:lnTo>
                    <a:lnTo>
                      <a:pt x="1" y="35"/>
                    </a:lnTo>
                    <a:lnTo>
                      <a:pt x="0" y="30"/>
                    </a:lnTo>
                    <a:lnTo>
                      <a:pt x="0" y="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3" name="Google Shape;293;p12"/>
              <p:cNvSpPr/>
              <p:nvPr/>
            </p:nvSpPr>
            <p:spPr>
              <a:xfrm>
                <a:off x="5063359" y="2083002"/>
                <a:ext cx="197635" cy="357350"/>
              </a:xfrm>
              <a:custGeom>
                <a:avLst/>
                <a:gdLst/>
                <a:ahLst/>
                <a:cxnLst/>
                <a:rect l="l" t="t" r="r" b="b"/>
                <a:pathLst>
                  <a:path w="160" h="302" extrusionOk="0">
                    <a:moveTo>
                      <a:pt x="160" y="0"/>
                    </a:moveTo>
                    <a:lnTo>
                      <a:pt x="160" y="302"/>
                    </a:lnTo>
                    <a:lnTo>
                      <a:pt x="94" y="302"/>
                    </a:lnTo>
                    <a:lnTo>
                      <a:pt x="94" y="261"/>
                    </a:lnTo>
                    <a:lnTo>
                      <a:pt x="136" y="261"/>
                    </a:lnTo>
                    <a:lnTo>
                      <a:pt x="136" y="116"/>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Google Shape;294;p12"/>
              <p:cNvSpPr/>
              <p:nvPr/>
            </p:nvSpPr>
            <p:spPr>
              <a:xfrm>
                <a:off x="5310402" y="2079452"/>
                <a:ext cx="49409" cy="351434"/>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5" name="Google Shape;295;p12"/>
              <p:cNvSpPr/>
              <p:nvPr/>
            </p:nvSpPr>
            <p:spPr>
              <a:xfrm>
                <a:off x="5374633" y="4139544"/>
                <a:ext cx="385388" cy="370367"/>
              </a:xfrm>
              <a:custGeom>
                <a:avLst/>
                <a:gdLst/>
                <a:ahLst/>
                <a:cxnLst/>
                <a:rect l="l" t="t" r="r" b="b"/>
                <a:pathLst>
                  <a:path w="312" h="313" extrusionOk="0">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6" name="Google Shape;296;p12"/>
              <p:cNvSpPr/>
              <p:nvPr/>
            </p:nvSpPr>
            <p:spPr>
              <a:xfrm>
                <a:off x="5416631" y="4146643"/>
                <a:ext cx="339684" cy="324219"/>
              </a:xfrm>
              <a:custGeom>
                <a:avLst/>
                <a:gdLst/>
                <a:ahLst/>
                <a:cxnLst/>
                <a:rect l="l" t="t" r="r" b="b"/>
                <a:pathLst>
                  <a:path w="275" h="274" extrusionOk="0">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7" name="Google Shape;297;p12"/>
              <p:cNvSpPr/>
              <p:nvPr/>
            </p:nvSpPr>
            <p:spPr>
              <a:xfrm>
                <a:off x="5411690" y="4152560"/>
                <a:ext cx="338449" cy="315936"/>
              </a:xfrm>
              <a:custGeom>
                <a:avLst/>
                <a:gdLst/>
                <a:ahLst/>
                <a:cxnLst/>
                <a:rect l="l" t="t" r="r" b="b"/>
                <a:pathLst>
                  <a:path w="274" h="267" extrusionOk="0">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8" name="Google Shape;298;p12"/>
              <p:cNvSpPr/>
              <p:nvPr/>
            </p:nvSpPr>
            <p:spPr>
              <a:xfrm>
                <a:off x="5566092" y="4498078"/>
                <a:ext cx="106229" cy="121878"/>
              </a:xfrm>
              <a:custGeom>
                <a:avLst/>
                <a:gdLst/>
                <a:ahLst/>
                <a:cxnLst/>
                <a:rect l="l" t="t" r="r" b="b"/>
                <a:pathLst>
                  <a:path w="86" h="103" extrusionOk="0">
                    <a:moveTo>
                      <a:pt x="27" y="6"/>
                    </a:moveTo>
                    <a:lnTo>
                      <a:pt x="27" y="38"/>
                    </a:lnTo>
                    <a:lnTo>
                      <a:pt x="27" y="38"/>
                    </a:lnTo>
                    <a:lnTo>
                      <a:pt x="28" y="41"/>
                    </a:lnTo>
                    <a:lnTo>
                      <a:pt x="34" y="47"/>
                    </a:lnTo>
                    <a:lnTo>
                      <a:pt x="42" y="55"/>
                    </a:lnTo>
                    <a:lnTo>
                      <a:pt x="47" y="57"/>
                    </a:lnTo>
                    <a:lnTo>
                      <a:pt x="54" y="60"/>
                    </a:lnTo>
                    <a:lnTo>
                      <a:pt x="54" y="60"/>
                    </a:lnTo>
                    <a:lnTo>
                      <a:pt x="66" y="65"/>
                    </a:lnTo>
                    <a:lnTo>
                      <a:pt x="78" y="72"/>
                    </a:lnTo>
                    <a:lnTo>
                      <a:pt x="82" y="75"/>
                    </a:lnTo>
                    <a:lnTo>
                      <a:pt x="85" y="79"/>
                    </a:lnTo>
                    <a:lnTo>
                      <a:pt x="86" y="82"/>
                    </a:lnTo>
                    <a:lnTo>
                      <a:pt x="86" y="86"/>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9" name="Google Shape;299;p12"/>
              <p:cNvSpPr/>
              <p:nvPr/>
            </p:nvSpPr>
            <p:spPr>
              <a:xfrm>
                <a:off x="5475922" y="4498078"/>
                <a:ext cx="101287" cy="121878"/>
              </a:xfrm>
              <a:custGeom>
                <a:avLst/>
                <a:gdLst/>
                <a:ahLst/>
                <a:cxnLst/>
                <a:rect l="l" t="t" r="r" b="b"/>
                <a:pathLst>
                  <a:path w="82" h="103" extrusionOk="0">
                    <a:moveTo>
                      <a:pt x="63" y="6"/>
                    </a:moveTo>
                    <a:lnTo>
                      <a:pt x="63" y="38"/>
                    </a:lnTo>
                    <a:lnTo>
                      <a:pt x="63" y="38"/>
                    </a:lnTo>
                    <a:lnTo>
                      <a:pt x="62" y="41"/>
                    </a:lnTo>
                    <a:lnTo>
                      <a:pt x="58" y="47"/>
                    </a:lnTo>
                    <a:lnTo>
                      <a:pt x="51" y="55"/>
                    </a:lnTo>
                    <a:lnTo>
                      <a:pt x="46" y="57"/>
                    </a:lnTo>
                    <a:lnTo>
                      <a:pt x="39" y="60"/>
                    </a:lnTo>
                    <a:lnTo>
                      <a:pt x="39" y="60"/>
                    </a:lnTo>
                    <a:lnTo>
                      <a:pt x="25" y="65"/>
                    </a:lnTo>
                    <a:lnTo>
                      <a:pt x="12" y="72"/>
                    </a:lnTo>
                    <a:lnTo>
                      <a:pt x="6" y="75"/>
                    </a:lnTo>
                    <a:lnTo>
                      <a:pt x="4" y="79"/>
                    </a:lnTo>
                    <a:lnTo>
                      <a:pt x="1" y="82"/>
                    </a:lnTo>
                    <a:lnTo>
                      <a:pt x="0" y="86"/>
                    </a:lnTo>
                    <a:lnTo>
                      <a:pt x="0" y="86"/>
                    </a:lnTo>
                    <a:lnTo>
                      <a:pt x="2" y="90"/>
                    </a:lnTo>
                    <a:lnTo>
                      <a:pt x="8" y="93"/>
                    </a:lnTo>
                    <a:lnTo>
                      <a:pt x="15" y="95"/>
                    </a:lnTo>
                    <a:lnTo>
                      <a:pt x="24" y="98"/>
                    </a:lnTo>
                    <a:lnTo>
                      <a:pt x="36" y="101"/>
                    </a:lnTo>
                    <a:lnTo>
                      <a:pt x="50" y="102"/>
                    </a:lnTo>
                    <a:lnTo>
                      <a:pt x="82" y="103"/>
                    </a:lnTo>
                    <a:lnTo>
                      <a:pt x="82" y="0"/>
                    </a:lnTo>
                    <a:lnTo>
                      <a:pt x="63" y="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0" name="Google Shape;300;p12"/>
              <p:cNvSpPr/>
              <p:nvPr/>
            </p:nvSpPr>
            <p:spPr>
              <a:xfrm>
                <a:off x="5374633" y="4139544"/>
                <a:ext cx="385388" cy="370367"/>
              </a:xfrm>
              <a:custGeom>
                <a:avLst/>
                <a:gdLst/>
                <a:ahLst/>
                <a:cxnLst/>
                <a:rect l="l" t="t" r="r" b="b"/>
                <a:pathLst>
                  <a:path w="312" h="313" extrusionOk="0">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1" name="Google Shape;301;p12"/>
              <p:cNvSpPr/>
              <p:nvPr/>
            </p:nvSpPr>
            <p:spPr>
              <a:xfrm>
                <a:off x="5416631" y="4146643"/>
                <a:ext cx="339684" cy="324219"/>
              </a:xfrm>
              <a:custGeom>
                <a:avLst/>
                <a:gdLst/>
                <a:ahLst/>
                <a:cxnLst/>
                <a:rect l="l" t="t" r="r" b="b"/>
                <a:pathLst>
                  <a:path w="275" h="274" extrusionOk="0">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2" name="Google Shape;302;p12"/>
              <p:cNvSpPr/>
              <p:nvPr/>
            </p:nvSpPr>
            <p:spPr>
              <a:xfrm>
                <a:off x="5411690" y="4152560"/>
                <a:ext cx="338449" cy="315936"/>
              </a:xfrm>
              <a:custGeom>
                <a:avLst/>
                <a:gdLst/>
                <a:ahLst/>
                <a:cxnLst/>
                <a:rect l="l" t="t" r="r" b="b"/>
                <a:pathLst>
                  <a:path w="274" h="267" extrusionOk="0">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3" name="Google Shape;303;p12"/>
              <p:cNvSpPr/>
              <p:nvPr/>
            </p:nvSpPr>
            <p:spPr>
              <a:xfrm>
                <a:off x="6893949" y="2282975"/>
                <a:ext cx="251984" cy="241389"/>
              </a:xfrm>
              <a:custGeom>
                <a:avLst/>
                <a:gdLst/>
                <a:ahLst/>
                <a:cxnLst/>
                <a:rect l="l" t="t" r="r" b="b"/>
                <a:pathLst>
                  <a:path w="204" h="204" extrusionOk="0">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8" y="204"/>
                    </a:lnTo>
                    <a:lnTo>
                      <a:pt x="102" y="204"/>
                    </a:lnTo>
                    <a:lnTo>
                      <a:pt x="102" y="185"/>
                    </a:lnTo>
                    <a:lnTo>
                      <a:pt x="102" y="185"/>
                    </a:lnTo>
                    <a:lnTo>
                      <a:pt x="107" y="185"/>
                    </a:lnTo>
                    <a:lnTo>
                      <a:pt x="107"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102" y="19"/>
                    </a:lnTo>
                    <a:lnTo>
                      <a:pt x="97"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19" y="107"/>
                    </a:lnTo>
                    <a:lnTo>
                      <a:pt x="22" y="123"/>
                    </a:lnTo>
                    <a:lnTo>
                      <a:pt x="27" y="138"/>
                    </a:lnTo>
                    <a:lnTo>
                      <a:pt x="35" y="152"/>
                    </a:lnTo>
                    <a:lnTo>
                      <a:pt x="45" y="162"/>
                    </a:lnTo>
                    <a:lnTo>
                      <a:pt x="57" y="172"/>
                    </a:lnTo>
                    <a:lnTo>
                      <a:pt x="70" y="179"/>
                    </a:lnTo>
                    <a:lnTo>
                      <a:pt x="87" y="184"/>
                    </a:lnTo>
                    <a:lnTo>
                      <a:pt x="102" y="185"/>
                    </a:lnTo>
                    <a:lnTo>
                      <a:pt x="102" y="204"/>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lnTo>
                      <a:pt x="9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4" name="Google Shape;304;p12"/>
              <p:cNvSpPr/>
              <p:nvPr/>
            </p:nvSpPr>
            <p:spPr>
              <a:xfrm>
                <a:off x="7008825" y="2510163"/>
                <a:ext cx="40762" cy="120694"/>
              </a:xfrm>
              <a:custGeom>
                <a:avLst/>
                <a:gdLst/>
                <a:ahLst/>
                <a:cxnLst/>
                <a:rect l="l" t="t" r="r" b="b"/>
                <a:pathLst>
                  <a:path w="33" h="102" extrusionOk="0">
                    <a:moveTo>
                      <a:pt x="6" y="102"/>
                    </a:moveTo>
                    <a:lnTo>
                      <a:pt x="33" y="100"/>
                    </a:lnTo>
                    <a:lnTo>
                      <a:pt x="27" y="0"/>
                    </a:lnTo>
                    <a:lnTo>
                      <a:pt x="0" y="2"/>
                    </a:lnTo>
                    <a:lnTo>
                      <a:pt x="6"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5" name="Google Shape;305;p12"/>
              <p:cNvSpPr/>
              <p:nvPr/>
            </p:nvSpPr>
            <p:spPr>
              <a:xfrm>
                <a:off x="7002649" y="2549212"/>
                <a:ext cx="60526" cy="163292"/>
              </a:xfrm>
              <a:custGeom>
                <a:avLst/>
                <a:gdLst/>
                <a:ahLst/>
                <a:cxnLst/>
                <a:rect l="l" t="t" r="r" b="b"/>
                <a:pathLst>
                  <a:path w="49" h="138" extrusionOk="0">
                    <a:moveTo>
                      <a:pt x="5" y="116"/>
                    </a:moveTo>
                    <a:lnTo>
                      <a:pt x="5" y="116"/>
                    </a:lnTo>
                    <a:lnTo>
                      <a:pt x="5" y="122"/>
                    </a:lnTo>
                    <a:lnTo>
                      <a:pt x="7" y="126"/>
                    </a:lnTo>
                    <a:lnTo>
                      <a:pt x="9" y="128"/>
                    </a:lnTo>
                    <a:lnTo>
                      <a:pt x="12" y="132"/>
                    </a:lnTo>
                    <a:lnTo>
                      <a:pt x="16" y="134"/>
                    </a:lnTo>
                    <a:lnTo>
                      <a:pt x="19" y="136"/>
                    </a:lnTo>
                    <a:lnTo>
                      <a:pt x="23" y="138"/>
                    </a:lnTo>
                    <a:lnTo>
                      <a:pt x="28" y="138"/>
                    </a:lnTo>
                    <a:lnTo>
                      <a:pt x="28" y="138"/>
                    </a:lnTo>
                    <a:lnTo>
                      <a:pt x="32" y="136"/>
                    </a:lnTo>
                    <a:lnTo>
                      <a:pt x="37" y="135"/>
                    </a:lnTo>
                    <a:lnTo>
                      <a:pt x="41" y="132"/>
                    </a:lnTo>
                    <a:lnTo>
                      <a:pt x="43" y="130"/>
                    </a:lnTo>
                    <a:lnTo>
                      <a:pt x="46" y="127"/>
                    </a:lnTo>
                    <a:lnTo>
                      <a:pt x="47" y="123"/>
                    </a:lnTo>
                    <a:lnTo>
                      <a:pt x="49" y="119"/>
                    </a:lnTo>
                    <a:lnTo>
                      <a:pt x="49" y="115"/>
                    </a:lnTo>
                    <a:lnTo>
                      <a:pt x="43" y="20"/>
                    </a:lnTo>
                    <a:lnTo>
                      <a:pt x="43" y="20"/>
                    </a:lnTo>
                    <a:lnTo>
                      <a:pt x="43" y="16"/>
                    </a:lnTo>
                    <a:lnTo>
                      <a:pt x="42" y="12"/>
                    </a:lnTo>
                    <a:lnTo>
                      <a:pt x="39" y="8"/>
                    </a:lnTo>
                    <a:lnTo>
                      <a:pt x="37" y="5"/>
                    </a:lnTo>
                    <a:lnTo>
                      <a:pt x="34" y="2"/>
                    </a:lnTo>
                    <a:lnTo>
                      <a:pt x="30" y="1"/>
                    </a:lnTo>
                    <a:lnTo>
                      <a:pt x="26" y="0"/>
                    </a:lnTo>
                    <a:lnTo>
                      <a:pt x="20" y="0"/>
                    </a:lnTo>
                    <a:lnTo>
                      <a:pt x="20" y="0"/>
                    </a:lnTo>
                    <a:lnTo>
                      <a:pt x="16" y="0"/>
                    </a:lnTo>
                    <a:lnTo>
                      <a:pt x="12" y="1"/>
                    </a:lnTo>
                    <a:lnTo>
                      <a:pt x="8" y="4"/>
                    </a:lnTo>
                    <a:lnTo>
                      <a:pt x="5" y="6"/>
                    </a:lnTo>
                    <a:lnTo>
                      <a:pt x="3" y="11"/>
                    </a:lnTo>
                    <a:lnTo>
                      <a:pt x="1" y="15"/>
                    </a:lnTo>
                    <a:lnTo>
                      <a:pt x="0" y="19"/>
                    </a:lnTo>
                    <a:lnTo>
                      <a:pt x="0" y="23"/>
                    </a:lnTo>
                    <a:lnTo>
                      <a:pt x="5" y="1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6" name="Google Shape;306;p12"/>
              <p:cNvSpPr/>
              <p:nvPr/>
            </p:nvSpPr>
            <p:spPr>
              <a:xfrm>
                <a:off x="5579679" y="3207119"/>
                <a:ext cx="444677" cy="428347"/>
              </a:xfrm>
              <a:custGeom>
                <a:avLst/>
                <a:gdLst/>
                <a:ahLst/>
                <a:cxnLst/>
                <a:rect l="l" t="t" r="r" b="b"/>
                <a:pathLst>
                  <a:path w="360" h="362" extrusionOk="0">
                    <a:moveTo>
                      <a:pt x="180" y="0"/>
                    </a:moveTo>
                    <a:lnTo>
                      <a:pt x="180" y="0"/>
                    </a:ln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62"/>
                    </a:lnTo>
                    <a:lnTo>
                      <a:pt x="180" y="314"/>
                    </a:lnTo>
                    <a:lnTo>
                      <a:pt x="180" y="314"/>
                    </a:lnTo>
                    <a:lnTo>
                      <a:pt x="180" y="314"/>
                    </a:lnTo>
                    <a:lnTo>
                      <a:pt x="186" y="314"/>
                    </a:lnTo>
                    <a:lnTo>
                      <a:pt x="193" y="318"/>
                    </a:lnTo>
                    <a:lnTo>
                      <a:pt x="199" y="322"/>
                    </a:lnTo>
                    <a:lnTo>
                      <a:pt x="201" y="329"/>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7" y="203"/>
                    </a:lnTo>
                    <a:lnTo>
                      <a:pt x="322" y="199"/>
                    </a:lnTo>
                    <a:lnTo>
                      <a:pt x="316" y="194"/>
                    </a:lnTo>
                    <a:lnTo>
                      <a:pt x="314" y="188"/>
                    </a:lnTo>
                    <a:lnTo>
                      <a:pt x="312" y="180"/>
                    </a:lnTo>
                    <a:lnTo>
                      <a:pt x="312" y="180"/>
                    </a:lnTo>
                    <a:lnTo>
                      <a:pt x="314" y="174"/>
                    </a:lnTo>
                    <a:lnTo>
                      <a:pt x="316" y="167"/>
                    </a:lnTo>
                    <a:lnTo>
                      <a:pt x="322" y="163"/>
                    </a:lnTo>
                    <a:lnTo>
                      <a:pt x="327" y="159"/>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201" y="33"/>
                    </a:lnTo>
                    <a:lnTo>
                      <a:pt x="199" y="39"/>
                    </a:lnTo>
                    <a:lnTo>
                      <a:pt x="193" y="44"/>
                    </a:lnTo>
                    <a:lnTo>
                      <a:pt x="186" y="46"/>
                    </a:lnTo>
                    <a:lnTo>
                      <a:pt x="180" y="48"/>
                    </a:lnTo>
                    <a:lnTo>
                      <a:pt x="180" y="48"/>
                    </a:lnTo>
                    <a:lnTo>
                      <a:pt x="180" y="0"/>
                    </a:lnTo>
                    <a:close/>
                    <a:moveTo>
                      <a:pt x="180" y="0"/>
                    </a:moveTo>
                    <a:lnTo>
                      <a:pt x="180" y="0"/>
                    </a:lnTo>
                    <a:lnTo>
                      <a:pt x="180" y="48"/>
                    </a:lnTo>
                    <a:lnTo>
                      <a:pt x="180" y="48"/>
                    </a:lnTo>
                    <a:lnTo>
                      <a:pt x="173" y="46"/>
                    </a:lnTo>
                    <a:lnTo>
                      <a:pt x="166" y="44"/>
                    </a:lnTo>
                    <a:lnTo>
                      <a:pt x="161" y="39"/>
                    </a:lnTo>
                    <a:lnTo>
                      <a:pt x="158" y="33"/>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2" y="159"/>
                    </a:lnTo>
                    <a:lnTo>
                      <a:pt x="37" y="163"/>
                    </a:lnTo>
                    <a:lnTo>
                      <a:pt x="43" y="167"/>
                    </a:lnTo>
                    <a:lnTo>
                      <a:pt x="46" y="174"/>
                    </a:lnTo>
                    <a:lnTo>
                      <a:pt x="47" y="180"/>
                    </a:lnTo>
                    <a:lnTo>
                      <a:pt x="47" y="180"/>
                    </a:lnTo>
                    <a:lnTo>
                      <a:pt x="46" y="188"/>
                    </a:lnTo>
                    <a:lnTo>
                      <a:pt x="43" y="194"/>
                    </a:lnTo>
                    <a:lnTo>
                      <a:pt x="37" y="199"/>
                    </a:lnTo>
                    <a:lnTo>
                      <a:pt x="32" y="203"/>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58" y="329"/>
                    </a:lnTo>
                    <a:lnTo>
                      <a:pt x="158" y="329"/>
                    </a:lnTo>
                    <a:lnTo>
                      <a:pt x="161" y="322"/>
                    </a:lnTo>
                    <a:lnTo>
                      <a:pt x="166" y="318"/>
                    </a:lnTo>
                    <a:lnTo>
                      <a:pt x="173" y="314"/>
                    </a:lnTo>
                    <a:lnTo>
                      <a:pt x="180" y="314"/>
                    </a:lnTo>
                    <a:lnTo>
                      <a:pt x="180" y="362"/>
                    </a:lnTo>
                    <a:lnTo>
                      <a:pt x="180" y="362"/>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lnTo>
                      <a:pt x="18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7" name="Google Shape;307;p12"/>
              <p:cNvSpPr/>
              <p:nvPr/>
            </p:nvSpPr>
            <p:spPr>
              <a:xfrm>
                <a:off x="5719260" y="3342013"/>
                <a:ext cx="222339" cy="112412"/>
              </a:xfrm>
              <a:custGeom>
                <a:avLst/>
                <a:gdLst/>
                <a:ahLst/>
                <a:cxnLst/>
                <a:rect l="l" t="t" r="r" b="b"/>
                <a:pathLst>
                  <a:path w="180" h="95" extrusionOk="0">
                    <a:moveTo>
                      <a:pt x="13" y="0"/>
                    </a:moveTo>
                    <a:lnTo>
                      <a:pt x="54" y="42"/>
                    </a:lnTo>
                    <a:lnTo>
                      <a:pt x="54" y="42"/>
                    </a:lnTo>
                    <a:lnTo>
                      <a:pt x="60" y="39"/>
                    </a:lnTo>
                    <a:lnTo>
                      <a:pt x="67" y="39"/>
                    </a:lnTo>
                    <a:lnTo>
                      <a:pt x="67" y="39"/>
                    </a:lnTo>
                    <a:lnTo>
                      <a:pt x="75" y="41"/>
                    </a:lnTo>
                    <a:lnTo>
                      <a:pt x="83" y="45"/>
                    </a:lnTo>
                    <a:lnTo>
                      <a:pt x="88" y="50"/>
                    </a:lnTo>
                    <a:lnTo>
                      <a:pt x="92" y="58"/>
                    </a:lnTo>
                    <a:lnTo>
                      <a:pt x="180" y="58"/>
                    </a:lnTo>
                    <a:lnTo>
                      <a:pt x="180" y="76"/>
                    </a:lnTo>
                    <a:lnTo>
                      <a:pt x="92" y="76"/>
                    </a:lnTo>
                    <a:lnTo>
                      <a:pt x="92" y="76"/>
                    </a:lnTo>
                    <a:lnTo>
                      <a:pt x="88" y="84"/>
                    </a:lnTo>
                    <a:lnTo>
                      <a:pt x="83" y="89"/>
                    </a:lnTo>
                    <a:lnTo>
                      <a:pt x="75" y="93"/>
                    </a:lnTo>
                    <a:lnTo>
                      <a:pt x="67" y="95"/>
                    </a:lnTo>
                    <a:lnTo>
                      <a:pt x="67" y="95"/>
                    </a:lnTo>
                    <a:lnTo>
                      <a:pt x="61" y="95"/>
                    </a:lnTo>
                    <a:lnTo>
                      <a:pt x="56" y="92"/>
                    </a:lnTo>
                    <a:lnTo>
                      <a:pt x="50" y="91"/>
                    </a:lnTo>
                    <a:lnTo>
                      <a:pt x="46" y="87"/>
                    </a:lnTo>
                    <a:lnTo>
                      <a:pt x="44" y="83"/>
                    </a:lnTo>
                    <a:lnTo>
                      <a:pt x="41" y="77"/>
                    </a:lnTo>
                    <a:lnTo>
                      <a:pt x="40" y="73"/>
                    </a:lnTo>
                    <a:lnTo>
                      <a:pt x="38" y="66"/>
                    </a:lnTo>
                    <a:lnTo>
                      <a:pt x="38" y="66"/>
                    </a:lnTo>
                    <a:lnTo>
                      <a:pt x="40" y="61"/>
                    </a:lnTo>
                    <a:lnTo>
                      <a:pt x="41" y="54"/>
                    </a:lnTo>
                    <a:lnTo>
                      <a:pt x="0" y="13"/>
                    </a:lnTo>
                    <a:lnTo>
                      <a:pt x="1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8" name="Google Shape;308;p12"/>
              <p:cNvSpPr/>
              <p:nvPr/>
            </p:nvSpPr>
            <p:spPr>
              <a:xfrm>
                <a:off x="5496920" y="3822425"/>
                <a:ext cx="348331" cy="249673"/>
              </a:xfrm>
              <a:custGeom>
                <a:avLst/>
                <a:gdLst/>
                <a:ahLst/>
                <a:cxnLst/>
                <a:rect l="l" t="t" r="r" b="b"/>
                <a:pathLst>
                  <a:path w="282" h="211" extrusionOk="0">
                    <a:moveTo>
                      <a:pt x="86" y="0"/>
                    </a:moveTo>
                    <a:lnTo>
                      <a:pt x="86" y="0"/>
                    </a:lnTo>
                    <a:lnTo>
                      <a:pt x="100" y="1"/>
                    </a:lnTo>
                    <a:lnTo>
                      <a:pt x="115" y="6"/>
                    </a:lnTo>
                    <a:lnTo>
                      <a:pt x="129" y="11"/>
                    </a:lnTo>
                    <a:lnTo>
                      <a:pt x="141" y="20"/>
                    </a:lnTo>
                    <a:lnTo>
                      <a:pt x="141" y="20"/>
                    </a:lnTo>
                    <a:lnTo>
                      <a:pt x="153" y="11"/>
                    </a:lnTo>
                    <a:lnTo>
                      <a:pt x="167" y="6"/>
                    </a:lnTo>
                    <a:lnTo>
                      <a:pt x="182" y="1"/>
                    </a:lnTo>
                    <a:lnTo>
                      <a:pt x="198" y="0"/>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lnTo>
                      <a:pt x="8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9" name="Google Shape;309;p12"/>
              <p:cNvSpPr/>
              <p:nvPr/>
            </p:nvSpPr>
            <p:spPr>
              <a:xfrm>
                <a:off x="5595738" y="3757345"/>
                <a:ext cx="83994" cy="114779"/>
              </a:xfrm>
              <a:custGeom>
                <a:avLst/>
                <a:gdLst/>
                <a:ahLst/>
                <a:cxnLst/>
                <a:rect l="l" t="t" r="r" b="b"/>
                <a:pathLst>
                  <a:path w="68" h="97" extrusionOk="0">
                    <a:moveTo>
                      <a:pt x="60" y="97"/>
                    </a:moveTo>
                    <a:lnTo>
                      <a:pt x="60" y="97"/>
                    </a:lnTo>
                    <a:lnTo>
                      <a:pt x="65" y="85"/>
                    </a:lnTo>
                    <a:lnTo>
                      <a:pt x="68" y="71"/>
                    </a:lnTo>
                    <a:lnTo>
                      <a:pt x="68" y="58"/>
                    </a:lnTo>
                    <a:lnTo>
                      <a:pt x="66" y="46"/>
                    </a:lnTo>
                    <a:lnTo>
                      <a:pt x="62" y="33"/>
                    </a:lnTo>
                    <a:lnTo>
                      <a:pt x="56" y="21"/>
                    </a:lnTo>
                    <a:lnTo>
                      <a:pt x="49" y="10"/>
                    </a:lnTo>
                    <a:lnTo>
                      <a:pt x="39" y="0"/>
                    </a:lnTo>
                    <a:lnTo>
                      <a:pt x="0" y="6"/>
                    </a:lnTo>
                    <a:lnTo>
                      <a:pt x="0" y="6"/>
                    </a:lnTo>
                    <a:lnTo>
                      <a:pt x="14" y="15"/>
                    </a:lnTo>
                    <a:lnTo>
                      <a:pt x="24" y="23"/>
                    </a:lnTo>
                    <a:lnTo>
                      <a:pt x="35" y="32"/>
                    </a:lnTo>
                    <a:lnTo>
                      <a:pt x="43" y="42"/>
                    </a:lnTo>
                    <a:lnTo>
                      <a:pt x="50" y="54"/>
                    </a:lnTo>
                    <a:lnTo>
                      <a:pt x="56" y="66"/>
                    </a:lnTo>
                    <a:lnTo>
                      <a:pt x="58" y="81"/>
                    </a:lnTo>
                    <a:lnTo>
                      <a:pt x="60" y="97"/>
                    </a:lnTo>
                    <a:lnTo>
                      <a:pt x="60" y="9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0" name="Google Shape;310;p12"/>
              <p:cNvSpPr/>
              <p:nvPr/>
            </p:nvSpPr>
            <p:spPr>
              <a:xfrm>
                <a:off x="6398628" y="1867646"/>
                <a:ext cx="511379" cy="394033"/>
              </a:xfrm>
              <a:custGeom>
                <a:avLst/>
                <a:gdLst/>
                <a:ahLst/>
                <a:cxnLst/>
                <a:rect l="l" t="t" r="r" b="b"/>
                <a:pathLst>
                  <a:path w="414" h="333" extrusionOk="0">
                    <a:moveTo>
                      <a:pt x="0" y="117"/>
                    </a:moveTo>
                    <a:lnTo>
                      <a:pt x="10" y="102"/>
                    </a:lnTo>
                    <a:lnTo>
                      <a:pt x="316" y="306"/>
                    </a:lnTo>
                    <a:lnTo>
                      <a:pt x="316" y="306"/>
                    </a:lnTo>
                    <a:lnTo>
                      <a:pt x="325" y="310"/>
                    </a:lnTo>
                    <a:lnTo>
                      <a:pt x="335" y="313"/>
                    </a:lnTo>
                    <a:lnTo>
                      <a:pt x="343" y="313"/>
                    </a:lnTo>
                    <a:lnTo>
                      <a:pt x="352" y="312"/>
                    </a:lnTo>
                    <a:lnTo>
                      <a:pt x="362" y="309"/>
                    </a:lnTo>
                    <a:lnTo>
                      <a:pt x="371" y="304"/>
                    </a:lnTo>
                    <a:lnTo>
                      <a:pt x="378" y="297"/>
                    </a:lnTo>
                    <a:lnTo>
                      <a:pt x="385" y="289"/>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89" y="207"/>
                    </a:lnTo>
                    <a:lnTo>
                      <a:pt x="398" y="216"/>
                    </a:lnTo>
                    <a:lnTo>
                      <a:pt x="405" y="225"/>
                    </a:lnTo>
                    <a:lnTo>
                      <a:pt x="410" y="236"/>
                    </a:lnTo>
                    <a:lnTo>
                      <a:pt x="414" y="248"/>
                    </a:lnTo>
                    <a:lnTo>
                      <a:pt x="414" y="262"/>
                    </a:lnTo>
                    <a:lnTo>
                      <a:pt x="413" y="275"/>
                    </a:lnTo>
                    <a:lnTo>
                      <a:pt x="409" y="287"/>
                    </a:lnTo>
                    <a:lnTo>
                      <a:pt x="402" y="300"/>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1" name="Google Shape;311;p12"/>
              <p:cNvSpPr/>
              <p:nvPr/>
            </p:nvSpPr>
            <p:spPr>
              <a:xfrm>
                <a:off x="6383805" y="1847530"/>
                <a:ext cx="137109" cy="183409"/>
              </a:xfrm>
              <a:custGeom>
                <a:avLst/>
                <a:gdLst/>
                <a:ahLst/>
                <a:cxnLst/>
                <a:rect l="l" t="t" r="r" b="b"/>
                <a:pathLst>
                  <a:path w="111" h="155" extrusionOk="0">
                    <a:moveTo>
                      <a:pt x="5" y="154"/>
                    </a:moveTo>
                    <a:lnTo>
                      <a:pt x="5" y="154"/>
                    </a:lnTo>
                    <a:lnTo>
                      <a:pt x="9" y="155"/>
                    </a:lnTo>
                    <a:lnTo>
                      <a:pt x="15" y="155"/>
                    </a:lnTo>
                    <a:lnTo>
                      <a:pt x="19" y="154"/>
                    </a:lnTo>
                    <a:lnTo>
                      <a:pt x="23" y="150"/>
                    </a:lnTo>
                    <a:lnTo>
                      <a:pt x="110" y="20"/>
                    </a:lnTo>
                    <a:lnTo>
                      <a:pt x="110" y="20"/>
                    </a:lnTo>
                    <a:lnTo>
                      <a:pt x="111" y="15"/>
                    </a:lnTo>
                    <a:lnTo>
                      <a:pt x="111" y="11"/>
                    </a:lnTo>
                    <a:lnTo>
                      <a:pt x="110" y="5"/>
                    </a:lnTo>
                    <a:lnTo>
                      <a:pt x="106" y="2"/>
                    </a:lnTo>
                    <a:lnTo>
                      <a:pt x="106" y="2"/>
                    </a:lnTo>
                    <a:lnTo>
                      <a:pt x="101" y="0"/>
                    </a:lnTo>
                    <a:lnTo>
                      <a:pt x="96" y="0"/>
                    </a:lnTo>
                    <a:lnTo>
                      <a:pt x="92" y="2"/>
                    </a:lnTo>
                    <a:lnTo>
                      <a:pt x="89" y="5"/>
                    </a:lnTo>
                    <a:lnTo>
                      <a:pt x="1" y="136"/>
                    </a:lnTo>
                    <a:lnTo>
                      <a:pt x="1" y="136"/>
                    </a:lnTo>
                    <a:lnTo>
                      <a:pt x="0" y="140"/>
                    </a:lnTo>
                    <a:lnTo>
                      <a:pt x="0" y="146"/>
                    </a:lnTo>
                    <a:lnTo>
                      <a:pt x="1" y="150"/>
                    </a:lnTo>
                    <a:lnTo>
                      <a:pt x="5" y="154"/>
                    </a:lnTo>
                    <a:lnTo>
                      <a:pt x="5" y="1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2" name="Google Shape;312;p12"/>
              <p:cNvSpPr/>
              <p:nvPr/>
            </p:nvSpPr>
            <p:spPr>
              <a:xfrm>
                <a:off x="6459154" y="1974141"/>
                <a:ext cx="392799" cy="241389"/>
              </a:xfrm>
              <a:custGeom>
                <a:avLst/>
                <a:gdLst/>
                <a:ahLst/>
                <a:cxnLst/>
                <a:rect l="l" t="t" r="r" b="b"/>
                <a:pathLst>
                  <a:path w="318" h="204" extrusionOk="0">
                    <a:moveTo>
                      <a:pt x="0" y="19"/>
                    </a:moveTo>
                    <a:lnTo>
                      <a:pt x="11" y="0"/>
                    </a:lnTo>
                    <a:lnTo>
                      <a:pt x="284" y="182"/>
                    </a:lnTo>
                    <a:lnTo>
                      <a:pt x="284" y="182"/>
                    </a:lnTo>
                    <a:lnTo>
                      <a:pt x="292" y="186"/>
                    </a:lnTo>
                    <a:lnTo>
                      <a:pt x="302" y="188"/>
                    </a:lnTo>
                    <a:lnTo>
                      <a:pt x="310" y="188"/>
                    </a:lnTo>
                    <a:lnTo>
                      <a:pt x="318" y="185"/>
                    </a:lnTo>
                    <a:lnTo>
                      <a:pt x="318" y="185"/>
                    </a:lnTo>
                    <a:lnTo>
                      <a:pt x="317" y="186"/>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3" name="Google Shape;313;p12"/>
              <p:cNvSpPr/>
              <p:nvPr/>
            </p:nvSpPr>
            <p:spPr>
              <a:xfrm>
                <a:off x="5227643" y="3072218"/>
                <a:ext cx="481734" cy="248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4" name="Google Shape;314;p12"/>
              <p:cNvSpPr/>
              <p:nvPr/>
            </p:nvSpPr>
            <p:spPr>
              <a:xfrm>
                <a:off x="5247407" y="3026070"/>
                <a:ext cx="442207" cy="248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5" name="Google Shape;315;p12"/>
              <p:cNvSpPr/>
              <p:nvPr/>
            </p:nvSpPr>
            <p:spPr>
              <a:xfrm>
                <a:off x="5421572" y="2978739"/>
                <a:ext cx="93876" cy="2366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6" name="Google Shape;316;p12"/>
              <p:cNvSpPr/>
              <p:nvPr/>
            </p:nvSpPr>
            <p:spPr>
              <a:xfrm>
                <a:off x="5438865" y="2807165"/>
                <a:ext cx="60526" cy="18695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7" name="Google Shape;317;p12"/>
              <p:cNvSpPr/>
              <p:nvPr/>
            </p:nvSpPr>
            <p:spPr>
              <a:xfrm>
                <a:off x="5421572" y="2797698"/>
                <a:ext cx="93876" cy="2366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8" name="Google Shape;318;p12"/>
              <p:cNvSpPr/>
              <p:nvPr/>
            </p:nvSpPr>
            <p:spPr>
              <a:xfrm>
                <a:off x="5281993" y="2978739"/>
                <a:ext cx="92642" cy="2366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9" name="Google Shape;319;p12"/>
              <p:cNvSpPr/>
              <p:nvPr/>
            </p:nvSpPr>
            <p:spPr>
              <a:xfrm>
                <a:off x="5298050" y="2807165"/>
                <a:ext cx="60526" cy="18695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0" name="Google Shape;320;p12"/>
              <p:cNvSpPr/>
              <p:nvPr/>
            </p:nvSpPr>
            <p:spPr>
              <a:xfrm>
                <a:off x="5281993" y="2797698"/>
                <a:ext cx="92642" cy="2366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1" name="Google Shape;321;p12"/>
              <p:cNvSpPr/>
              <p:nvPr/>
            </p:nvSpPr>
            <p:spPr>
              <a:xfrm>
                <a:off x="5562387" y="2978739"/>
                <a:ext cx="93876" cy="2366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2" name="Google Shape;322;p12"/>
              <p:cNvSpPr/>
              <p:nvPr/>
            </p:nvSpPr>
            <p:spPr>
              <a:xfrm>
                <a:off x="5579679" y="2807165"/>
                <a:ext cx="59291" cy="18695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3" name="Google Shape;323;p12"/>
              <p:cNvSpPr/>
              <p:nvPr/>
            </p:nvSpPr>
            <p:spPr>
              <a:xfrm>
                <a:off x="5562387" y="2797698"/>
                <a:ext cx="93876" cy="2366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4" name="Google Shape;324;p12"/>
              <p:cNvSpPr/>
              <p:nvPr/>
            </p:nvSpPr>
            <p:spPr>
              <a:xfrm>
                <a:off x="5247407" y="2745634"/>
                <a:ext cx="442207" cy="248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5" name="Google Shape;325;p12"/>
              <p:cNvSpPr/>
              <p:nvPr/>
            </p:nvSpPr>
            <p:spPr>
              <a:xfrm>
                <a:off x="5247407" y="2611924"/>
                <a:ext cx="442207" cy="133711"/>
              </a:xfrm>
              <a:custGeom>
                <a:avLst/>
                <a:gdLst/>
                <a:ahLst/>
                <a:cxnLst/>
                <a:rect l="l" t="t" r="r" b="b"/>
                <a:pathLst>
                  <a:path w="358" h="113" extrusionOk="0">
                    <a:moveTo>
                      <a:pt x="179" y="0"/>
                    </a:moveTo>
                    <a:lnTo>
                      <a:pt x="0" y="113"/>
                    </a:lnTo>
                    <a:lnTo>
                      <a:pt x="358" y="113"/>
                    </a:lnTo>
                    <a:lnTo>
                      <a:pt x="17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6" name="Google Shape;326;p12"/>
              <p:cNvSpPr/>
              <p:nvPr/>
            </p:nvSpPr>
            <p:spPr>
              <a:xfrm>
                <a:off x="6307222" y="2703042"/>
                <a:ext cx="163048" cy="118328"/>
              </a:xfrm>
              <a:custGeom>
                <a:avLst/>
                <a:gdLst/>
                <a:ahLst/>
                <a:cxnLst/>
                <a:rect l="l" t="t" r="r" b="b"/>
                <a:pathLst>
                  <a:path w="132" h="100" extrusionOk="0">
                    <a:moveTo>
                      <a:pt x="39" y="0"/>
                    </a:moveTo>
                    <a:lnTo>
                      <a:pt x="39" y="0"/>
                    </a:lnTo>
                    <a:lnTo>
                      <a:pt x="47" y="0"/>
                    </a:lnTo>
                    <a:lnTo>
                      <a:pt x="54" y="2"/>
                    </a:lnTo>
                    <a:lnTo>
                      <a:pt x="61" y="5"/>
                    </a:lnTo>
                    <a:lnTo>
                      <a:pt x="66" y="9"/>
                    </a:lnTo>
                    <a:lnTo>
                      <a:pt x="66" y="9"/>
                    </a:lnTo>
                    <a:lnTo>
                      <a:pt x="71" y="5"/>
                    </a:lnTo>
                    <a:lnTo>
                      <a:pt x="78" y="2"/>
                    </a:lnTo>
                    <a:lnTo>
                      <a:pt x="85" y="0"/>
                    </a:lnTo>
                    <a:lnTo>
                      <a:pt x="93" y="0"/>
                    </a:lnTo>
                    <a:lnTo>
                      <a:pt x="93" y="0"/>
                    </a:lnTo>
                    <a:lnTo>
                      <a:pt x="101" y="0"/>
                    </a:lnTo>
                    <a:lnTo>
                      <a:pt x="108" y="2"/>
                    </a:lnTo>
                    <a:lnTo>
                      <a:pt x="115" y="6"/>
                    </a:lnTo>
                    <a:lnTo>
                      <a:pt x="120" y="11"/>
                    </a:lnTo>
                    <a:lnTo>
                      <a:pt x="126" y="16"/>
                    </a:lnTo>
                    <a:lnTo>
                      <a:pt x="130" y="23"/>
                    </a:lnTo>
                    <a:lnTo>
                      <a:pt x="131" y="31"/>
                    </a:lnTo>
                    <a:lnTo>
                      <a:pt x="132" y="38"/>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8"/>
                    </a:lnTo>
                    <a:lnTo>
                      <a:pt x="0" y="31"/>
                    </a:lnTo>
                    <a:lnTo>
                      <a:pt x="2" y="23"/>
                    </a:lnTo>
                    <a:lnTo>
                      <a:pt x="6" y="16"/>
                    </a:lnTo>
                    <a:lnTo>
                      <a:pt x="12" y="11"/>
                    </a:lnTo>
                    <a:lnTo>
                      <a:pt x="17" y="6"/>
                    </a:lnTo>
                    <a:lnTo>
                      <a:pt x="24" y="2"/>
                    </a:lnTo>
                    <a:lnTo>
                      <a:pt x="31" y="0"/>
                    </a:lnTo>
                    <a:lnTo>
                      <a:pt x="39" y="0"/>
                    </a:lnTo>
                    <a:lnTo>
                      <a:pt x="3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7" name="Google Shape;327;p12"/>
              <p:cNvSpPr/>
              <p:nvPr/>
            </p:nvSpPr>
            <p:spPr>
              <a:xfrm>
                <a:off x="6351690" y="2672276"/>
                <a:ext cx="40762" cy="54431"/>
              </a:xfrm>
              <a:custGeom>
                <a:avLst/>
                <a:gdLst/>
                <a:ahLst/>
                <a:cxnLst/>
                <a:rect l="l" t="t" r="r" b="b"/>
                <a:pathLst>
                  <a:path w="33" h="46" extrusionOk="0">
                    <a:moveTo>
                      <a:pt x="29" y="46"/>
                    </a:moveTo>
                    <a:lnTo>
                      <a:pt x="29" y="46"/>
                    </a:lnTo>
                    <a:lnTo>
                      <a:pt x="31" y="39"/>
                    </a:lnTo>
                    <a:lnTo>
                      <a:pt x="33" y="34"/>
                    </a:lnTo>
                    <a:lnTo>
                      <a:pt x="33" y="27"/>
                    </a:lnTo>
                    <a:lnTo>
                      <a:pt x="33" y="22"/>
                    </a:lnTo>
                    <a:lnTo>
                      <a:pt x="30" y="15"/>
                    </a:lnTo>
                    <a:lnTo>
                      <a:pt x="27" y="9"/>
                    </a:lnTo>
                    <a:lnTo>
                      <a:pt x="25" y="4"/>
                    </a:lnTo>
                    <a:lnTo>
                      <a:pt x="19" y="0"/>
                    </a:lnTo>
                    <a:lnTo>
                      <a:pt x="0" y="3"/>
                    </a:lnTo>
                    <a:lnTo>
                      <a:pt x="0" y="3"/>
                    </a:lnTo>
                    <a:lnTo>
                      <a:pt x="12" y="11"/>
                    </a:lnTo>
                    <a:lnTo>
                      <a:pt x="18" y="15"/>
                    </a:lnTo>
                    <a:lnTo>
                      <a:pt x="22" y="19"/>
                    </a:lnTo>
                    <a:lnTo>
                      <a:pt x="25" y="24"/>
                    </a:lnTo>
                    <a:lnTo>
                      <a:pt x="27" y="31"/>
                    </a:lnTo>
                    <a:lnTo>
                      <a:pt x="29" y="38"/>
                    </a:lnTo>
                    <a:lnTo>
                      <a:pt x="29" y="46"/>
                    </a:lnTo>
                    <a:lnTo>
                      <a:pt x="29" y="4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8" name="Google Shape;328;p12"/>
              <p:cNvSpPr/>
              <p:nvPr/>
            </p:nvSpPr>
            <p:spPr>
              <a:xfrm>
                <a:off x="6346749" y="2106668"/>
                <a:ext cx="167989" cy="158560"/>
              </a:xfrm>
              <a:custGeom>
                <a:avLst/>
                <a:gdLst/>
                <a:ahLst/>
                <a:cxnLst/>
                <a:rect l="l" t="t" r="r" b="b"/>
                <a:pathLst>
                  <a:path w="136" h="134" extrusionOk="0">
                    <a:moveTo>
                      <a:pt x="68" y="0"/>
                    </a:moveTo>
                    <a:lnTo>
                      <a:pt x="68" y="0"/>
                    </a:lnTo>
                    <a:lnTo>
                      <a:pt x="81" y="0"/>
                    </a:lnTo>
                    <a:lnTo>
                      <a:pt x="94" y="4"/>
                    </a:lnTo>
                    <a:lnTo>
                      <a:pt x="94" y="4"/>
                    </a:lnTo>
                    <a:lnTo>
                      <a:pt x="106" y="11"/>
                    </a:lnTo>
                    <a:lnTo>
                      <a:pt x="115" y="19"/>
                    </a:lnTo>
                    <a:lnTo>
                      <a:pt x="125" y="28"/>
                    </a:lnTo>
                    <a:lnTo>
                      <a:pt x="130" y="41"/>
                    </a:lnTo>
                    <a:lnTo>
                      <a:pt x="134" y="53"/>
                    </a:lnTo>
                    <a:lnTo>
                      <a:pt x="136" y="65"/>
                    </a:lnTo>
                    <a:lnTo>
                      <a:pt x="134" y="79"/>
                    </a:lnTo>
                    <a:lnTo>
                      <a:pt x="131" y="92"/>
                    </a:lnTo>
                    <a:lnTo>
                      <a:pt x="131" y="92"/>
                    </a:lnTo>
                    <a:lnTo>
                      <a:pt x="126" y="102"/>
                    </a:lnTo>
                    <a:lnTo>
                      <a:pt x="121" y="110"/>
                    </a:lnTo>
                    <a:lnTo>
                      <a:pt x="114" y="116"/>
                    </a:lnTo>
                    <a:lnTo>
                      <a:pt x="106" y="123"/>
                    </a:lnTo>
                    <a:lnTo>
                      <a:pt x="98" y="129"/>
                    </a:lnTo>
                    <a:lnTo>
                      <a:pt x="88" y="131"/>
                    </a:lnTo>
                    <a:lnTo>
                      <a:pt x="79" y="134"/>
                    </a:lnTo>
                    <a:lnTo>
                      <a:pt x="68" y="134"/>
                    </a:lnTo>
                    <a:lnTo>
                      <a:pt x="68" y="122"/>
                    </a:lnTo>
                    <a:lnTo>
                      <a:pt x="68" y="122"/>
                    </a:lnTo>
                    <a:lnTo>
                      <a:pt x="76" y="122"/>
                    </a:lnTo>
                    <a:lnTo>
                      <a:pt x="84" y="119"/>
                    </a:lnTo>
                    <a:lnTo>
                      <a:pt x="92" y="116"/>
                    </a:lnTo>
                    <a:lnTo>
                      <a:pt x="99" y="112"/>
                    </a:lnTo>
                    <a:lnTo>
                      <a:pt x="104" y="108"/>
                    </a:lnTo>
                    <a:lnTo>
                      <a:pt x="111" y="102"/>
                    </a:lnTo>
                    <a:lnTo>
                      <a:pt x="115" y="95"/>
                    </a:lnTo>
                    <a:lnTo>
                      <a:pt x="119" y="87"/>
                    </a:lnTo>
                    <a:lnTo>
                      <a:pt x="119" y="87"/>
                    </a:lnTo>
                    <a:lnTo>
                      <a:pt x="119" y="87"/>
                    </a:lnTo>
                    <a:lnTo>
                      <a:pt x="122" y="77"/>
                    </a:lnTo>
                    <a:lnTo>
                      <a:pt x="123" y="66"/>
                    </a:lnTo>
                    <a:lnTo>
                      <a:pt x="122" y="56"/>
                    </a:lnTo>
                    <a:lnTo>
                      <a:pt x="119" y="45"/>
                    </a:lnTo>
                    <a:lnTo>
                      <a:pt x="114" y="37"/>
                    </a:lnTo>
                    <a:lnTo>
                      <a:pt x="107" y="28"/>
                    </a:lnTo>
                    <a:lnTo>
                      <a:pt x="99" y="22"/>
                    </a:lnTo>
                    <a:lnTo>
                      <a:pt x="88" y="16"/>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8" y="12"/>
                    </a:lnTo>
                    <a:lnTo>
                      <a:pt x="60" y="12"/>
                    </a:lnTo>
                    <a:lnTo>
                      <a:pt x="52" y="15"/>
                    </a:lnTo>
                    <a:lnTo>
                      <a:pt x="45" y="18"/>
                    </a:lnTo>
                    <a:lnTo>
                      <a:pt x="38" y="22"/>
                    </a:lnTo>
                    <a:lnTo>
                      <a:pt x="31" y="26"/>
                    </a:lnTo>
                    <a:lnTo>
                      <a:pt x="26" y="33"/>
                    </a:lnTo>
                    <a:lnTo>
                      <a:pt x="20" y="39"/>
                    </a:lnTo>
                    <a:lnTo>
                      <a:pt x="18" y="46"/>
                    </a:lnTo>
                    <a:lnTo>
                      <a:pt x="18" y="46"/>
                    </a:lnTo>
                    <a:lnTo>
                      <a:pt x="14" y="57"/>
                    </a:lnTo>
                    <a:lnTo>
                      <a:pt x="14" y="68"/>
                    </a:lnTo>
                    <a:lnTo>
                      <a:pt x="15" y="79"/>
                    </a:lnTo>
                    <a:lnTo>
                      <a:pt x="18" y="88"/>
                    </a:lnTo>
                    <a:lnTo>
                      <a:pt x="23" y="98"/>
                    </a:lnTo>
                    <a:lnTo>
                      <a:pt x="30" y="106"/>
                    </a:lnTo>
                    <a:lnTo>
                      <a:pt x="38" y="112"/>
                    </a:lnTo>
                    <a:lnTo>
                      <a:pt x="48" y="118"/>
                    </a:lnTo>
                    <a:lnTo>
                      <a:pt x="48" y="118"/>
                    </a:lnTo>
                    <a:lnTo>
                      <a:pt x="58" y="121"/>
                    </a:lnTo>
                    <a:lnTo>
                      <a:pt x="68" y="122"/>
                    </a:lnTo>
                    <a:lnTo>
                      <a:pt x="68" y="134"/>
                    </a:lnTo>
                    <a:lnTo>
                      <a:pt x="68" y="134"/>
                    </a:lnTo>
                    <a:lnTo>
                      <a:pt x="56" y="133"/>
                    </a:lnTo>
                    <a:lnTo>
                      <a:pt x="43" y="130"/>
                    </a:lnTo>
                    <a:lnTo>
                      <a:pt x="43" y="130"/>
                    </a:lnTo>
                    <a:lnTo>
                      <a:pt x="31" y="123"/>
                    </a:lnTo>
                    <a:lnTo>
                      <a:pt x="20" y="115"/>
                    </a:lnTo>
                    <a:lnTo>
                      <a:pt x="12" y="104"/>
                    </a:lnTo>
                    <a:lnTo>
                      <a:pt x="6" y="93"/>
                    </a:lnTo>
                    <a:lnTo>
                      <a:pt x="3" y="81"/>
                    </a:lnTo>
                    <a:lnTo>
                      <a:pt x="0" y="68"/>
                    </a:lnTo>
                    <a:lnTo>
                      <a:pt x="1" y="56"/>
                    </a:lnTo>
                    <a:lnTo>
                      <a:pt x="6" y="42"/>
                    </a:lnTo>
                    <a:lnTo>
                      <a:pt x="6" y="4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9" name="Google Shape;329;p12"/>
              <p:cNvSpPr/>
              <p:nvPr/>
            </p:nvSpPr>
            <p:spPr>
              <a:xfrm>
                <a:off x="6496209" y="2202515"/>
                <a:ext cx="82760" cy="48515"/>
              </a:xfrm>
              <a:custGeom>
                <a:avLst/>
                <a:gdLst/>
                <a:ahLst/>
                <a:cxnLst/>
                <a:rect l="l" t="t" r="r" b="b"/>
                <a:pathLst>
                  <a:path w="67" h="41" extrusionOk="0">
                    <a:moveTo>
                      <a:pt x="61" y="41"/>
                    </a:moveTo>
                    <a:lnTo>
                      <a:pt x="67" y="25"/>
                    </a:lnTo>
                    <a:lnTo>
                      <a:pt x="6" y="0"/>
                    </a:lnTo>
                    <a:lnTo>
                      <a:pt x="0" y="17"/>
                    </a:lnTo>
                    <a:lnTo>
                      <a:pt x="61" y="4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0" name="Google Shape;330;p12"/>
              <p:cNvSpPr/>
              <p:nvPr/>
            </p:nvSpPr>
            <p:spPr>
              <a:xfrm>
                <a:off x="6522150" y="2210797"/>
                <a:ext cx="107464" cy="60348"/>
              </a:xfrm>
              <a:custGeom>
                <a:avLst/>
                <a:gdLst/>
                <a:ahLst/>
                <a:cxnLst/>
                <a:rect l="l" t="t" r="r" b="b"/>
                <a:pathLst>
                  <a:path w="87" h="51" extrusionOk="0">
                    <a:moveTo>
                      <a:pt x="67" y="51"/>
                    </a:moveTo>
                    <a:lnTo>
                      <a:pt x="67" y="51"/>
                    </a:lnTo>
                    <a:lnTo>
                      <a:pt x="73" y="51"/>
                    </a:lnTo>
                    <a:lnTo>
                      <a:pt x="79" y="51"/>
                    </a:lnTo>
                    <a:lnTo>
                      <a:pt x="83" y="47"/>
                    </a:lnTo>
                    <a:lnTo>
                      <a:pt x="86" y="43"/>
                    </a:lnTo>
                    <a:lnTo>
                      <a:pt x="86" y="43"/>
                    </a:lnTo>
                    <a:lnTo>
                      <a:pt x="87" y="37"/>
                    </a:lnTo>
                    <a:lnTo>
                      <a:pt x="86" y="31"/>
                    </a:lnTo>
                    <a:lnTo>
                      <a:pt x="83" y="27"/>
                    </a:lnTo>
                    <a:lnTo>
                      <a:pt x="78" y="24"/>
                    </a:lnTo>
                    <a:lnTo>
                      <a:pt x="21" y="1"/>
                    </a:lnTo>
                    <a:lnTo>
                      <a:pt x="21" y="1"/>
                    </a:lnTo>
                    <a:lnTo>
                      <a:pt x="15" y="0"/>
                    </a:lnTo>
                    <a:lnTo>
                      <a:pt x="10" y="1"/>
                    </a:lnTo>
                    <a:lnTo>
                      <a:pt x="4" y="4"/>
                    </a:lnTo>
                    <a:lnTo>
                      <a:pt x="2" y="10"/>
                    </a:lnTo>
                    <a:lnTo>
                      <a:pt x="2" y="10"/>
                    </a:lnTo>
                    <a:lnTo>
                      <a:pt x="0" y="15"/>
                    </a:lnTo>
                    <a:lnTo>
                      <a:pt x="2" y="20"/>
                    </a:lnTo>
                    <a:lnTo>
                      <a:pt x="4" y="24"/>
                    </a:lnTo>
                    <a:lnTo>
                      <a:pt x="10" y="28"/>
                    </a:lnTo>
                    <a:lnTo>
                      <a:pt x="67" y="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1" name="Google Shape;331;p12"/>
              <p:cNvSpPr/>
              <p:nvPr/>
            </p:nvSpPr>
            <p:spPr>
              <a:xfrm>
                <a:off x="5089299" y="3363312"/>
                <a:ext cx="184047" cy="224823"/>
              </a:xfrm>
              <a:custGeom>
                <a:avLst/>
                <a:gdLst/>
                <a:ahLst/>
                <a:cxnLst/>
                <a:rect l="l" t="t" r="r" b="b"/>
                <a:pathLst>
                  <a:path w="149" h="190" extrusionOk="0">
                    <a:moveTo>
                      <a:pt x="0" y="33"/>
                    </a:moveTo>
                    <a:lnTo>
                      <a:pt x="7" y="28"/>
                    </a:lnTo>
                    <a:lnTo>
                      <a:pt x="96" y="171"/>
                    </a:lnTo>
                    <a:lnTo>
                      <a:pt x="96" y="171"/>
                    </a:lnTo>
                    <a:lnTo>
                      <a:pt x="99" y="176"/>
                    </a:lnTo>
                    <a:lnTo>
                      <a:pt x="101" y="178"/>
                    </a:lnTo>
                    <a:lnTo>
                      <a:pt x="105" y="180"/>
                    </a:lnTo>
                    <a:lnTo>
                      <a:pt x="109" y="181"/>
                    </a:lnTo>
                    <a:lnTo>
                      <a:pt x="114" y="181"/>
                    </a:lnTo>
                    <a:lnTo>
                      <a:pt x="119" y="181"/>
                    </a:lnTo>
                    <a:lnTo>
                      <a:pt x="123" y="180"/>
                    </a:lnTo>
                    <a:lnTo>
                      <a:pt x="127" y="177"/>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5" y="144"/>
                    </a:lnTo>
                    <a:lnTo>
                      <a:pt x="147" y="150"/>
                    </a:lnTo>
                    <a:lnTo>
                      <a:pt x="149" y="155"/>
                    </a:lnTo>
                    <a:lnTo>
                      <a:pt x="149" y="161"/>
                    </a:lnTo>
                    <a:lnTo>
                      <a:pt x="147" y="166"/>
                    </a:lnTo>
                    <a:lnTo>
                      <a:pt x="145" y="171"/>
                    </a:lnTo>
                    <a:lnTo>
                      <a:pt x="142" y="177"/>
                    </a:lnTo>
                    <a:lnTo>
                      <a:pt x="138" y="181"/>
                    </a:lnTo>
                    <a:lnTo>
                      <a:pt x="133" y="185"/>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2" name="Google Shape;332;p12"/>
              <p:cNvSpPr/>
              <p:nvPr/>
            </p:nvSpPr>
            <p:spPr>
              <a:xfrm>
                <a:off x="5080652" y="3355029"/>
                <a:ext cx="88935" cy="59164"/>
              </a:xfrm>
              <a:custGeom>
                <a:avLst/>
                <a:gdLst/>
                <a:ahLst/>
                <a:cxnLst/>
                <a:rect l="l" t="t" r="r" b="b"/>
                <a:pathLst>
                  <a:path w="72" h="50" extrusionOk="0">
                    <a:moveTo>
                      <a:pt x="0" y="47"/>
                    </a:moveTo>
                    <a:lnTo>
                      <a:pt x="0" y="47"/>
                    </a:lnTo>
                    <a:lnTo>
                      <a:pt x="1" y="49"/>
                    </a:lnTo>
                    <a:lnTo>
                      <a:pt x="4" y="50"/>
                    </a:lnTo>
                    <a:lnTo>
                      <a:pt x="5" y="50"/>
                    </a:lnTo>
                    <a:lnTo>
                      <a:pt x="8" y="49"/>
                    </a:lnTo>
                    <a:lnTo>
                      <a:pt x="69" y="11"/>
                    </a:lnTo>
                    <a:lnTo>
                      <a:pt x="69" y="11"/>
                    </a:lnTo>
                    <a:lnTo>
                      <a:pt x="70" y="9"/>
                    </a:lnTo>
                    <a:lnTo>
                      <a:pt x="72" y="8"/>
                    </a:lnTo>
                    <a:lnTo>
                      <a:pt x="72" y="5"/>
                    </a:lnTo>
                    <a:lnTo>
                      <a:pt x="70" y="2"/>
                    </a:lnTo>
                    <a:lnTo>
                      <a:pt x="70" y="2"/>
                    </a:lnTo>
                    <a:lnTo>
                      <a:pt x="69" y="1"/>
                    </a:lnTo>
                    <a:lnTo>
                      <a:pt x="68" y="0"/>
                    </a:lnTo>
                    <a:lnTo>
                      <a:pt x="65" y="0"/>
                    </a:lnTo>
                    <a:lnTo>
                      <a:pt x="64" y="1"/>
                    </a:lnTo>
                    <a:lnTo>
                      <a:pt x="1" y="39"/>
                    </a:lnTo>
                    <a:lnTo>
                      <a:pt x="1" y="39"/>
                    </a:lnTo>
                    <a:lnTo>
                      <a:pt x="0" y="40"/>
                    </a:lnTo>
                    <a:lnTo>
                      <a:pt x="0" y="43"/>
                    </a:lnTo>
                    <a:lnTo>
                      <a:pt x="0" y="44"/>
                    </a:lnTo>
                    <a:lnTo>
                      <a:pt x="0" y="47"/>
                    </a:lnTo>
                    <a:lnTo>
                      <a:pt x="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3" name="Google Shape;333;p12"/>
              <p:cNvSpPr/>
              <p:nvPr/>
            </p:nvSpPr>
            <p:spPr>
              <a:xfrm>
                <a:off x="5115238" y="3402360"/>
                <a:ext cx="125992" cy="163292"/>
              </a:xfrm>
              <a:custGeom>
                <a:avLst/>
                <a:gdLst/>
                <a:ahLst/>
                <a:cxnLst/>
                <a:rect l="l" t="t" r="r" b="b"/>
                <a:pathLst>
                  <a:path w="102" h="138" extrusionOk="0">
                    <a:moveTo>
                      <a:pt x="0" y="6"/>
                    </a:moveTo>
                    <a:lnTo>
                      <a:pt x="9" y="0"/>
                    </a:lnTo>
                    <a:lnTo>
                      <a:pt x="88" y="128"/>
                    </a:lnTo>
                    <a:lnTo>
                      <a:pt x="88" y="128"/>
                    </a:lnTo>
                    <a:lnTo>
                      <a:pt x="91" y="132"/>
                    </a:lnTo>
                    <a:lnTo>
                      <a:pt x="94" y="133"/>
                    </a:lnTo>
                    <a:lnTo>
                      <a:pt x="98" y="134"/>
                    </a:lnTo>
                    <a:lnTo>
                      <a:pt x="102" y="136"/>
                    </a:lnTo>
                    <a:lnTo>
                      <a:pt x="102" y="136"/>
                    </a:lnTo>
                    <a:lnTo>
                      <a:pt x="101" y="136"/>
                    </a:lnTo>
                    <a:lnTo>
                      <a:pt x="101" y="136"/>
                    </a:lnTo>
                    <a:lnTo>
                      <a:pt x="95" y="138"/>
                    </a:lnTo>
                    <a:lnTo>
                      <a:pt x="88" y="138"/>
                    </a:lnTo>
                    <a:lnTo>
                      <a:pt x="83" y="136"/>
                    </a:lnTo>
                    <a:lnTo>
                      <a:pt x="79" y="132"/>
                    </a:lnTo>
                    <a:lnTo>
                      <a:pt x="0" y="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4" name="Google Shape;334;p12"/>
              <p:cNvSpPr/>
              <p:nvPr/>
            </p:nvSpPr>
            <p:spPr>
              <a:xfrm>
                <a:off x="6753135" y="3248534"/>
                <a:ext cx="196399" cy="242573"/>
              </a:xfrm>
              <a:custGeom>
                <a:avLst/>
                <a:gdLst/>
                <a:ahLst/>
                <a:cxnLst/>
                <a:rect l="l" t="t" r="r" b="b"/>
                <a:pathLst>
                  <a:path w="159" h="205" extrusionOk="0">
                    <a:moveTo>
                      <a:pt x="159" y="36"/>
                    </a:moveTo>
                    <a:lnTo>
                      <a:pt x="151" y="32"/>
                    </a:lnTo>
                    <a:lnTo>
                      <a:pt x="56" y="185"/>
                    </a:lnTo>
                    <a:lnTo>
                      <a:pt x="56" y="185"/>
                    </a:lnTo>
                    <a:lnTo>
                      <a:pt x="53" y="189"/>
                    </a:lnTo>
                    <a:lnTo>
                      <a:pt x="50" y="191"/>
                    </a:lnTo>
                    <a:lnTo>
                      <a:pt x="46" y="193"/>
                    </a:lnTo>
                    <a:lnTo>
                      <a:pt x="41" y="194"/>
                    </a:lnTo>
                    <a:lnTo>
                      <a:pt x="37" y="195"/>
                    </a:lnTo>
                    <a:lnTo>
                      <a:pt x="31" y="194"/>
                    </a:lnTo>
                    <a:lnTo>
                      <a:pt x="27" y="193"/>
                    </a:lnTo>
                    <a:lnTo>
                      <a:pt x="22" y="191"/>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4" y="155"/>
                    </a:lnTo>
                    <a:lnTo>
                      <a:pt x="2" y="160"/>
                    </a:lnTo>
                    <a:lnTo>
                      <a:pt x="0" y="167"/>
                    </a:lnTo>
                    <a:lnTo>
                      <a:pt x="0" y="172"/>
                    </a:lnTo>
                    <a:lnTo>
                      <a:pt x="2" y="179"/>
                    </a:lnTo>
                    <a:lnTo>
                      <a:pt x="3" y="185"/>
                    </a:lnTo>
                    <a:lnTo>
                      <a:pt x="7" y="190"/>
                    </a:lnTo>
                    <a:lnTo>
                      <a:pt x="11" y="195"/>
                    </a:lnTo>
                    <a:lnTo>
                      <a:pt x="16" y="199"/>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5" name="Google Shape;335;p12"/>
              <p:cNvSpPr/>
              <p:nvPr/>
            </p:nvSpPr>
            <p:spPr>
              <a:xfrm>
                <a:off x="6864305" y="3241434"/>
                <a:ext cx="95112" cy="61530"/>
              </a:xfrm>
              <a:custGeom>
                <a:avLst/>
                <a:gdLst/>
                <a:ahLst/>
                <a:cxnLst/>
                <a:rect l="l" t="t" r="r" b="b"/>
                <a:pathLst>
                  <a:path w="77" h="52" extrusionOk="0">
                    <a:moveTo>
                      <a:pt x="75" y="50"/>
                    </a:moveTo>
                    <a:lnTo>
                      <a:pt x="75" y="50"/>
                    </a:lnTo>
                    <a:lnTo>
                      <a:pt x="74" y="51"/>
                    </a:lnTo>
                    <a:lnTo>
                      <a:pt x="71" y="52"/>
                    </a:lnTo>
                    <a:lnTo>
                      <a:pt x="69" y="52"/>
                    </a:lnTo>
                    <a:lnTo>
                      <a:pt x="67" y="51"/>
                    </a:lnTo>
                    <a:lnTo>
                      <a:pt x="2" y="12"/>
                    </a:lnTo>
                    <a:lnTo>
                      <a:pt x="2" y="12"/>
                    </a:lnTo>
                    <a:lnTo>
                      <a:pt x="0" y="9"/>
                    </a:lnTo>
                    <a:lnTo>
                      <a:pt x="0" y="8"/>
                    </a:lnTo>
                    <a:lnTo>
                      <a:pt x="0" y="5"/>
                    </a:lnTo>
                    <a:lnTo>
                      <a:pt x="0" y="2"/>
                    </a:lnTo>
                    <a:lnTo>
                      <a:pt x="0" y="2"/>
                    </a:lnTo>
                    <a:lnTo>
                      <a:pt x="1" y="1"/>
                    </a:lnTo>
                    <a:lnTo>
                      <a:pt x="4" y="0"/>
                    </a:lnTo>
                    <a:lnTo>
                      <a:pt x="6" y="0"/>
                    </a:lnTo>
                    <a:lnTo>
                      <a:pt x="8" y="1"/>
                    </a:lnTo>
                    <a:lnTo>
                      <a:pt x="74" y="42"/>
                    </a:lnTo>
                    <a:lnTo>
                      <a:pt x="74" y="42"/>
                    </a:lnTo>
                    <a:lnTo>
                      <a:pt x="75" y="43"/>
                    </a:lnTo>
                    <a:lnTo>
                      <a:pt x="77" y="46"/>
                    </a:lnTo>
                    <a:lnTo>
                      <a:pt x="77" y="47"/>
                    </a:lnTo>
                    <a:lnTo>
                      <a:pt x="75" y="50"/>
                    </a:lnTo>
                    <a:lnTo>
                      <a:pt x="75" y="5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6" name="Google Shape;336;p12"/>
              <p:cNvSpPr/>
              <p:nvPr/>
            </p:nvSpPr>
            <p:spPr>
              <a:xfrm>
                <a:off x="6786486" y="3292315"/>
                <a:ext cx="134639" cy="175126"/>
              </a:xfrm>
              <a:custGeom>
                <a:avLst/>
                <a:gdLst/>
                <a:ahLst/>
                <a:cxnLst/>
                <a:rect l="l" t="t" r="r" b="b"/>
                <a:pathLst>
                  <a:path w="109" h="148" extrusionOk="0">
                    <a:moveTo>
                      <a:pt x="109" y="5"/>
                    </a:moveTo>
                    <a:lnTo>
                      <a:pt x="99" y="0"/>
                    </a:lnTo>
                    <a:lnTo>
                      <a:pt x="15" y="137"/>
                    </a:lnTo>
                    <a:lnTo>
                      <a:pt x="15" y="137"/>
                    </a:lnTo>
                    <a:lnTo>
                      <a:pt x="12" y="139"/>
                    </a:lnTo>
                    <a:lnTo>
                      <a:pt x="8" y="142"/>
                    </a:lnTo>
                    <a:lnTo>
                      <a:pt x="4" y="143"/>
                    </a:lnTo>
                    <a:lnTo>
                      <a:pt x="0" y="143"/>
                    </a:lnTo>
                    <a:lnTo>
                      <a:pt x="0" y="143"/>
                    </a:lnTo>
                    <a:lnTo>
                      <a:pt x="0" y="145"/>
                    </a:lnTo>
                    <a:lnTo>
                      <a:pt x="0" y="145"/>
                    </a:lnTo>
                    <a:lnTo>
                      <a:pt x="7" y="148"/>
                    </a:lnTo>
                    <a:lnTo>
                      <a:pt x="14" y="148"/>
                    </a:lnTo>
                    <a:lnTo>
                      <a:pt x="21" y="145"/>
                    </a:lnTo>
                    <a:lnTo>
                      <a:pt x="25" y="141"/>
                    </a:lnTo>
                    <a:lnTo>
                      <a:pt x="109" y="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7" name="Google Shape;337;p12"/>
              <p:cNvSpPr/>
              <p:nvPr/>
            </p:nvSpPr>
            <p:spPr>
              <a:xfrm>
                <a:off x="6056473" y="3243811"/>
                <a:ext cx="44468" cy="42598"/>
              </a:xfrm>
              <a:custGeom>
                <a:avLst/>
                <a:gdLst/>
                <a:ahLst/>
                <a:cxnLst/>
                <a:rect l="l" t="t" r="r" b="b"/>
                <a:pathLst>
                  <a:path w="36" h="36" extrusionOk="0">
                    <a:moveTo>
                      <a:pt x="0" y="22"/>
                    </a:moveTo>
                    <a:lnTo>
                      <a:pt x="0" y="22"/>
                    </a:lnTo>
                    <a:lnTo>
                      <a:pt x="2" y="27"/>
                    </a:lnTo>
                    <a:lnTo>
                      <a:pt x="8" y="33"/>
                    </a:lnTo>
                    <a:lnTo>
                      <a:pt x="13" y="36"/>
                    </a:lnTo>
                    <a:lnTo>
                      <a:pt x="21" y="36"/>
                    </a:lnTo>
                    <a:lnTo>
                      <a:pt x="21" y="36"/>
                    </a:lnTo>
                    <a:lnTo>
                      <a:pt x="28" y="33"/>
                    </a:lnTo>
                    <a:lnTo>
                      <a:pt x="32" y="29"/>
                    </a:lnTo>
                    <a:lnTo>
                      <a:pt x="35" y="22"/>
                    </a:lnTo>
                    <a:lnTo>
                      <a:pt x="36" y="15"/>
                    </a:lnTo>
                    <a:lnTo>
                      <a:pt x="36" y="15"/>
                    </a:lnTo>
                    <a:lnTo>
                      <a:pt x="33" y="8"/>
                    </a:lnTo>
                    <a:lnTo>
                      <a:pt x="28" y="3"/>
                    </a:lnTo>
                    <a:lnTo>
                      <a:pt x="21" y="0"/>
                    </a:lnTo>
                    <a:lnTo>
                      <a:pt x="14" y="0"/>
                    </a:lnTo>
                    <a:lnTo>
                      <a:pt x="14" y="0"/>
                    </a:lnTo>
                    <a:lnTo>
                      <a:pt x="8" y="3"/>
                    </a:lnTo>
                    <a:lnTo>
                      <a:pt x="4" y="8"/>
                    </a:lnTo>
                    <a:lnTo>
                      <a:pt x="1" y="14"/>
                    </a:lnTo>
                    <a:lnTo>
                      <a:pt x="0" y="22"/>
                    </a:lnTo>
                    <a:lnTo>
                      <a:pt x="0"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8" name="Google Shape;338;p12"/>
              <p:cNvSpPr/>
              <p:nvPr/>
            </p:nvSpPr>
            <p:spPr>
              <a:xfrm>
                <a:off x="6068825" y="3110099"/>
                <a:ext cx="41998" cy="143178"/>
              </a:xfrm>
              <a:custGeom>
                <a:avLst/>
                <a:gdLst/>
                <a:ahLst/>
                <a:cxnLst/>
                <a:rect l="l" t="t" r="r" b="b"/>
                <a:pathLst>
                  <a:path w="34" h="121" extrusionOk="0">
                    <a:moveTo>
                      <a:pt x="0" y="121"/>
                    </a:moveTo>
                    <a:lnTo>
                      <a:pt x="0" y="121"/>
                    </a:lnTo>
                    <a:lnTo>
                      <a:pt x="21" y="17"/>
                    </a:lnTo>
                    <a:lnTo>
                      <a:pt x="21" y="17"/>
                    </a:lnTo>
                    <a:lnTo>
                      <a:pt x="27" y="9"/>
                    </a:lnTo>
                    <a:lnTo>
                      <a:pt x="31" y="2"/>
                    </a:lnTo>
                    <a:lnTo>
                      <a:pt x="34" y="0"/>
                    </a:lnTo>
                    <a:lnTo>
                      <a:pt x="34" y="0"/>
                    </a:lnTo>
                    <a:lnTo>
                      <a:pt x="31" y="19"/>
                    </a:lnTo>
                    <a:lnTo>
                      <a:pt x="25" y="61"/>
                    </a:lnTo>
                    <a:lnTo>
                      <a:pt x="14" y="121"/>
                    </a:lnTo>
                    <a:lnTo>
                      <a:pt x="0" y="12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9" name="Google Shape;339;p12"/>
              <p:cNvSpPr/>
              <p:nvPr/>
            </p:nvSpPr>
            <p:spPr>
              <a:xfrm>
                <a:off x="5986066" y="3132581"/>
                <a:ext cx="96346" cy="124245"/>
              </a:xfrm>
              <a:custGeom>
                <a:avLst/>
                <a:gdLst/>
                <a:ahLst/>
                <a:cxnLst/>
                <a:rect l="l" t="t" r="r" b="b"/>
                <a:pathLst>
                  <a:path w="78" h="105" extrusionOk="0">
                    <a:moveTo>
                      <a:pt x="77" y="98"/>
                    </a:moveTo>
                    <a:lnTo>
                      <a:pt x="19" y="13"/>
                    </a:lnTo>
                    <a:lnTo>
                      <a:pt x="0" y="0"/>
                    </a:lnTo>
                    <a:lnTo>
                      <a:pt x="8" y="20"/>
                    </a:lnTo>
                    <a:lnTo>
                      <a:pt x="66" y="105"/>
                    </a:lnTo>
                    <a:lnTo>
                      <a:pt x="78" y="98"/>
                    </a:lnTo>
                    <a:lnTo>
                      <a:pt x="77" y="9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0" name="Google Shape;340;p12"/>
              <p:cNvSpPr/>
              <p:nvPr/>
            </p:nvSpPr>
            <p:spPr>
              <a:xfrm>
                <a:off x="6078706" y="3278125"/>
                <a:ext cx="11118" cy="22483"/>
              </a:xfrm>
              <a:custGeom>
                <a:avLst/>
                <a:gdLst/>
                <a:ahLst/>
                <a:cxnLst/>
                <a:rect l="l" t="t" r="r" b="b"/>
                <a:pathLst>
                  <a:path w="9" h="19" extrusionOk="0">
                    <a:moveTo>
                      <a:pt x="7" y="2"/>
                    </a:moveTo>
                    <a:lnTo>
                      <a:pt x="7" y="2"/>
                    </a:lnTo>
                    <a:lnTo>
                      <a:pt x="6" y="0"/>
                    </a:lnTo>
                    <a:lnTo>
                      <a:pt x="3" y="0"/>
                    </a:lnTo>
                    <a:lnTo>
                      <a:pt x="3" y="0"/>
                    </a:lnTo>
                    <a:lnTo>
                      <a:pt x="0" y="1"/>
                    </a:lnTo>
                    <a:lnTo>
                      <a:pt x="0" y="4"/>
                    </a:lnTo>
                    <a:lnTo>
                      <a:pt x="3" y="16"/>
                    </a:lnTo>
                    <a:lnTo>
                      <a:pt x="3" y="16"/>
                    </a:lnTo>
                    <a:lnTo>
                      <a:pt x="3" y="19"/>
                    </a:lnTo>
                    <a:lnTo>
                      <a:pt x="6" y="19"/>
                    </a:lnTo>
                    <a:lnTo>
                      <a:pt x="6" y="19"/>
                    </a:lnTo>
                    <a:lnTo>
                      <a:pt x="9" y="17"/>
                    </a:lnTo>
                    <a:lnTo>
                      <a:pt x="9" y="15"/>
                    </a:lnTo>
                    <a:lnTo>
                      <a:pt x="7" y="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1" name="Google Shape;341;p12"/>
              <p:cNvSpPr/>
              <p:nvPr/>
            </p:nvSpPr>
            <p:spPr>
              <a:xfrm>
                <a:off x="5972478" y="2133885"/>
                <a:ext cx="169225" cy="176309"/>
              </a:xfrm>
              <a:custGeom>
                <a:avLst/>
                <a:gdLst/>
                <a:ahLst/>
                <a:cxnLst/>
                <a:rect l="l" t="t" r="r" b="b"/>
                <a:pathLst>
                  <a:path w="137" h="149" extrusionOk="0">
                    <a:moveTo>
                      <a:pt x="103" y="51"/>
                    </a:moveTo>
                    <a:lnTo>
                      <a:pt x="103" y="51"/>
                    </a:lnTo>
                    <a:lnTo>
                      <a:pt x="105" y="60"/>
                    </a:lnTo>
                    <a:lnTo>
                      <a:pt x="105" y="69"/>
                    </a:lnTo>
                    <a:lnTo>
                      <a:pt x="105" y="69"/>
                    </a:lnTo>
                    <a:lnTo>
                      <a:pt x="105" y="77"/>
                    </a:lnTo>
                    <a:lnTo>
                      <a:pt x="103" y="85"/>
                    </a:lnTo>
                    <a:lnTo>
                      <a:pt x="103" y="51"/>
                    </a:lnTo>
                    <a:lnTo>
                      <a:pt x="103" y="51"/>
                    </a:lnTo>
                    <a:close/>
                    <a:moveTo>
                      <a:pt x="103" y="108"/>
                    </a:moveTo>
                    <a:lnTo>
                      <a:pt x="103" y="99"/>
                    </a:lnTo>
                    <a:lnTo>
                      <a:pt x="103" y="99"/>
                    </a:lnTo>
                    <a:lnTo>
                      <a:pt x="104" y="100"/>
                    </a:lnTo>
                    <a:lnTo>
                      <a:pt x="104" y="100"/>
                    </a:lnTo>
                    <a:lnTo>
                      <a:pt x="116" y="112"/>
                    </a:lnTo>
                    <a:lnTo>
                      <a:pt x="116" y="112"/>
                    </a:lnTo>
                    <a:lnTo>
                      <a:pt x="118" y="115"/>
                    </a:lnTo>
                    <a:lnTo>
                      <a:pt x="116" y="116"/>
                    </a:lnTo>
                    <a:lnTo>
                      <a:pt x="116" y="116"/>
                    </a:lnTo>
                    <a:lnTo>
                      <a:pt x="114" y="118"/>
                    </a:lnTo>
                    <a:lnTo>
                      <a:pt x="111" y="116"/>
                    </a:lnTo>
                    <a:lnTo>
                      <a:pt x="103" y="108"/>
                    </a:lnTo>
                    <a:lnTo>
                      <a:pt x="103" y="108"/>
                    </a:lnTo>
                    <a:close/>
                    <a:moveTo>
                      <a:pt x="103" y="38"/>
                    </a:moveTo>
                    <a:lnTo>
                      <a:pt x="103" y="30"/>
                    </a:lnTo>
                    <a:lnTo>
                      <a:pt x="111" y="20"/>
                    </a:lnTo>
                    <a:lnTo>
                      <a:pt x="111" y="20"/>
                    </a:lnTo>
                    <a:lnTo>
                      <a:pt x="114" y="19"/>
                    </a:lnTo>
                    <a:lnTo>
                      <a:pt x="116" y="20"/>
                    </a:lnTo>
                    <a:lnTo>
                      <a:pt x="116" y="20"/>
                    </a:lnTo>
                    <a:lnTo>
                      <a:pt x="118" y="23"/>
                    </a:lnTo>
                    <a:lnTo>
                      <a:pt x="116" y="26"/>
                    </a:lnTo>
                    <a:lnTo>
                      <a:pt x="104" y="38"/>
                    </a:lnTo>
                    <a:lnTo>
                      <a:pt x="104" y="38"/>
                    </a:lnTo>
                    <a:lnTo>
                      <a:pt x="104" y="38"/>
                    </a:lnTo>
                    <a:lnTo>
                      <a:pt x="103" y="38"/>
                    </a:lnTo>
                    <a:lnTo>
                      <a:pt x="103" y="38"/>
                    </a:lnTo>
                    <a:close/>
                    <a:moveTo>
                      <a:pt x="112" y="69"/>
                    </a:moveTo>
                    <a:lnTo>
                      <a:pt x="112" y="69"/>
                    </a:lnTo>
                    <a:lnTo>
                      <a:pt x="112" y="69"/>
                    </a:lnTo>
                    <a:lnTo>
                      <a:pt x="114" y="66"/>
                    </a:lnTo>
                    <a:lnTo>
                      <a:pt x="116" y="65"/>
                    </a:lnTo>
                    <a:lnTo>
                      <a:pt x="133" y="65"/>
                    </a:lnTo>
                    <a:lnTo>
                      <a:pt x="133" y="65"/>
                    </a:lnTo>
                    <a:lnTo>
                      <a:pt x="135" y="66"/>
                    </a:lnTo>
                    <a:lnTo>
                      <a:pt x="137" y="69"/>
                    </a:lnTo>
                    <a:lnTo>
                      <a:pt x="137" y="69"/>
                    </a:lnTo>
                    <a:lnTo>
                      <a:pt x="135" y="72"/>
                    </a:lnTo>
                    <a:lnTo>
                      <a:pt x="133" y="72"/>
                    </a:lnTo>
                    <a:lnTo>
                      <a:pt x="116" y="72"/>
                    </a:lnTo>
                    <a:lnTo>
                      <a:pt x="116" y="72"/>
                    </a:lnTo>
                    <a:lnTo>
                      <a:pt x="114" y="72"/>
                    </a:lnTo>
                    <a:lnTo>
                      <a:pt x="112" y="69"/>
                    </a:lnTo>
                    <a:lnTo>
                      <a:pt x="112" y="69"/>
                    </a:lnTo>
                    <a:close/>
                    <a:moveTo>
                      <a:pt x="69" y="31"/>
                    </a:moveTo>
                    <a:lnTo>
                      <a:pt x="69" y="31"/>
                    </a:lnTo>
                    <a:lnTo>
                      <a:pt x="78" y="33"/>
                    </a:lnTo>
                    <a:lnTo>
                      <a:pt x="88" y="37"/>
                    </a:lnTo>
                    <a:lnTo>
                      <a:pt x="96" y="43"/>
                    </a:lnTo>
                    <a:lnTo>
                      <a:pt x="103" y="51"/>
                    </a:lnTo>
                    <a:lnTo>
                      <a:pt x="103" y="85"/>
                    </a:lnTo>
                    <a:lnTo>
                      <a:pt x="103" y="85"/>
                    </a:lnTo>
                    <a:lnTo>
                      <a:pt x="96" y="93"/>
                    </a:lnTo>
                    <a:lnTo>
                      <a:pt x="89" y="100"/>
                    </a:lnTo>
                    <a:lnTo>
                      <a:pt x="89" y="130"/>
                    </a:lnTo>
                    <a:lnTo>
                      <a:pt x="89" y="130"/>
                    </a:lnTo>
                    <a:lnTo>
                      <a:pt x="88" y="137"/>
                    </a:lnTo>
                    <a:lnTo>
                      <a:pt x="84" y="144"/>
                    </a:lnTo>
                    <a:lnTo>
                      <a:pt x="77" y="148"/>
                    </a:lnTo>
                    <a:lnTo>
                      <a:pt x="70" y="149"/>
                    </a:lnTo>
                    <a:lnTo>
                      <a:pt x="69" y="149"/>
                    </a:lnTo>
                    <a:lnTo>
                      <a:pt x="69" y="115"/>
                    </a:lnTo>
                    <a:lnTo>
                      <a:pt x="81" y="115"/>
                    </a:lnTo>
                    <a:lnTo>
                      <a:pt x="81" y="98"/>
                    </a:lnTo>
                    <a:lnTo>
                      <a:pt x="81" y="98"/>
                    </a:lnTo>
                    <a:lnTo>
                      <a:pt x="81" y="96"/>
                    </a:lnTo>
                    <a:lnTo>
                      <a:pt x="82" y="95"/>
                    </a:lnTo>
                    <a:lnTo>
                      <a:pt x="82" y="95"/>
                    </a:lnTo>
                    <a:lnTo>
                      <a:pt x="89" y="89"/>
                    </a:lnTo>
                    <a:lnTo>
                      <a:pt x="95" y="84"/>
                    </a:lnTo>
                    <a:lnTo>
                      <a:pt x="97" y="77"/>
                    </a:lnTo>
                    <a:lnTo>
                      <a:pt x="99" y="69"/>
                    </a:lnTo>
                    <a:lnTo>
                      <a:pt x="99" y="69"/>
                    </a:lnTo>
                    <a:lnTo>
                      <a:pt x="97" y="62"/>
                    </a:lnTo>
                    <a:lnTo>
                      <a:pt x="96" y="57"/>
                    </a:lnTo>
                    <a:lnTo>
                      <a:pt x="93" y="51"/>
                    </a:lnTo>
                    <a:lnTo>
                      <a:pt x="89" y="47"/>
                    </a:lnTo>
                    <a:lnTo>
                      <a:pt x="89" y="47"/>
                    </a:lnTo>
                    <a:lnTo>
                      <a:pt x="85" y="43"/>
                    </a:lnTo>
                    <a:lnTo>
                      <a:pt x="80" y="41"/>
                    </a:lnTo>
                    <a:lnTo>
                      <a:pt x="74" y="39"/>
                    </a:lnTo>
                    <a:lnTo>
                      <a:pt x="69" y="39"/>
                    </a:lnTo>
                    <a:lnTo>
                      <a:pt x="69" y="31"/>
                    </a:lnTo>
                    <a:lnTo>
                      <a:pt x="69" y="31"/>
                    </a:lnTo>
                    <a:close/>
                    <a:moveTo>
                      <a:pt x="103" y="30"/>
                    </a:moveTo>
                    <a:lnTo>
                      <a:pt x="100" y="33"/>
                    </a:lnTo>
                    <a:lnTo>
                      <a:pt x="100" y="33"/>
                    </a:lnTo>
                    <a:lnTo>
                      <a:pt x="99" y="35"/>
                    </a:lnTo>
                    <a:lnTo>
                      <a:pt x="100" y="38"/>
                    </a:lnTo>
                    <a:lnTo>
                      <a:pt x="100" y="38"/>
                    </a:lnTo>
                    <a:lnTo>
                      <a:pt x="103" y="38"/>
                    </a:lnTo>
                    <a:lnTo>
                      <a:pt x="103" y="30"/>
                    </a:lnTo>
                    <a:lnTo>
                      <a:pt x="103" y="30"/>
                    </a:lnTo>
                    <a:close/>
                    <a:moveTo>
                      <a:pt x="103" y="99"/>
                    </a:moveTo>
                    <a:lnTo>
                      <a:pt x="103" y="99"/>
                    </a:lnTo>
                    <a:lnTo>
                      <a:pt x="100" y="100"/>
                    </a:lnTo>
                    <a:lnTo>
                      <a:pt x="100" y="100"/>
                    </a:lnTo>
                    <a:lnTo>
                      <a:pt x="99" y="103"/>
                    </a:lnTo>
                    <a:lnTo>
                      <a:pt x="100" y="106"/>
                    </a:lnTo>
                    <a:lnTo>
                      <a:pt x="103" y="108"/>
                    </a:lnTo>
                    <a:lnTo>
                      <a:pt x="103" y="99"/>
                    </a:lnTo>
                    <a:lnTo>
                      <a:pt x="103" y="99"/>
                    </a:lnTo>
                    <a:close/>
                    <a:moveTo>
                      <a:pt x="69" y="24"/>
                    </a:moveTo>
                    <a:lnTo>
                      <a:pt x="69" y="0"/>
                    </a:lnTo>
                    <a:lnTo>
                      <a:pt x="69" y="0"/>
                    </a:lnTo>
                    <a:lnTo>
                      <a:pt x="70" y="1"/>
                    </a:lnTo>
                    <a:lnTo>
                      <a:pt x="72" y="4"/>
                    </a:lnTo>
                    <a:lnTo>
                      <a:pt x="72" y="20"/>
                    </a:lnTo>
                    <a:lnTo>
                      <a:pt x="72" y="20"/>
                    </a:lnTo>
                    <a:lnTo>
                      <a:pt x="70" y="23"/>
                    </a:lnTo>
                    <a:lnTo>
                      <a:pt x="69" y="24"/>
                    </a:lnTo>
                    <a:lnTo>
                      <a:pt x="69" y="24"/>
                    </a:lnTo>
                    <a:close/>
                    <a:moveTo>
                      <a:pt x="69" y="149"/>
                    </a:moveTo>
                    <a:lnTo>
                      <a:pt x="66" y="149"/>
                    </a:lnTo>
                    <a:lnTo>
                      <a:pt x="66" y="149"/>
                    </a:lnTo>
                    <a:lnTo>
                      <a:pt x="58" y="148"/>
                    </a:lnTo>
                    <a:lnTo>
                      <a:pt x="53" y="144"/>
                    </a:lnTo>
                    <a:lnTo>
                      <a:pt x="49" y="137"/>
                    </a:lnTo>
                    <a:lnTo>
                      <a:pt x="47" y="130"/>
                    </a:lnTo>
                    <a:lnTo>
                      <a:pt x="47" y="100"/>
                    </a:lnTo>
                    <a:lnTo>
                      <a:pt x="47" y="100"/>
                    </a:lnTo>
                    <a:lnTo>
                      <a:pt x="39" y="93"/>
                    </a:lnTo>
                    <a:lnTo>
                      <a:pt x="34" y="85"/>
                    </a:lnTo>
                    <a:lnTo>
                      <a:pt x="34" y="53"/>
                    </a:lnTo>
                    <a:lnTo>
                      <a:pt x="34" y="53"/>
                    </a:lnTo>
                    <a:lnTo>
                      <a:pt x="40" y="43"/>
                    </a:lnTo>
                    <a:lnTo>
                      <a:pt x="47" y="37"/>
                    </a:lnTo>
                    <a:lnTo>
                      <a:pt x="58" y="33"/>
                    </a:lnTo>
                    <a:lnTo>
                      <a:pt x="62" y="31"/>
                    </a:lnTo>
                    <a:lnTo>
                      <a:pt x="69" y="31"/>
                    </a:lnTo>
                    <a:lnTo>
                      <a:pt x="69" y="39"/>
                    </a:lnTo>
                    <a:lnTo>
                      <a:pt x="69" y="39"/>
                    </a:lnTo>
                    <a:lnTo>
                      <a:pt x="62" y="39"/>
                    </a:lnTo>
                    <a:lnTo>
                      <a:pt x="57" y="41"/>
                    </a:lnTo>
                    <a:lnTo>
                      <a:pt x="51" y="43"/>
                    </a:lnTo>
                    <a:lnTo>
                      <a:pt x="47" y="47"/>
                    </a:lnTo>
                    <a:lnTo>
                      <a:pt x="47" y="47"/>
                    </a:lnTo>
                    <a:lnTo>
                      <a:pt x="43" y="51"/>
                    </a:lnTo>
                    <a:lnTo>
                      <a:pt x="40" y="57"/>
                    </a:lnTo>
                    <a:lnTo>
                      <a:pt x="39" y="62"/>
                    </a:lnTo>
                    <a:lnTo>
                      <a:pt x="38" y="69"/>
                    </a:lnTo>
                    <a:lnTo>
                      <a:pt x="38" y="69"/>
                    </a:lnTo>
                    <a:lnTo>
                      <a:pt x="39" y="77"/>
                    </a:lnTo>
                    <a:lnTo>
                      <a:pt x="42" y="84"/>
                    </a:lnTo>
                    <a:lnTo>
                      <a:pt x="47" y="89"/>
                    </a:lnTo>
                    <a:lnTo>
                      <a:pt x="53" y="95"/>
                    </a:lnTo>
                    <a:lnTo>
                      <a:pt x="53" y="95"/>
                    </a:lnTo>
                    <a:lnTo>
                      <a:pt x="53" y="95"/>
                    </a:lnTo>
                    <a:lnTo>
                      <a:pt x="54" y="96"/>
                    </a:lnTo>
                    <a:lnTo>
                      <a:pt x="55" y="98"/>
                    </a:lnTo>
                    <a:lnTo>
                      <a:pt x="55" y="115"/>
                    </a:lnTo>
                    <a:lnTo>
                      <a:pt x="69" y="115"/>
                    </a:lnTo>
                    <a:lnTo>
                      <a:pt x="69" y="149"/>
                    </a:lnTo>
                    <a:lnTo>
                      <a:pt x="69" y="149"/>
                    </a:lnTo>
                    <a:close/>
                    <a:moveTo>
                      <a:pt x="69" y="0"/>
                    </a:moveTo>
                    <a:lnTo>
                      <a:pt x="69" y="24"/>
                    </a:lnTo>
                    <a:lnTo>
                      <a:pt x="68" y="24"/>
                    </a:lnTo>
                    <a:lnTo>
                      <a:pt x="68" y="24"/>
                    </a:lnTo>
                    <a:lnTo>
                      <a:pt x="68" y="24"/>
                    </a:lnTo>
                    <a:lnTo>
                      <a:pt x="66" y="23"/>
                    </a:lnTo>
                    <a:lnTo>
                      <a:pt x="65" y="20"/>
                    </a:lnTo>
                    <a:lnTo>
                      <a:pt x="65" y="4"/>
                    </a:lnTo>
                    <a:lnTo>
                      <a:pt x="65" y="4"/>
                    </a:lnTo>
                    <a:lnTo>
                      <a:pt x="66" y="1"/>
                    </a:lnTo>
                    <a:lnTo>
                      <a:pt x="68" y="0"/>
                    </a:lnTo>
                    <a:lnTo>
                      <a:pt x="69" y="0"/>
                    </a:lnTo>
                    <a:lnTo>
                      <a:pt x="69" y="0"/>
                    </a:lnTo>
                    <a:close/>
                    <a:moveTo>
                      <a:pt x="34" y="107"/>
                    </a:moveTo>
                    <a:lnTo>
                      <a:pt x="36" y="106"/>
                    </a:lnTo>
                    <a:lnTo>
                      <a:pt x="36" y="106"/>
                    </a:lnTo>
                    <a:lnTo>
                      <a:pt x="38" y="103"/>
                    </a:lnTo>
                    <a:lnTo>
                      <a:pt x="36" y="100"/>
                    </a:lnTo>
                    <a:lnTo>
                      <a:pt x="36" y="100"/>
                    </a:lnTo>
                    <a:lnTo>
                      <a:pt x="34" y="99"/>
                    </a:lnTo>
                    <a:lnTo>
                      <a:pt x="34" y="107"/>
                    </a:lnTo>
                    <a:lnTo>
                      <a:pt x="34" y="107"/>
                    </a:lnTo>
                    <a:close/>
                    <a:moveTo>
                      <a:pt x="34" y="38"/>
                    </a:moveTo>
                    <a:lnTo>
                      <a:pt x="34" y="38"/>
                    </a:lnTo>
                    <a:lnTo>
                      <a:pt x="36" y="38"/>
                    </a:lnTo>
                    <a:lnTo>
                      <a:pt x="36" y="38"/>
                    </a:lnTo>
                    <a:lnTo>
                      <a:pt x="38" y="35"/>
                    </a:lnTo>
                    <a:lnTo>
                      <a:pt x="36" y="33"/>
                    </a:lnTo>
                    <a:lnTo>
                      <a:pt x="34" y="30"/>
                    </a:lnTo>
                    <a:lnTo>
                      <a:pt x="34" y="38"/>
                    </a:lnTo>
                    <a:close/>
                    <a:moveTo>
                      <a:pt x="34" y="85"/>
                    </a:moveTo>
                    <a:lnTo>
                      <a:pt x="34" y="85"/>
                    </a:lnTo>
                    <a:lnTo>
                      <a:pt x="31" y="77"/>
                    </a:lnTo>
                    <a:lnTo>
                      <a:pt x="31" y="69"/>
                    </a:lnTo>
                    <a:lnTo>
                      <a:pt x="31" y="69"/>
                    </a:lnTo>
                    <a:lnTo>
                      <a:pt x="31" y="61"/>
                    </a:lnTo>
                    <a:lnTo>
                      <a:pt x="34" y="53"/>
                    </a:lnTo>
                    <a:lnTo>
                      <a:pt x="34" y="85"/>
                    </a:lnTo>
                    <a:lnTo>
                      <a:pt x="34" y="85"/>
                    </a:lnTo>
                    <a:close/>
                    <a:moveTo>
                      <a:pt x="34" y="30"/>
                    </a:moveTo>
                    <a:lnTo>
                      <a:pt x="34" y="38"/>
                    </a:lnTo>
                    <a:lnTo>
                      <a:pt x="34" y="38"/>
                    </a:lnTo>
                    <a:lnTo>
                      <a:pt x="31" y="38"/>
                    </a:lnTo>
                    <a:lnTo>
                      <a:pt x="31" y="38"/>
                    </a:lnTo>
                    <a:lnTo>
                      <a:pt x="20" y="26"/>
                    </a:lnTo>
                    <a:lnTo>
                      <a:pt x="20" y="26"/>
                    </a:lnTo>
                    <a:lnTo>
                      <a:pt x="19" y="23"/>
                    </a:lnTo>
                    <a:lnTo>
                      <a:pt x="20" y="20"/>
                    </a:lnTo>
                    <a:lnTo>
                      <a:pt x="20" y="20"/>
                    </a:lnTo>
                    <a:lnTo>
                      <a:pt x="23" y="19"/>
                    </a:lnTo>
                    <a:lnTo>
                      <a:pt x="24" y="20"/>
                    </a:lnTo>
                    <a:lnTo>
                      <a:pt x="34" y="30"/>
                    </a:lnTo>
                    <a:lnTo>
                      <a:pt x="34" y="30"/>
                    </a:lnTo>
                    <a:close/>
                    <a:moveTo>
                      <a:pt x="34" y="99"/>
                    </a:moveTo>
                    <a:lnTo>
                      <a:pt x="34" y="107"/>
                    </a:lnTo>
                    <a:lnTo>
                      <a:pt x="24" y="116"/>
                    </a:lnTo>
                    <a:lnTo>
                      <a:pt x="24" y="116"/>
                    </a:lnTo>
                    <a:lnTo>
                      <a:pt x="23" y="118"/>
                    </a:lnTo>
                    <a:lnTo>
                      <a:pt x="20" y="116"/>
                    </a:lnTo>
                    <a:lnTo>
                      <a:pt x="20" y="116"/>
                    </a:lnTo>
                    <a:lnTo>
                      <a:pt x="19" y="115"/>
                    </a:lnTo>
                    <a:lnTo>
                      <a:pt x="20" y="112"/>
                    </a:lnTo>
                    <a:lnTo>
                      <a:pt x="31" y="100"/>
                    </a:lnTo>
                    <a:lnTo>
                      <a:pt x="31" y="100"/>
                    </a:lnTo>
                    <a:lnTo>
                      <a:pt x="31" y="100"/>
                    </a:lnTo>
                    <a:lnTo>
                      <a:pt x="34" y="99"/>
                    </a:lnTo>
                    <a:lnTo>
                      <a:pt x="34" y="99"/>
                    </a:lnTo>
                    <a:close/>
                    <a:moveTo>
                      <a:pt x="4" y="65"/>
                    </a:moveTo>
                    <a:lnTo>
                      <a:pt x="4" y="65"/>
                    </a:lnTo>
                    <a:lnTo>
                      <a:pt x="20" y="65"/>
                    </a:lnTo>
                    <a:lnTo>
                      <a:pt x="20" y="65"/>
                    </a:lnTo>
                    <a:lnTo>
                      <a:pt x="23" y="66"/>
                    </a:lnTo>
                    <a:lnTo>
                      <a:pt x="24" y="69"/>
                    </a:lnTo>
                    <a:lnTo>
                      <a:pt x="24" y="69"/>
                    </a:lnTo>
                    <a:lnTo>
                      <a:pt x="23" y="72"/>
                    </a:lnTo>
                    <a:lnTo>
                      <a:pt x="20" y="72"/>
                    </a:lnTo>
                    <a:lnTo>
                      <a:pt x="4" y="72"/>
                    </a:lnTo>
                    <a:lnTo>
                      <a:pt x="4" y="72"/>
                    </a:lnTo>
                    <a:lnTo>
                      <a:pt x="1" y="72"/>
                    </a:lnTo>
                    <a:lnTo>
                      <a:pt x="0" y="69"/>
                    </a:lnTo>
                    <a:lnTo>
                      <a:pt x="0" y="69"/>
                    </a:lnTo>
                    <a:lnTo>
                      <a:pt x="1" y="66"/>
                    </a:lnTo>
                    <a:lnTo>
                      <a:pt x="4" y="65"/>
                    </a:lnTo>
                    <a:lnTo>
                      <a:pt x="4" y="6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42" name="Google Shape;342;p12"/>
            <p:cNvGrpSpPr/>
            <p:nvPr/>
          </p:nvGrpSpPr>
          <p:grpSpPr>
            <a:xfrm>
              <a:off x="4497154" y="1597456"/>
              <a:ext cx="5924104" cy="976856"/>
              <a:chOff x="6155668" y="1579474"/>
              <a:chExt cx="5617232" cy="976856"/>
            </a:xfrm>
          </p:grpSpPr>
          <p:sp>
            <p:nvSpPr>
              <p:cNvPr id="343" name="Google Shape;343;p12"/>
              <p:cNvSpPr/>
              <p:nvPr/>
            </p:nvSpPr>
            <p:spPr>
              <a:xfrm>
                <a:off x="6155668" y="1600574"/>
                <a:ext cx="70214" cy="9557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4" name="Google Shape;344;p12"/>
              <p:cNvSpPr/>
              <p:nvPr/>
            </p:nvSpPr>
            <p:spPr>
              <a:xfrm>
                <a:off x="7276371" y="2095190"/>
                <a:ext cx="4496529" cy="41742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600">
                  <a:solidFill>
                    <a:schemeClr val="lt1"/>
                  </a:solidFill>
                  <a:latin typeface="Times New Roman"/>
                  <a:ea typeface="Times New Roman"/>
                  <a:cs typeface="Times New Roman"/>
                  <a:sym typeface="Times New Roman"/>
                </a:endParaRPr>
              </a:p>
            </p:txBody>
          </p:sp>
          <p:sp>
            <p:nvSpPr>
              <p:cNvPr id="345" name="Google Shape;345;p12"/>
              <p:cNvSpPr/>
              <p:nvPr/>
            </p:nvSpPr>
            <p:spPr>
              <a:xfrm>
                <a:off x="7276370" y="1579474"/>
                <a:ext cx="2565059" cy="36933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a:solidFill>
                      <a:srgbClr val="50EA36"/>
                    </a:solidFill>
                    <a:latin typeface="Arial"/>
                    <a:ea typeface="Arial"/>
                    <a:cs typeface="Arial"/>
                    <a:sym typeface="Arial"/>
                  </a:rPr>
                  <a:t>Cyber Security Threats</a:t>
                </a:r>
                <a:endParaRPr sz="1800" b="1">
                  <a:solidFill>
                    <a:srgbClr val="50EA36"/>
                  </a:solidFill>
                  <a:latin typeface="Arial"/>
                  <a:ea typeface="Arial"/>
                  <a:cs typeface="Arial"/>
                  <a:sym typeface="Arial"/>
                </a:endParaRPr>
              </a:p>
            </p:txBody>
          </p:sp>
        </p:grpSp>
      </p:grpSp>
      <p:sp>
        <p:nvSpPr>
          <p:cNvPr id="346" name="Google Shape;346;p12"/>
          <p:cNvSpPr/>
          <p:nvPr/>
        </p:nvSpPr>
        <p:spPr>
          <a:xfrm>
            <a:off x="4441589" y="2245065"/>
            <a:ext cx="60960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A cyber or cybersecurity threat is a malicious act that seeks to damage data, steal data, or disrupt digital life in general. Cyber threats include computer viruses, data breaches, Denial of Service (DoS) attacks, and other attack vectors.</a:t>
            </a:r>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1922</Words>
  <Application>Microsoft Office PowerPoint</Application>
  <PresentationFormat>Widescreen</PresentationFormat>
  <Paragraphs>144</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Information Recovery Tools</vt:lpstr>
      <vt:lpstr>Information Destroying Tools</vt:lpstr>
      <vt:lpstr>Recovering Lost Information</vt:lpstr>
      <vt:lpstr>C Cleaner for Windows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Valeska P</dc:creator>
  <cp:lastModifiedBy>Valeska P</cp:lastModifiedBy>
  <cp:revision>1</cp:revision>
  <dcterms:modified xsi:type="dcterms:W3CDTF">2023-09-18T18:05:31Z</dcterms:modified>
</cp:coreProperties>
</file>