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pic>
        <p:nvPicPr>
          <p:cNvPr descr="Brickwork-HD-R1a.jpg" id="17" name="Google Shape;17;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2"/>
          <p:cNvSpPr/>
          <p:nvPr/>
        </p:nvSpPr>
        <p:spPr>
          <a:xfrm>
            <a:off x="-15875" y="0"/>
            <a:ext cx="11683810" cy="6588125"/>
          </a:xfrm>
          <a:custGeom>
            <a:rect b="b" l="l" r="r" t="t"/>
            <a:pathLst>
              <a:path extrusionOk="0" h="6588125" w="1168381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b="0" l="0" r="0" t="0"/>
            </a:stretch>
          </a:blipFill>
          <a:ln>
            <a:noFill/>
          </a:ln>
          <a:effectLst>
            <a:outerShdw blurRad="101600" rotWithShape="0" algn="tl" dir="4380000" dist="152400">
              <a:srgbClr val="000000">
                <a:alpha val="4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0" y="4282257"/>
            <a:ext cx="11329257" cy="2028845"/>
          </a:xfrm>
          <a:custGeom>
            <a:rect b="b" l="l" r="r" t="t"/>
            <a:pathLst>
              <a:path extrusionOk="0" h="2028845" w="11329257">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5C0607"/>
              </a:gs>
            </a:gsLst>
            <a:path path="circle">
              <a:fillToRect b="50%" l="50%" r="50%" t="50%"/>
            </a:path>
            <a:tileRect/>
          </a:gradFill>
          <a:ln>
            <a:noFill/>
          </a:ln>
        </p:spPr>
      </p:sp>
      <p:sp>
        <p:nvSpPr>
          <p:cNvPr id="20" name="Google Shape;20;p2"/>
          <p:cNvSpPr/>
          <p:nvPr/>
        </p:nvSpPr>
        <p:spPr>
          <a:xfrm>
            <a:off x="0" y="0"/>
            <a:ext cx="8719579" cy="456877"/>
          </a:xfrm>
          <a:custGeom>
            <a:rect b="b" l="l" r="r" t="t"/>
            <a:pathLst>
              <a:path extrusionOk="0" h="456877" w="8719579">
                <a:moveTo>
                  <a:pt x="0" y="0"/>
                </a:moveTo>
                <a:lnTo>
                  <a:pt x="8719579" y="0"/>
                </a:lnTo>
                <a:lnTo>
                  <a:pt x="0" y="456877"/>
                </a:lnTo>
                <a:lnTo>
                  <a:pt x="0" y="0"/>
                </a:lnTo>
                <a:close/>
              </a:path>
            </a:pathLst>
          </a:custGeom>
          <a:gradFill>
            <a:gsLst>
              <a:gs pos="0">
                <a:schemeClr val="accent1"/>
              </a:gs>
              <a:gs pos="34000">
                <a:schemeClr val="accent1"/>
              </a:gs>
              <a:gs pos="100000">
                <a:srgbClr val="5C0607"/>
              </a:gs>
            </a:gsLst>
            <a:path path="circle">
              <a:fillToRect b="50%" l="50%" r="50%" t="50%"/>
            </a:path>
            <a:tileRect/>
          </a:gradFill>
          <a:ln>
            <a:noFill/>
          </a:ln>
        </p:spPr>
      </p:sp>
      <p:sp>
        <p:nvSpPr>
          <p:cNvPr id="21" name="Google Shape;21;p2"/>
          <p:cNvSpPr/>
          <p:nvPr/>
        </p:nvSpPr>
        <p:spPr>
          <a:xfrm rot="-180000">
            <a:off x="-161800" y="293317"/>
            <a:ext cx="11367116" cy="5751804"/>
          </a:xfrm>
          <a:custGeom>
            <a:rect b="b" l="l" r="r" t="t"/>
            <a:pathLst>
              <a:path extrusionOk="0" h="5751804" w="11367116">
                <a:moveTo>
                  <a:pt x="11346705" y="0"/>
                </a:moveTo>
                <a:cubicBezTo>
                  <a:pt x="11353509" y="1915114"/>
                  <a:pt x="11360312" y="3830229"/>
                  <a:pt x="11367116" y="5745343"/>
                </a:cubicBezTo>
                <a:lnTo>
                  <a:pt x="0" y="5751804"/>
                </a:lnTo>
              </a:path>
            </a:pathLst>
          </a:custGeom>
          <a:noFill/>
          <a:ln cap="flat" cmpd="sng" w="82550">
            <a:solidFill>
              <a:srgbClr val="7F7F7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type="ctrTitle"/>
          </p:nvPr>
        </p:nvSpPr>
        <p:spPr>
          <a:xfrm rot="-180000">
            <a:off x="891201" y="662656"/>
            <a:ext cx="9755187" cy="276652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accent1"/>
              </a:buClr>
              <a:buSzPts val="8000"/>
              <a:buFont typeface="Impact"/>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rot="-180000">
            <a:off x="983062" y="3505209"/>
            <a:ext cx="9755187" cy="550333"/>
          </a:xfrm>
          <a:prstGeom prst="rect">
            <a:avLst/>
          </a:prstGeom>
          <a:noFill/>
          <a:ln>
            <a:noFill/>
          </a:ln>
        </p:spPr>
        <p:txBody>
          <a:bodyPr anchorCtr="0" anchor="t" bIns="45700" lIns="91425" spcFirstLastPara="1" rIns="91425" wrap="square" tIns="45700">
            <a:noAutofit/>
          </a:bodyPr>
          <a:lstStyle>
            <a:lvl1pPr lvl="0" algn="r">
              <a:lnSpc>
                <a:spcPct val="120000"/>
              </a:lnSpc>
              <a:spcBef>
                <a:spcPts val="1000"/>
              </a:spcBef>
              <a:spcAft>
                <a:spcPts val="0"/>
              </a:spcAft>
              <a:buSzPts val="4480"/>
              <a:buNone/>
              <a:defRPr sz="2800">
                <a:solidFill>
                  <a:srgbClr val="7F7F7F"/>
                </a:solidFill>
              </a:defRPr>
            </a:lvl1pPr>
            <a:lvl2pPr lvl="1" algn="ctr">
              <a:lnSpc>
                <a:spcPct val="120000"/>
              </a:lnSpc>
              <a:spcBef>
                <a:spcPts val="500"/>
              </a:spcBef>
              <a:spcAft>
                <a:spcPts val="0"/>
              </a:spcAft>
              <a:buSzPts val="3200"/>
              <a:buNone/>
              <a:defRPr sz="2000"/>
            </a:lvl2pPr>
            <a:lvl3pPr lvl="2" algn="ctr">
              <a:lnSpc>
                <a:spcPct val="120000"/>
              </a:lnSpc>
              <a:spcBef>
                <a:spcPts val="500"/>
              </a:spcBef>
              <a:spcAft>
                <a:spcPts val="0"/>
              </a:spcAft>
              <a:buSzPts val="2880"/>
              <a:buNone/>
              <a:defRPr sz="1800"/>
            </a:lvl3pPr>
            <a:lvl4pPr lvl="3" algn="ctr">
              <a:lnSpc>
                <a:spcPct val="120000"/>
              </a:lnSpc>
              <a:spcBef>
                <a:spcPts val="500"/>
              </a:spcBef>
              <a:spcAft>
                <a:spcPts val="0"/>
              </a:spcAft>
              <a:buSzPts val="2560"/>
              <a:buNone/>
              <a:defRPr sz="1600"/>
            </a:lvl4pPr>
            <a:lvl5pPr lvl="4" algn="ctr">
              <a:lnSpc>
                <a:spcPct val="120000"/>
              </a:lnSpc>
              <a:spcBef>
                <a:spcPts val="500"/>
              </a:spcBef>
              <a:spcAft>
                <a:spcPts val="0"/>
              </a:spcAft>
              <a:buSzPts val="2560"/>
              <a:buNone/>
              <a:defRPr sz="1600"/>
            </a:lvl5pPr>
            <a:lvl6pPr lvl="5" algn="ctr">
              <a:lnSpc>
                <a:spcPct val="120000"/>
              </a:lnSpc>
              <a:spcBef>
                <a:spcPts val="500"/>
              </a:spcBef>
              <a:spcAft>
                <a:spcPts val="0"/>
              </a:spcAft>
              <a:buSzPts val="2560"/>
              <a:buNone/>
              <a:defRPr sz="1600"/>
            </a:lvl6pPr>
            <a:lvl7pPr lvl="6" algn="ctr">
              <a:lnSpc>
                <a:spcPct val="120000"/>
              </a:lnSpc>
              <a:spcBef>
                <a:spcPts val="500"/>
              </a:spcBef>
              <a:spcAft>
                <a:spcPts val="0"/>
              </a:spcAft>
              <a:buSzPts val="2560"/>
              <a:buNone/>
              <a:defRPr sz="1600"/>
            </a:lvl7pPr>
            <a:lvl8pPr lvl="7" algn="ctr">
              <a:lnSpc>
                <a:spcPct val="120000"/>
              </a:lnSpc>
              <a:spcBef>
                <a:spcPts val="500"/>
              </a:spcBef>
              <a:spcAft>
                <a:spcPts val="0"/>
              </a:spcAft>
              <a:buSzPts val="2560"/>
              <a:buNone/>
              <a:defRPr sz="1600"/>
            </a:lvl8pPr>
            <a:lvl9pPr lvl="8" algn="ctr">
              <a:lnSpc>
                <a:spcPct val="120000"/>
              </a:lnSpc>
              <a:spcBef>
                <a:spcPts val="500"/>
              </a:spcBef>
              <a:spcAft>
                <a:spcPts val="0"/>
              </a:spcAft>
              <a:buSzPts val="2560"/>
              <a:buNone/>
              <a:defRPr sz="1600"/>
            </a:lvl9pPr>
          </a:lstStyle>
          <a:p/>
        </p:txBody>
      </p:sp>
      <p:sp>
        <p:nvSpPr>
          <p:cNvPr id="24" name="Google Shape;24;p2"/>
          <p:cNvSpPr txBox="1"/>
          <p:nvPr>
            <p:ph idx="10" type="dt"/>
          </p:nvPr>
        </p:nvSpPr>
        <p:spPr>
          <a:xfrm rot="-180000">
            <a:off x="4948541" y="4578463"/>
            <a:ext cx="6143653" cy="11631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400">
                <a:solidFill>
                  <a:srgbClr val="5C060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rot="-180000">
            <a:off x="-5560" y="4883024"/>
            <a:ext cx="4047239" cy="119553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rot="-180000">
            <a:off x="9851758" y="3832648"/>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u="none" cap="none" strike="noStrike">
                <a:solidFill>
                  <a:srgbClr val="3F3F3F"/>
                </a:solidFill>
                <a:latin typeface="Impact"/>
                <a:ea typeface="Impact"/>
                <a:cs typeface="Impact"/>
                <a:sym typeface="Impact"/>
              </a:defRPr>
            </a:lvl1pPr>
            <a:lvl2pPr indent="0" lvl="1" marL="0" algn="ctr">
              <a:spcBef>
                <a:spcPts val="0"/>
              </a:spcBef>
              <a:buNone/>
              <a:defRPr b="0" i="0" sz="2400" u="none" cap="none" strike="noStrike">
                <a:solidFill>
                  <a:srgbClr val="3F3F3F"/>
                </a:solidFill>
                <a:latin typeface="Impact"/>
                <a:ea typeface="Impact"/>
                <a:cs typeface="Impact"/>
                <a:sym typeface="Impact"/>
              </a:defRPr>
            </a:lvl2pPr>
            <a:lvl3pPr indent="0" lvl="2" marL="0" algn="ctr">
              <a:spcBef>
                <a:spcPts val="0"/>
              </a:spcBef>
              <a:buNone/>
              <a:defRPr b="0" i="0" sz="2400" u="none" cap="none" strike="noStrike">
                <a:solidFill>
                  <a:srgbClr val="3F3F3F"/>
                </a:solidFill>
                <a:latin typeface="Impact"/>
                <a:ea typeface="Impact"/>
                <a:cs typeface="Impact"/>
                <a:sym typeface="Impact"/>
              </a:defRPr>
            </a:lvl3pPr>
            <a:lvl4pPr indent="0" lvl="3" marL="0" algn="ctr">
              <a:spcBef>
                <a:spcPts val="0"/>
              </a:spcBef>
              <a:buNone/>
              <a:defRPr b="0" i="0" sz="2400" u="none" cap="none" strike="noStrike">
                <a:solidFill>
                  <a:srgbClr val="3F3F3F"/>
                </a:solidFill>
                <a:latin typeface="Impact"/>
                <a:ea typeface="Impact"/>
                <a:cs typeface="Impact"/>
                <a:sym typeface="Impact"/>
              </a:defRPr>
            </a:lvl4pPr>
            <a:lvl5pPr indent="0" lvl="4" marL="0" algn="ctr">
              <a:spcBef>
                <a:spcPts val="0"/>
              </a:spcBef>
              <a:buNone/>
              <a:defRPr b="0" i="0" sz="2400" u="none" cap="none" strike="noStrike">
                <a:solidFill>
                  <a:srgbClr val="3F3F3F"/>
                </a:solidFill>
                <a:latin typeface="Impact"/>
                <a:ea typeface="Impact"/>
                <a:cs typeface="Impact"/>
                <a:sym typeface="Impact"/>
              </a:defRPr>
            </a:lvl5pPr>
            <a:lvl6pPr indent="0" lvl="5" marL="0" algn="ctr">
              <a:spcBef>
                <a:spcPts val="0"/>
              </a:spcBef>
              <a:buNone/>
              <a:defRPr b="0" i="0" sz="2400" u="none" cap="none" strike="noStrike">
                <a:solidFill>
                  <a:srgbClr val="3F3F3F"/>
                </a:solidFill>
                <a:latin typeface="Impact"/>
                <a:ea typeface="Impact"/>
                <a:cs typeface="Impact"/>
                <a:sym typeface="Impact"/>
              </a:defRPr>
            </a:lvl6pPr>
            <a:lvl7pPr indent="0" lvl="6" marL="0" algn="ctr">
              <a:spcBef>
                <a:spcPts val="0"/>
              </a:spcBef>
              <a:buNone/>
              <a:defRPr b="0" i="0" sz="2400" u="none" cap="none" strike="noStrike">
                <a:solidFill>
                  <a:srgbClr val="3F3F3F"/>
                </a:solidFill>
                <a:latin typeface="Impact"/>
                <a:ea typeface="Impact"/>
                <a:cs typeface="Impact"/>
                <a:sym typeface="Impact"/>
              </a:defRPr>
            </a:lvl7pPr>
            <a:lvl8pPr indent="0" lvl="7" marL="0" algn="ctr">
              <a:spcBef>
                <a:spcPts val="0"/>
              </a:spcBef>
              <a:buNone/>
              <a:defRPr b="0" i="0" sz="2400" u="none" cap="none" strike="noStrike">
                <a:solidFill>
                  <a:srgbClr val="3F3F3F"/>
                </a:solidFill>
                <a:latin typeface="Impact"/>
                <a:ea typeface="Impact"/>
                <a:cs typeface="Impact"/>
                <a:sym typeface="Impact"/>
              </a:defRPr>
            </a:lvl8pPr>
            <a:lvl9pPr indent="0" lvl="8" marL="0" algn="ctr">
              <a:spcBef>
                <a:spcPts val="0"/>
              </a:spcBef>
              <a:buNone/>
              <a:defRPr b="0" i="0" sz="2400" u="none" cap="none" strike="noStrike">
                <a:solidFill>
                  <a:srgbClr val="3F3F3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2"/>
          <p:cNvSpPr/>
          <p:nvPr/>
        </p:nvSpPr>
        <p:spPr>
          <a:xfrm rot="-180000">
            <a:off x="4221385" y="5111356"/>
            <a:ext cx="515386" cy="515386"/>
          </a:xfrm>
          <a:prstGeom prst="star5">
            <a:avLst>
              <a:gd fmla="val 26693" name="adj"/>
              <a:gd fmla="val 105146" name="hf"/>
              <a:gd fmla="val 110557" name="vf"/>
            </a:avLst>
          </a:prstGeom>
          <a:solidFill>
            <a:schemeClr val="dk1">
              <a:alpha val="4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685800" y="4106333"/>
            <a:ext cx="10394708" cy="58884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p:nvPr>
            <p:ph idx="2" type="pic"/>
          </p:nvPr>
        </p:nvSpPr>
        <p:spPr>
          <a:xfrm>
            <a:off x="685801" y="685799"/>
            <a:ext cx="10392513" cy="3194903"/>
          </a:xfrm>
          <a:prstGeom prst="rect">
            <a:avLst/>
          </a:prstGeom>
          <a:noFill/>
          <a:ln cap="flat" cmpd="thinThick" w="57150">
            <a:solidFill>
              <a:srgbClr val="7F7F7F"/>
            </a:solidFill>
            <a:prstDash val="solid"/>
            <a:miter lim="800000"/>
            <a:headEnd len="sm" w="sm" type="none"/>
            <a:tailEnd len="sm" w="sm" type="none"/>
          </a:ln>
        </p:spPr>
      </p:sp>
      <p:sp>
        <p:nvSpPr>
          <p:cNvPr id="82" name="Google Shape;82;p11"/>
          <p:cNvSpPr txBox="1"/>
          <p:nvPr>
            <p:ph idx="1" type="body"/>
          </p:nvPr>
        </p:nvSpPr>
        <p:spPr>
          <a:xfrm>
            <a:off x="685780" y="4702923"/>
            <a:ext cx="10394728"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2560"/>
              <a:buNone/>
              <a:defRPr sz="16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83" name="Google Shape;83;p11"/>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12"/>
          <p:cNvSpPr txBox="1"/>
          <p:nvPr>
            <p:ph type="title"/>
          </p:nvPr>
        </p:nvSpPr>
        <p:spPr>
          <a:xfrm>
            <a:off x="685801" y="685800"/>
            <a:ext cx="10396902" cy="319490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a:off x="685779" y="4106333"/>
            <a:ext cx="10394729" cy="127360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89" name="Google Shape;89;p12"/>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13"/>
          <p:cNvSpPr txBox="1"/>
          <p:nvPr>
            <p:ph type="title"/>
          </p:nvPr>
        </p:nvSpPr>
        <p:spPr>
          <a:xfrm>
            <a:off x="1121732" y="685800"/>
            <a:ext cx="9525020" cy="29167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3"/>
          <p:cNvSpPr txBox="1"/>
          <p:nvPr>
            <p:ph idx="1" type="body"/>
          </p:nvPr>
        </p:nvSpPr>
        <p:spPr>
          <a:xfrm>
            <a:off x="1550264" y="3610032"/>
            <a:ext cx="8667956" cy="377768"/>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SzPts val="2240"/>
              <a:buNone/>
              <a:defRPr sz="1400">
                <a:solidFill>
                  <a:srgbClr val="7F7F7F"/>
                </a:solidFill>
              </a:defRPr>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95" name="Google Shape;95;p13"/>
          <p:cNvSpPr txBox="1"/>
          <p:nvPr>
            <p:ph idx="2" type="body"/>
          </p:nvPr>
        </p:nvSpPr>
        <p:spPr>
          <a:xfrm>
            <a:off x="685801" y="4106334"/>
            <a:ext cx="10396882" cy="1268252"/>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96" name="Google Shape;96;p13"/>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9" name="Google Shape;99;p13"/>
          <p:cNvSpPr txBox="1"/>
          <p:nvPr/>
        </p:nvSpPr>
        <p:spPr>
          <a:xfrm>
            <a:off x="685801" y="89262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Impact"/>
              <a:buNone/>
            </a:pPr>
            <a:r>
              <a:rPr b="0" i="0" lang="en-US" sz="8000" u="none" cap="none" strike="noStrike">
                <a:solidFill>
                  <a:schemeClr val="dk1"/>
                </a:solidFill>
                <a:latin typeface="Impact"/>
                <a:ea typeface="Impact"/>
                <a:cs typeface="Impact"/>
                <a:sym typeface="Impact"/>
              </a:rPr>
              <a:t>“</a:t>
            </a:r>
            <a:endParaRPr/>
          </a:p>
        </p:txBody>
      </p:sp>
      <p:sp>
        <p:nvSpPr>
          <p:cNvPr id="100" name="Google Shape;100;p13"/>
          <p:cNvSpPr txBox="1"/>
          <p:nvPr/>
        </p:nvSpPr>
        <p:spPr>
          <a:xfrm>
            <a:off x="10473083" y="292282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Impact"/>
              <a:buNone/>
            </a:pPr>
            <a:r>
              <a:rPr b="0" i="0" lang="en-US" sz="8000" u="none" cap="none" strike="noStrike">
                <a:solidFill>
                  <a:schemeClr val="dk1"/>
                </a:solidFill>
                <a:latin typeface="Impact"/>
                <a:ea typeface="Impact"/>
                <a:cs typeface="Impact"/>
                <a:sym typeface="Impact"/>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14"/>
          <p:cNvSpPr txBox="1"/>
          <p:nvPr>
            <p:ph type="title"/>
          </p:nvPr>
        </p:nvSpPr>
        <p:spPr>
          <a:xfrm>
            <a:off x="685800" y="1723854"/>
            <a:ext cx="10394707"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4"/>
          <p:cNvSpPr txBox="1"/>
          <p:nvPr>
            <p:ph idx="1" type="body"/>
          </p:nvPr>
        </p:nvSpPr>
        <p:spPr>
          <a:xfrm>
            <a:off x="685800" y="4247468"/>
            <a:ext cx="10394707"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104" name="Google Shape;104;p14"/>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7" name="Shape 107"/>
        <p:cNvGrpSpPr/>
        <p:nvPr/>
      </p:nvGrpSpPr>
      <p:grpSpPr>
        <a:xfrm>
          <a:off x="0" y="0"/>
          <a:ext cx="0" cy="0"/>
          <a:chOff x="0" y="0"/>
          <a:chExt cx="0" cy="0"/>
        </a:xfrm>
      </p:grpSpPr>
      <p:sp>
        <p:nvSpPr>
          <p:cNvPr id="108" name="Google Shape;108;p15"/>
          <p:cNvSpPr txBox="1"/>
          <p:nvPr>
            <p:ph type="title"/>
          </p:nvPr>
        </p:nvSpPr>
        <p:spPr>
          <a:xfrm>
            <a:off x="685802" y="685800"/>
            <a:ext cx="10394706" cy="115196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5"/>
          <p:cNvSpPr txBox="1"/>
          <p:nvPr>
            <p:ph idx="1" type="body"/>
          </p:nvPr>
        </p:nvSpPr>
        <p:spPr>
          <a:xfrm>
            <a:off x="685802" y="206339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840"/>
              <a:buNone/>
              <a:defRPr b="0" sz="24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10" name="Google Shape;110;p15"/>
          <p:cNvSpPr txBox="1"/>
          <p:nvPr>
            <p:ph idx="2" type="body"/>
          </p:nvPr>
        </p:nvSpPr>
        <p:spPr>
          <a:xfrm>
            <a:off x="685802" y="2639658"/>
            <a:ext cx="3310128" cy="273492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11" name="Google Shape;111;p15"/>
          <p:cNvSpPr txBox="1"/>
          <p:nvPr>
            <p:ph idx="3" type="body"/>
          </p:nvPr>
        </p:nvSpPr>
        <p:spPr>
          <a:xfrm>
            <a:off x="4234622" y="206339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840"/>
              <a:buNone/>
              <a:defRPr b="0" sz="24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12" name="Google Shape;112;p15"/>
          <p:cNvSpPr txBox="1"/>
          <p:nvPr>
            <p:ph idx="4" type="body"/>
          </p:nvPr>
        </p:nvSpPr>
        <p:spPr>
          <a:xfrm>
            <a:off x="4234621" y="2639658"/>
            <a:ext cx="3310128" cy="273492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13" name="Google Shape;113;p15"/>
          <p:cNvSpPr txBox="1"/>
          <p:nvPr>
            <p:ph idx="5" type="body"/>
          </p:nvPr>
        </p:nvSpPr>
        <p:spPr>
          <a:xfrm>
            <a:off x="7770380" y="206339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840"/>
              <a:buNone/>
              <a:defRPr b="0" sz="24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14" name="Google Shape;114;p15"/>
          <p:cNvSpPr txBox="1"/>
          <p:nvPr>
            <p:ph idx="6" type="body"/>
          </p:nvPr>
        </p:nvSpPr>
        <p:spPr>
          <a:xfrm>
            <a:off x="7770380" y="2639658"/>
            <a:ext cx="3310128" cy="273492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15" name="Google Shape;115;p15"/>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8" name="Shape 118"/>
        <p:cNvGrpSpPr/>
        <p:nvPr/>
      </p:nvGrpSpPr>
      <p:grpSpPr>
        <a:xfrm>
          <a:off x="0" y="0"/>
          <a:ext cx="0" cy="0"/>
          <a:chOff x="0" y="0"/>
          <a:chExt cx="0" cy="0"/>
        </a:xfrm>
      </p:grpSpPr>
      <p:sp>
        <p:nvSpPr>
          <p:cNvPr id="119" name="Google Shape;119;p16"/>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6"/>
          <p:cNvSpPr txBox="1"/>
          <p:nvPr>
            <p:ph idx="1" type="body"/>
          </p:nvPr>
        </p:nvSpPr>
        <p:spPr>
          <a:xfrm>
            <a:off x="691840" y="381302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520"/>
              <a:buNone/>
              <a:defRPr b="0" sz="22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21" name="Google Shape;121;p16"/>
          <p:cNvSpPr/>
          <p:nvPr>
            <p:ph idx="2" type="pic"/>
          </p:nvPr>
        </p:nvSpPr>
        <p:spPr>
          <a:xfrm>
            <a:off x="685780" y="2063395"/>
            <a:ext cx="3310128" cy="1536725"/>
          </a:xfrm>
          <a:prstGeom prst="roundRect">
            <a:avLst>
              <a:gd fmla="val 0" name="adj"/>
            </a:avLst>
          </a:prstGeom>
          <a:noFill/>
          <a:ln cap="flat" cmpd="thinThick" w="57150">
            <a:solidFill>
              <a:srgbClr val="7F7F7F"/>
            </a:solidFill>
            <a:prstDash val="solid"/>
            <a:miter lim="800000"/>
            <a:headEnd len="sm" w="sm" type="none"/>
            <a:tailEnd len="sm" w="sm" type="none"/>
          </a:ln>
        </p:spPr>
      </p:sp>
      <p:sp>
        <p:nvSpPr>
          <p:cNvPr id="122" name="Google Shape;122;p16"/>
          <p:cNvSpPr txBox="1"/>
          <p:nvPr>
            <p:ph idx="3" type="body"/>
          </p:nvPr>
        </p:nvSpPr>
        <p:spPr>
          <a:xfrm>
            <a:off x="691840" y="4389287"/>
            <a:ext cx="3310128" cy="9852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23" name="Google Shape;123;p16"/>
          <p:cNvSpPr txBox="1"/>
          <p:nvPr>
            <p:ph idx="4" type="body"/>
          </p:nvPr>
        </p:nvSpPr>
        <p:spPr>
          <a:xfrm>
            <a:off x="4237410" y="381302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520"/>
              <a:buNone/>
              <a:defRPr b="0" sz="22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24" name="Google Shape;124;p16"/>
          <p:cNvSpPr/>
          <p:nvPr>
            <p:ph idx="5" type="pic"/>
          </p:nvPr>
        </p:nvSpPr>
        <p:spPr>
          <a:xfrm>
            <a:off x="4235999" y="2063395"/>
            <a:ext cx="3310128" cy="1535237"/>
          </a:xfrm>
          <a:prstGeom prst="roundRect">
            <a:avLst>
              <a:gd fmla="val 0" name="adj"/>
            </a:avLst>
          </a:prstGeom>
          <a:noFill/>
          <a:ln cap="flat" cmpd="thinThick" w="57150">
            <a:solidFill>
              <a:srgbClr val="7F7F7F"/>
            </a:solidFill>
            <a:prstDash val="solid"/>
            <a:miter lim="800000"/>
            <a:headEnd len="sm" w="sm" type="none"/>
            <a:tailEnd len="sm" w="sm" type="none"/>
          </a:ln>
        </p:spPr>
      </p:sp>
      <p:sp>
        <p:nvSpPr>
          <p:cNvPr id="125" name="Google Shape;125;p16"/>
          <p:cNvSpPr txBox="1"/>
          <p:nvPr>
            <p:ph idx="6" type="body"/>
          </p:nvPr>
        </p:nvSpPr>
        <p:spPr>
          <a:xfrm>
            <a:off x="4235999" y="4389286"/>
            <a:ext cx="3310128" cy="9853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26" name="Google Shape;126;p16"/>
          <p:cNvSpPr txBox="1"/>
          <p:nvPr>
            <p:ph idx="7" type="body"/>
          </p:nvPr>
        </p:nvSpPr>
        <p:spPr>
          <a:xfrm>
            <a:off x="7768944" y="381302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520"/>
              <a:buNone/>
              <a:defRPr b="0" sz="22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27" name="Google Shape;127;p16"/>
          <p:cNvSpPr/>
          <p:nvPr>
            <p:ph idx="8" type="pic"/>
          </p:nvPr>
        </p:nvSpPr>
        <p:spPr>
          <a:xfrm>
            <a:off x="7768819" y="2063394"/>
            <a:ext cx="3310128" cy="1537196"/>
          </a:xfrm>
          <a:prstGeom prst="roundRect">
            <a:avLst>
              <a:gd fmla="val 0" name="adj"/>
            </a:avLst>
          </a:prstGeom>
          <a:noFill/>
          <a:ln cap="flat" cmpd="thinThick" w="57150">
            <a:solidFill>
              <a:srgbClr val="7F7F7F"/>
            </a:solidFill>
            <a:prstDash val="solid"/>
            <a:miter lim="800000"/>
            <a:headEnd len="sm" w="sm" type="none"/>
            <a:tailEnd len="sm" w="sm" type="none"/>
          </a:ln>
        </p:spPr>
      </p:sp>
      <p:sp>
        <p:nvSpPr>
          <p:cNvPr id="128" name="Google Shape;128;p16"/>
          <p:cNvSpPr txBox="1"/>
          <p:nvPr>
            <p:ph idx="9" type="body"/>
          </p:nvPr>
        </p:nvSpPr>
        <p:spPr>
          <a:xfrm>
            <a:off x="7768819" y="4389284"/>
            <a:ext cx="3310128" cy="98530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29" name="Google Shape;129;p16"/>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17"/>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7"/>
          <p:cNvSpPr txBox="1"/>
          <p:nvPr>
            <p:ph idx="1" type="body"/>
          </p:nvPr>
        </p:nvSpPr>
        <p:spPr>
          <a:xfrm rot="5400000">
            <a:off x="4227559" y="-1478362"/>
            <a:ext cx="3311190" cy="10394707"/>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135" name="Google Shape;135;p17"/>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18"/>
          <p:cNvSpPr txBox="1"/>
          <p:nvPr>
            <p:ph type="title"/>
          </p:nvPr>
        </p:nvSpPr>
        <p:spPr>
          <a:xfrm rot="5400000">
            <a:off x="7603792" y="1897870"/>
            <a:ext cx="4688785" cy="226464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8"/>
          <p:cNvSpPr txBox="1"/>
          <p:nvPr>
            <p:ph idx="1" type="body"/>
          </p:nvPr>
        </p:nvSpPr>
        <p:spPr>
          <a:xfrm rot="5400000">
            <a:off x="2293623" y="-922023"/>
            <a:ext cx="4688785" cy="7904431"/>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141" name="Google Shape;141;p18"/>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685800" y="2063396"/>
            <a:ext cx="10394707" cy="3311189"/>
          </a:xfrm>
          <a:prstGeom prst="rect">
            <a:avLst/>
          </a:prstGeom>
          <a:noFill/>
          <a:ln>
            <a:noFill/>
          </a:ln>
        </p:spPr>
        <p:txBody>
          <a:bodyPr anchorCtr="0" anchor="ctr"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31" name="Google Shape;31;p3"/>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
          <p:cNvSpPr txBox="1"/>
          <p:nvPr>
            <p:ph type="title"/>
          </p:nvPr>
        </p:nvSpPr>
        <p:spPr>
          <a:xfrm>
            <a:off x="685801" y="685800"/>
            <a:ext cx="10394707" cy="31934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685801" y="3742267"/>
            <a:ext cx="10394707" cy="16396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3200"/>
              <a:buNone/>
              <a:defRPr sz="2000">
                <a:solidFill>
                  <a:srgbClr val="7F7F7F"/>
                </a:solidFill>
              </a:defRPr>
            </a:lvl1pPr>
            <a:lvl2pPr indent="-228600" lvl="1" marL="914400" algn="l">
              <a:lnSpc>
                <a:spcPct val="120000"/>
              </a:lnSpc>
              <a:spcBef>
                <a:spcPts val="500"/>
              </a:spcBef>
              <a:spcAft>
                <a:spcPts val="0"/>
              </a:spcAft>
              <a:buSzPts val="3200"/>
              <a:buNone/>
              <a:defRPr sz="2000">
                <a:solidFill>
                  <a:srgbClr val="888888"/>
                </a:solidFill>
              </a:defRPr>
            </a:lvl2pPr>
            <a:lvl3pPr indent="-228600" lvl="2" marL="1371600" algn="l">
              <a:lnSpc>
                <a:spcPct val="120000"/>
              </a:lnSpc>
              <a:spcBef>
                <a:spcPts val="500"/>
              </a:spcBef>
              <a:spcAft>
                <a:spcPts val="0"/>
              </a:spcAft>
              <a:buSzPts val="2880"/>
              <a:buNone/>
              <a:defRPr sz="1800">
                <a:solidFill>
                  <a:srgbClr val="888888"/>
                </a:solidFill>
              </a:defRPr>
            </a:lvl3pPr>
            <a:lvl4pPr indent="-228600" lvl="3" marL="1828800" algn="l">
              <a:lnSpc>
                <a:spcPct val="120000"/>
              </a:lnSpc>
              <a:spcBef>
                <a:spcPts val="500"/>
              </a:spcBef>
              <a:spcAft>
                <a:spcPts val="0"/>
              </a:spcAft>
              <a:buSzPts val="2560"/>
              <a:buNone/>
              <a:defRPr sz="1600">
                <a:solidFill>
                  <a:srgbClr val="888888"/>
                </a:solidFill>
              </a:defRPr>
            </a:lvl4pPr>
            <a:lvl5pPr indent="-228600" lvl="4" marL="2286000" algn="l">
              <a:lnSpc>
                <a:spcPct val="120000"/>
              </a:lnSpc>
              <a:spcBef>
                <a:spcPts val="500"/>
              </a:spcBef>
              <a:spcAft>
                <a:spcPts val="0"/>
              </a:spcAft>
              <a:buSzPts val="2560"/>
              <a:buNone/>
              <a:defRPr sz="1600">
                <a:solidFill>
                  <a:srgbClr val="888888"/>
                </a:solidFill>
              </a:defRPr>
            </a:lvl5pPr>
            <a:lvl6pPr indent="-228600" lvl="5" marL="2743200" algn="l">
              <a:lnSpc>
                <a:spcPct val="120000"/>
              </a:lnSpc>
              <a:spcBef>
                <a:spcPts val="500"/>
              </a:spcBef>
              <a:spcAft>
                <a:spcPts val="0"/>
              </a:spcAft>
              <a:buSzPts val="2560"/>
              <a:buNone/>
              <a:defRPr sz="1600">
                <a:solidFill>
                  <a:srgbClr val="888888"/>
                </a:solidFill>
              </a:defRPr>
            </a:lvl6pPr>
            <a:lvl7pPr indent="-228600" lvl="6" marL="3200400" algn="l">
              <a:lnSpc>
                <a:spcPct val="120000"/>
              </a:lnSpc>
              <a:spcBef>
                <a:spcPts val="500"/>
              </a:spcBef>
              <a:spcAft>
                <a:spcPts val="0"/>
              </a:spcAft>
              <a:buSzPts val="2560"/>
              <a:buNone/>
              <a:defRPr sz="1600">
                <a:solidFill>
                  <a:srgbClr val="888888"/>
                </a:solidFill>
              </a:defRPr>
            </a:lvl7pPr>
            <a:lvl8pPr indent="-228600" lvl="7" marL="3657600" algn="l">
              <a:lnSpc>
                <a:spcPct val="120000"/>
              </a:lnSpc>
              <a:spcBef>
                <a:spcPts val="500"/>
              </a:spcBef>
              <a:spcAft>
                <a:spcPts val="0"/>
              </a:spcAft>
              <a:buSzPts val="2560"/>
              <a:buNone/>
              <a:defRPr sz="1600">
                <a:solidFill>
                  <a:srgbClr val="888888"/>
                </a:solidFill>
              </a:defRPr>
            </a:lvl8pPr>
            <a:lvl9pPr indent="-228600" lvl="8" marL="4114800" algn="l">
              <a:lnSpc>
                <a:spcPct val="120000"/>
              </a:lnSpc>
              <a:spcBef>
                <a:spcPts val="500"/>
              </a:spcBef>
              <a:spcAft>
                <a:spcPts val="0"/>
              </a:spcAft>
              <a:buSzPts val="2560"/>
              <a:buNone/>
              <a:defRPr sz="1600">
                <a:solidFill>
                  <a:srgbClr val="888888"/>
                </a:solidFill>
              </a:defRPr>
            </a:lvl9pPr>
          </a:lstStyle>
          <a:p/>
        </p:txBody>
      </p:sp>
      <p:sp>
        <p:nvSpPr>
          <p:cNvPr id="37" name="Google Shape;37;p4"/>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85801" y="685800"/>
            <a:ext cx="10396882" cy="11581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85800" y="2063396"/>
            <a:ext cx="5088714" cy="3311189"/>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43" name="Google Shape;43;p5"/>
          <p:cNvSpPr txBox="1"/>
          <p:nvPr>
            <p:ph idx="2" type="body"/>
          </p:nvPr>
        </p:nvSpPr>
        <p:spPr>
          <a:xfrm>
            <a:off x="5993971" y="2063396"/>
            <a:ext cx="5086538" cy="3311189"/>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44" name="Google Shape;44;p5"/>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685801" y="685800"/>
            <a:ext cx="10394707" cy="11581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918356" y="2063396"/>
            <a:ext cx="4856158" cy="67999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SzPts val="4160"/>
              <a:buNone/>
              <a:defRPr b="0" sz="26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50" name="Google Shape;50;p6"/>
          <p:cNvSpPr txBox="1"/>
          <p:nvPr>
            <p:ph idx="2" type="body"/>
          </p:nvPr>
        </p:nvSpPr>
        <p:spPr>
          <a:xfrm>
            <a:off x="685802" y="2861733"/>
            <a:ext cx="5088712" cy="2512852"/>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51" name="Google Shape;51;p6"/>
          <p:cNvSpPr txBox="1"/>
          <p:nvPr>
            <p:ph idx="3" type="body"/>
          </p:nvPr>
        </p:nvSpPr>
        <p:spPr>
          <a:xfrm>
            <a:off x="6218191" y="2063396"/>
            <a:ext cx="4864491" cy="67999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SzPts val="4160"/>
              <a:buNone/>
              <a:defRPr b="0" sz="26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52" name="Google Shape;52;p6"/>
          <p:cNvSpPr txBox="1"/>
          <p:nvPr>
            <p:ph idx="4" type="body"/>
          </p:nvPr>
        </p:nvSpPr>
        <p:spPr>
          <a:xfrm>
            <a:off x="5993969" y="2861733"/>
            <a:ext cx="5088713" cy="2512852"/>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53" name="Google Shape;53;p6"/>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693643" y="685800"/>
            <a:ext cx="4126860"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5046132" y="685800"/>
            <a:ext cx="6034375" cy="4688785"/>
          </a:xfrm>
          <a:prstGeom prst="rect">
            <a:avLst/>
          </a:prstGeom>
          <a:noFill/>
          <a:ln>
            <a:noFill/>
          </a:ln>
        </p:spPr>
        <p:txBody>
          <a:bodyPr anchorCtr="0" anchor="ctr"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68" name="Google Shape;68;p9"/>
          <p:cNvSpPr txBox="1"/>
          <p:nvPr>
            <p:ph idx="2" type="body"/>
          </p:nvPr>
        </p:nvSpPr>
        <p:spPr>
          <a:xfrm>
            <a:off x="693642" y="2709052"/>
            <a:ext cx="4126861" cy="266553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69" name="Google Shape;69;p9"/>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685800" y="685800"/>
            <a:ext cx="6345302"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7482362" y="0"/>
            <a:ext cx="3598146" cy="5071533"/>
          </a:xfrm>
          <a:prstGeom prst="rect">
            <a:avLst/>
          </a:prstGeom>
          <a:noFill/>
          <a:ln cap="flat" cmpd="thinThick" w="57150">
            <a:solidFill>
              <a:srgbClr val="7F7F7F"/>
            </a:solidFill>
            <a:prstDash val="solid"/>
            <a:miter lim="800000"/>
            <a:headEnd len="sm" w="sm" type="none"/>
            <a:tailEnd len="sm" w="sm" type="none"/>
          </a:ln>
        </p:spPr>
      </p:sp>
      <p:sp>
        <p:nvSpPr>
          <p:cNvPr id="75" name="Google Shape;75;p10"/>
          <p:cNvSpPr txBox="1"/>
          <p:nvPr>
            <p:ph idx="1" type="body"/>
          </p:nvPr>
        </p:nvSpPr>
        <p:spPr>
          <a:xfrm>
            <a:off x="685801" y="2709052"/>
            <a:ext cx="6345301" cy="236248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76" name="Google Shape;76;p10"/>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Brickwork-HD-R1a.jpg" id="6" name="Google Shape;6;p1"/>
          <p:cNvPicPr preferRelativeResize="0"/>
          <p:nvPr/>
        </p:nvPicPr>
        <p:blipFill rotWithShape="1">
          <a:blip r:embed="rId2">
            <a:alphaModFix/>
          </a:blip>
          <a:srcRect b="0" l="0" r="0" t="0"/>
          <a:stretch/>
        </p:blipFill>
        <p:spPr>
          <a:xfrm>
            <a:off x="0" y="0"/>
            <a:ext cx="12192000" cy="6858000"/>
          </a:xfrm>
          <a:prstGeom prst="rect">
            <a:avLst/>
          </a:prstGeom>
          <a:noFill/>
          <a:ln>
            <a:noFill/>
          </a:ln>
        </p:spPr>
      </p:pic>
      <p:grpSp>
        <p:nvGrpSpPr>
          <p:cNvPr id="7" name="Google Shape;7;p1"/>
          <p:cNvGrpSpPr/>
          <p:nvPr/>
        </p:nvGrpSpPr>
        <p:grpSpPr>
          <a:xfrm>
            <a:off x="-25397" y="0"/>
            <a:ext cx="12005350" cy="6644081"/>
            <a:chOff x="-25397" y="0"/>
            <a:chExt cx="12005350" cy="6644081"/>
          </a:xfrm>
        </p:grpSpPr>
        <p:sp>
          <p:nvSpPr>
            <p:cNvPr id="8" name="Google Shape;8;p1"/>
            <p:cNvSpPr/>
            <p:nvPr/>
          </p:nvSpPr>
          <p:spPr>
            <a:xfrm>
              <a:off x="1" y="0"/>
              <a:ext cx="11979952" cy="6644081"/>
            </a:xfrm>
            <a:prstGeom prst="rect">
              <a:avLst/>
            </a:prstGeom>
            <a:blipFill rotWithShape="1">
              <a:blip r:embed="rId1">
                <a:alphaModFix/>
              </a:blip>
              <a:stretch>
                <a:fillRect b="0" l="0" r="0" t="0"/>
              </a:stretch>
            </a:blipFill>
            <a:ln>
              <a:noFill/>
            </a:ln>
            <a:effectLst>
              <a:outerShdw blurRad="98425" rotWithShape="0" algn="tl" dir="4380000" dist="76200">
                <a:srgbClr val="000000">
                  <a:alpha val="6784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25397" y="0"/>
              <a:ext cx="11773291" cy="6419514"/>
            </a:xfrm>
            <a:custGeom>
              <a:rect b="b" l="l" r="r" t="t"/>
              <a:pathLst>
                <a:path extrusionOk="0" h="6419514" w="11773291">
                  <a:moveTo>
                    <a:pt x="11750059" y="0"/>
                  </a:moveTo>
                  <a:lnTo>
                    <a:pt x="11773291" y="6419514"/>
                  </a:lnTo>
                  <a:lnTo>
                    <a:pt x="0" y="6411047"/>
                  </a:lnTo>
                </a:path>
              </a:pathLst>
            </a:custGeom>
            <a:noFill/>
            <a:ln cap="flat" cmpd="sng" w="82550">
              <a:solidFill>
                <a:srgbClr val="7F7F7F"/>
              </a:solidFill>
              <a:prstDash val="solid"/>
              <a:miter lim="800000"/>
              <a:headEnd len="sm" w="sm" type="none"/>
              <a:tailEnd len="sm" w="sm" type="none"/>
            </a:ln>
          </p:spPr>
        </p:sp>
        <p:sp>
          <p:nvSpPr>
            <p:cNvPr id="10" name="Google Shape;10;p1"/>
            <p:cNvSpPr/>
            <p:nvPr/>
          </p:nvSpPr>
          <p:spPr>
            <a:xfrm>
              <a:off x="1" y="5600215"/>
              <a:ext cx="11706512" cy="780581"/>
            </a:xfrm>
            <a:prstGeom prst="rect">
              <a:avLst/>
            </a:prstGeom>
            <a:gradFill>
              <a:gsLst>
                <a:gs pos="0">
                  <a:schemeClr val="accent1"/>
                </a:gs>
                <a:gs pos="34000">
                  <a:schemeClr val="accent1"/>
                </a:gs>
                <a:gs pos="100000">
                  <a:srgbClr val="5C0607"/>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 name="Google Shape;11;p1"/>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5400"/>
              <a:buFont typeface="Impact"/>
              <a:buNone/>
              <a:defRPr b="0" i="0" sz="5400" u="none" cap="none" strike="noStrike">
                <a:solidFill>
                  <a:schemeClr val="accen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685800" y="2063396"/>
            <a:ext cx="10396883" cy="3311189"/>
          </a:xfrm>
          <a:prstGeom prst="rect">
            <a:avLst/>
          </a:prstGeom>
          <a:noFill/>
          <a:ln>
            <a:noFill/>
          </a:ln>
        </p:spPr>
        <p:txBody>
          <a:bodyPr anchorCtr="0" anchor="ctr" bIns="45700" lIns="91425" spcFirstLastPara="1" rIns="91425" wrap="square" tIns="45700">
            <a:normAutofit/>
          </a:bodyPr>
          <a:lstStyle>
            <a:lvl1pPr indent="-431800" lvl="0" marL="457200" marR="0" rtl="0" algn="l">
              <a:lnSpc>
                <a:spcPct val="120000"/>
              </a:lnSpc>
              <a:spcBef>
                <a:spcPts val="1000"/>
              </a:spcBef>
              <a:spcAft>
                <a:spcPts val="0"/>
              </a:spcAft>
              <a:buClr>
                <a:schemeClr val="accent1"/>
              </a:buClr>
              <a:buSzPts val="3200"/>
              <a:buFont typeface="Arial"/>
              <a:buChar char="•"/>
              <a:defRPr b="0" i="0" sz="2000" u="none" cap="none" strike="noStrike">
                <a:solidFill>
                  <a:schemeClr val="dk1"/>
                </a:solidFill>
                <a:latin typeface="Impact"/>
                <a:ea typeface="Impact"/>
                <a:cs typeface="Impact"/>
                <a:sym typeface="Impact"/>
              </a:defRPr>
            </a:lvl1pPr>
            <a:lvl2pPr indent="-411480" lvl="1" marL="914400" marR="0" rtl="0" algn="l">
              <a:lnSpc>
                <a:spcPct val="120000"/>
              </a:lnSpc>
              <a:spcBef>
                <a:spcPts val="500"/>
              </a:spcBef>
              <a:spcAft>
                <a:spcPts val="0"/>
              </a:spcAft>
              <a:buClr>
                <a:schemeClr val="accent1"/>
              </a:buClr>
              <a:buSzPts val="2880"/>
              <a:buFont typeface="Arial"/>
              <a:buChar char="•"/>
              <a:defRPr b="0" i="0" sz="1800" u="none" cap="none" strike="noStrike">
                <a:solidFill>
                  <a:schemeClr val="dk1"/>
                </a:solidFill>
                <a:latin typeface="Impact"/>
                <a:ea typeface="Impact"/>
                <a:cs typeface="Impact"/>
                <a:sym typeface="Impact"/>
              </a:defRPr>
            </a:lvl2pPr>
            <a:lvl3pPr indent="-391160" lvl="2" marL="1371600" marR="0" rtl="0" algn="l">
              <a:lnSpc>
                <a:spcPct val="120000"/>
              </a:lnSpc>
              <a:spcBef>
                <a:spcPts val="500"/>
              </a:spcBef>
              <a:spcAft>
                <a:spcPts val="0"/>
              </a:spcAft>
              <a:buClr>
                <a:schemeClr val="accent1"/>
              </a:buClr>
              <a:buSzPts val="2560"/>
              <a:buFont typeface="Arial"/>
              <a:buChar char="•"/>
              <a:defRPr b="0" i="0" sz="1600" u="none" cap="none" strike="noStrike">
                <a:solidFill>
                  <a:schemeClr val="dk1"/>
                </a:solidFill>
                <a:latin typeface="Impact"/>
                <a:ea typeface="Impact"/>
                <a:cs typeface="Impact"/>
                <a:sym typeface="Impact"/>
              </a:defRPr>
            </a:lvl3pPr>
            <a:lvl4pPr indent="-370839" lvl="3" marL="18288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4pPr>
            <a:lvl5pPr indent="-370839" lvl="4" marL="22860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5pPr>
            <a:lvl6pPr indent="-370839" lvl="5" marL="27432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6pPr>
            <a:lvl7pPr indent="-370839" lvl="6" marL="32004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7pPr>
            <a:lvl8pPr indent="-370840" lvl="7" marL="36576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8pPr>
            <a:lvl9pPr indent="-370840" lvl="8" marL="41148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9pPr>
          </a:lstStyle>
          <a:p/>
        </p:txBody>
      </p:sp>
      <p:sp>
        <p:nvSpPr>
          <p:cNvPr id="13" name="Google Shape;13;p1"/>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200" u="none" cap="none" strike="noStrike">
                <a:solidFill>
                  <a:srgbClr val="5C0607"/>
                </a:solidFill>
                <a:latin typeface="Impact"/>
                <a:ea typeface="Impact"/>
                <a:cs typeface="Impact"/>
                <a:sym typeface="Impact"/>
              </a:defRPr>
            </a:lvl1pPr>
            <a:lvl2pPr lvl="1"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2pPr>
            <a:lvl3pPr lvl="2"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3pPr>
            <a:lvl4pPr lvl="3"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4pPr>
            <a:lvl5pPr lvl="4"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6pPr>
            <a:lvl7pPr lvl="6"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7pPr>
            <a:lvl8pPr lvl="7"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8pPr>
            <a:lvl9pPr lvl="8"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9pPr>
          </a:lstStyle>
          <a:p/>
        </p:txBody>
      </p:sp>
      <p:sp>
        <p:nvSpPr>
          <p:cNvPr id="14" name="Google Shape;14;p1"/>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5C0607"/>
                </a:solidFill>
                <a:latin typeface="Impact"/>
                <a:ea typeface="Impact"/>
                <a:cs typeface="Impact"/>
                <a:sym typeface="Impact"/>
              </a:defRPr>
            </a:lvl1pPr>
            <a:lvl2pPr lvl="1"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2pPr>
            <a:lvl3pPr lvl="2"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3pPr>
            <a:lvl4pPr lvl="3"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4pPr>
            <a:lvl5pPr lvl="4"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6pPr>
            <a:lvl7pPr lvl="6"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7pPr>
            <a:lvl8pPr lvl="7"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8pPr>
            <a:lvl9pPr lvl="8"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9pPr>
          </a:lstStyle>
          <a:p/>
        </p:txBody>
      </p:sp>
      <p:sp>
        <p:nvSpPr>
          <p:cNvPr id="15" name="Google Shape;15;p1"/>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3200" u="none" cap="none" strike="noStrike">
                <a:solidFill>
                  <a:srgbClr val="5C0607"/>
                </a:solidFill>
                <a:latin typeface="Impact"/>
                <a:ea typeface="Impact"/>
                <a:cs typeface="Impact"/>
                <a:sym typeface="Impact"/>
              </a:defRPr>
            </a:lvl1pPr>
            <a:lvl2pPr indent="0" lvl="1" marL="0" marR="0" rtl="0" algn="ctr">
              <a:spcBef>
                <a:spcPts val="0"/>
              </a:spcBef>
              <a:buNone/>
              <a:defRPr b="0" i="0" sz="3200" u="none" cap="none" strike="noStrike">
                <a:solidFill>
                  <a:srgbClr val="5C0607"/>
                </a:solidFill>
                <a:latin typeface="Impact"/>
                <a:ea typeface="Impact"/>
                <a:cs typeface="Impact"/>
                <a:sym typeface="Impact"/>
              </a:defRPr>
            </a:lvl2pPr>
            <a:lvl3pPr indent="0" lvl="2" marL="0" marR="0" rtl="0" algn="ctr">
              <a:spcBef>
                <a:spcPts val="0"/>
              </a:spcBef>
              <a:buNone/>
              <a:defRPr b="0" i="0" sz="3200" u="none" cap="none" strike="noStrike">
                <a:solidFill>
                  <a:srgbClr val="5C0607"/>
                </a:solidFill>
                <a:latin typeface="Impact"/>
                <a:ea typeface="Impact"/>
                <a:cs typeface="Impact"/>
                <a:sym typeface="Impact"/>
              </a:defRPr>
            </a:lvl3pPr>
            <a:lvl4pPr indent="0" lvl="3" marL="0" marR="0" rtl="0" algn="ctr">
              <a:spcBef>
                <a:spcPts val="0"/>
              </a:spcBef>
              <a:buNone/>
              <a:defRPr b="0" i="0" sz="3200" u="none" cap="none" strike="noStrike">
                <a:solidFill>
                  <a:srgbClr val="5C0607"/>
                </a:solidFill>
                <a:latin typeface="Impact"/>
                <a:ea typeface="Impact"/>
                <a:cs typeface="Impact"/>
                <a:sym typeface="Impact"/>
              </a:defRPr>
            </a:lvl4pPr>
            <a:lvl5pPr indent="0" lvl="4" marL="0" marR="0" rtl="0" algn="ctr">
              <a:spcBef>
                <a:spcPts val="0"/>
              </a:spcBef>
              <a:buNone/>
              <a:defRPr b="0" i="0" sz="3200" u="none" cap="none" strike="noStrike">
                <a:solidFill>
                  <a:srgbClr val="5C0607"/>
                </a:solidFill>
                <a:latin typeface="Impact"/>
                <a:ea typeface="Impact"/>
                <a:cs typeface="Impact"/>
                <a:sym typeface="Impact"/>
              </a:defRPr>
            </a:lvl5pPr>
            <a:lvl6pPr indent="0" lvl="5" marL="0" marR="0" rtl="0" algn="ctr">
              <a:spcBef>
                <a:spcPts val="0"/>
              </a:spcBef>
              <a:buNone/>
              <a:defRPr b="0" i="0" sz="3200" u="none" cap="none" strike="noStrike">
                <a:solidFill>
                  <a:srgbClr val="5C0607"/>
                </a:solidFill>
                <a:latin typeface="Impact"/>
                <a:ea typeface="Impact"/>
                <a:cs typeface="Impact"/>
                <a:sym typeface="Impact"/>
              </a:defRPr>
            </a:lvl6pPr>
            <a:lvl7pPr indent="0" lvl="6" marL="0" marR="0" rtl="0" algn="ctr">
              <a:spcBef>
                <a:spcPts val="0"/>
              </a:spcBef>
              <a:buNone/>
              <a:defRPr b="0" i="0" sz="3200" u="none" cap="none" strike="noStrike">
                <a:solidFill>
                  <a:srgbClr val="5C0607"/>
                </a:solidFill>
                <a:latin typeface="Impact"/>
                <a:ea typeface="Impact"/>
                <a:cs typeface="Impact"/>
                <a:sym typeface="Impact"/>
              </a:defRPr>
            </a:lvl7pPr>
            <a:lvl8pPr indent="0" lvl="7" marL="0" marR="0" rtl="0" algn="ctr">
              <a:spcBef>
                <a:spcPts val="0"/>
              </a:spcBef>
              <a:buNone/>
              <a:defRPr b="0" i="0" sz="3200" u="none" cap="none" strike="noStrike">
                <a:solidFill>
                  <a:srgbClr val="5C0607"/>
                </a:solidFill>
                <a:latin typeface="Impact"/>
                <a:ea typeface="Impact"/>
                <a:cs typeface="Impact"/>
                <a:sym typeface="Impact"/>
              </a:defRPr>
            </a:lvl8pPr>
            <a:lvl9pPr indent="0" lvl="8" marL="0" marR="0" rtl="0" algn="ctr">
              <a:spcBef>
                <a:spcPts val="0"/>
              </a:spcBef>
              <a:buNone/>
              <a:defRPr b="0" i="0" sz="3200" u="none" cap="none" strike="noStrike">
                <a:solidFill>
                  <a:srgbClr val="5C0607"/>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rot="-180000">
            <a:off x="61336" y="1138890"/>
            <a:ext cx="9755187" cy="2599433"/>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accent1"/>
              </a:buClr>
              <a:buSzPts val="8000"/>
              <a:buFont typeface="Impact"/>
              <a:buNone/>
            </a:pPr>
            <a:r>
              <a:rPr lang="en-US"/>
              <a:t>EVOLUTION OF THE INTERNET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85800" y="685800"/>
            <a:ext cx="10396882" cy="115196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Impact"/>
              <a:buNone/>
            </a:pPr>
            <a:r>
              <a:rPr lang="en-US"/>
              <a:t>WHAT IS THE INTERNET?</a:t>
            </a:r>
            <a:endParaRPr/>
          </a:p>
        </p:txBody>
      </p:sp>
      <p:sp>
        <p:nvSpPr>
          <p:cNvPr id="154" name="Google Shape;154;p20"/>
          <p:cNvSpPr txBox="1"/>
          <p:nvPr>
            <p:ph idx="1" type="body"/>
          </p:nvPr>
        </p:nvSpPr>
        <p:spPr>
          <a:xfrm>
            <a:off x="685800" y="2063396"/>
            <a:ext cx="10394707" cy="3311189"/>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3200"/>
              <a:buChar char="•"/>
            </a:pPr>
            <a:r>
              <a:rPr b="0" i="0" lang="en-US">
                <a:solidFill>
                  <a:srgbClr val="4E4E4E"/>
                </a:solidFill>
                <a:latin typeface="Arial"/>
                <a:ea typeface="Arial"/>
                <a:cs typeface="Arial"/>
                <a:sym typeface="Arial"/>
              </a:rPr>
              <a:t>THE INTERNET IS A </a:t>
            </a:r>
            <a:r>
              <a:rPr i="0" lang="en-US">
                <a:solidFill>
                  <a:srgbClr val="4E4E4E"/>
                </a:solidFill>
                <a:latin typeface="Arial"/>
                <a:ea typeface="Arial"/>
                <a:cs typeface="Arial"/>
                <a:sym typeface="Arial"/>
              </a:rPr>
              <a:t>GLOBAL NETWORK</a:t>
            </a:r>
            <a:r>
              <a:rPr b="1" i="0" lang="en-US">
                <a:solidFill>
                  <a:srgbClr val="4E4E4E"/>
                </a:solidFill>
                <a:latin typeface="Arial"/>
                <a:ea typeface="Arial"/>
                <a:cs typeface="Arial"/>
                <a:sym typeface="Arial"/>
              </a:rPr>
              <a:t> </a:t>
            </a:r>
            <a:r>
              <a:rPr b="0" i="0" lang="en-US">
                <a:solidFill>
                  <a:srgbClr val="4E4E4E"/>
                </a:solidFill>
                <a:latin typeface="Arial"/>
                <a:ea typeface="Arial"/>
                <a:cs typeface="Arial"/>
                <a:sym typeface="Arial"/>
              </a:rPr>
              <a:t>OF BILLIONS OF COMPUTERS AND OTHER ELECTRONIC DEVICES. WITH THE INTERNET, IT'S POSSIBLE TO ACCESS ALMOST ANY INFORMATION, COMMUNICATE WITH ANYONE ELSE IN THE WORLD, AND DO MUCH MORE.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2000"/>
                                        <p:tgtEl>
                                          <p:spTgt spid="15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Impact"/>
              <a:buNone/>
            </a:pPr>
            <a:r>
              <a:rPr lang="en-US"/>
              <a:t>WHEN DID IT BEGAN?</a:t>
            </a:r>
            <a:endParaRPr/>
          </a:p>
        </p:txBody>
      </p:sp>
      <p:sp>
        <p:nvSpPr>
          <p:cNvPr id="160" name="Google Shape;160;p21"/>
          <p:cNvSpPr txBox="1"/>
          <p:nvPr>
            <p:ph idx="1" type="body"/>
          </p:nvPr>
        </p:nvSpPr>
        <p:spPr>
          <a:xfrm>
            <a:off x="685801" y="2063396"/>
            <a:ext cx="10394707" cy="3311189"/>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3200"/>
              <a:buChar char="•"/>
            </a:pPr>
            <a:r>
              <a:rPr b="0" i="0" lang="en-US">
                <a:solidFill>
                  <a:srgbClr val="202124"/>
                </a:solidFill>
                <a:latin typeface="Roboto"/>
                <a:ea typeface="Roboto"/>
                <a:cs typeface="Roboto"/>
                <a:sym typeface="Roboto"/>
              </a:rPr>
              <a:t>THE INTERNET STARTED IN THE 1960S AS A WAY FOR GOVERNMENT RESEARCHERS TO SHARE INFORMATION. COMPUTERS IN THE '60S WERE LARGE AND IMMOBILE AND IN ORDER TO MAKE USE OF INFORMATION STORED IN ANY ONE COMPUTER, ONE HAD TO EITHER TRAVEL TO THE SITE OF THE COMPUTER OR HAVE MAGNETIC COMPUTER TAPES SENT THROUGH THE CONVENTIONAL POSTAL SYSTEM.</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0">
                                            <p:txEl>
                                              <p:pRg end="0" st="0"/>
                                            </p:txEl>
                                          </p:spTgt>
                                        </p:tgtEl>
                                      </p:cBhvr>
                                    </p:animEffect>
                                    <p:set>
                                      <p:cBhvr>
                                        <p:cTn dur="1" fill="hold">
                                          <p:stCondLst>
                                            <p:cond delay="500"/>
                                          </p:stCondLst>
                                        </p:cTn>
                                        <p:tgtEl>
                                          <p:spTgt spid="160">
                                            <p:txEl>
                                              <p:pRg end="0" st="0"/>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85800" y="685800"/>
            <a:ext cx="10396882" cy="115196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Impact"/>
              <a:buNone/>
            </a:pPr>
            <a:r>
              <a:rPr lang="en-US"/>
              <a:t>EVOLUTION </a:t>
            </a:r>
            <a:endParaRPr/>
          </a:p>
        </p:txBody>
      </p:sp>
      <p:pic>
        <p:nvPicPr>
          <p:cNvPr id="166" name="Google Shape;166;p22"/>
          <p:cNvPicPr preferRelativeResize="0"/>
          <p:nvPr>
            <p:ph idx="1" type="body"/>
          </p:nvPr>
        </p:nvPicPr>
        <p:blipFill rotWithShape="1">
          <a:blip r:embed="rId3">
            <a:alphaModFix/>
          </a:blip>
          <a:srcRect b="0" l="0" r="0" t="0"/>
          <a:stretch/>
        </p:blipFill>
        <p:spPr>
          <a:xfrm>
            <a:off x="810456" y="1695450"/>
            <a:ext cx="10396882" cy="411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3"/>
          <p:cNvPicPr preferRelativeResize="0"/>
          <p:nvPr>
            <p:ph idx="1" type="body"/>
          </p:nvPr>
        </p:nvPicPr>
        <p:blipFill rotWithShape="1">
          <a:blip r:embed="rId3">
            <a:alphaModFix/>
          </a:blip>
          <a:srcRect b="0" l="0" r="0" t="0"/>
          <a:stretch/>
        </p:blipFill>
        <p:spPr>
          <a:xfrm>
            <a:off x="952501" y="470066"/>
            <a:ext cx="10168246" cy="49052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33252" y="1273380"/>
            <a:ext cx="10396882" cy="274938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Impact"/>
              <a:buNone/>
            </a:pPr>
            <a:r>
              <a:rPr lang="en-US"/>
              <a:t>THE 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0"/>
                                        <p:tgtEl>
                                          <p:spTgt spid="176"/>
                                        </p:tgtEl>
                                      </p:cBhvr>
                                    </p:animEffect>
                                    <p:set>
                                      <p:cBhvr>
                                        <p:cTn dur="1" fill="hold">
                                          <p:stCondLst>
                                            <p:cond delay="5000"/>
                                          </p:stCondLst>
                                        </p:cTn>
                                        <p:tgtEl>
                                          <p:spTgt spid="1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in Event">
  <a:themeElements>
    <a:clrScheme name="Main Event">
      <a:dk1>
        <a:srgbClr val="000000"/>
      </a:dk1>
      <a:lt1>
        <a:srgbClr val="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