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3"/>
    <p:sldMasterId id="2147483701" r:id="rId4"/>
    <p:sldMasterId id="2147483702" r:id="rId5"/>
    <p:sldMasterId id="2147483703" r:id="rId6"/>
    <p:sldMasterId id="214748370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Lst>
  <p:sldSz cy="6858000" cx="12192000"/>
  <p:notesSz cx="6858000" cy="9144000"/>
  <p:embeddedFontLst>
    <p:embeddedFont>
      <p:font typeface="Abril Fatface"/>
      <p:regular r:id="rId44"/>
    </p:embeddedFont>
    <p:embeddedFont>
      <p:font typeface="Corbel"/>
      <p:regular r:id="rId45"/>
      <p:bold r:id="rId46"/>
      <p:italic r:id="rId47"/>
      <p:boldItalic r:id="rId48"/>
    </p:embeddedFont>
    <p:embeddedFont>
      <p:font typeface="Bell MT"/>
      <p:regular r:id="rId49"/>
      <p:bold r:id="rId50"/>
      <p:italic r:id="rId51"/>
      <p:boldItalic r:id="rId52"/>
    </p:embeddedFont>
    <p:embeddedFont>
      <p:font typeface="Open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font" Target="fonts/AbrilFatface-regular.fntdata"/><Relationship Id="rId43" Type="http://schemas.openxmlformats.org/officeDocument/2006/relationships/slide" Target="slides/slide35.xml"/><Relationship Id="rId46" Type="http://schemas.openxmlformats.org/officeDocument/2006/relationships/font" Target="fonts/Corbel-bold.fntdata"/><Relationship Id="rId45" Type="http://schemas.openxmlformats.org/officeDocument/2006/relationships/font" Target="fonts/Corbel-regular.fntdata"/><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48" Type="http://schemas.openxmlformats.org/officeDocument/2006/relationships/font" Target="fonts/Corbel-boldItalic.fntdata"/><Relationship Id="rId47" Type="http://schemas.openxmlformats.org/officeDocument/2006/relationships/font" Target="fonts/Corbel-italic.fntdata"/><Relationship Id="rId49" Type="http://schemas.openxmlformats.org/officeDocument/2006/relationships/font" Target="fonts/BellMT-regular.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BellMT-italic.fntdata"/><Relationship Id="rId50" Type="http://schemas.openxmlformats.org/officeDocument/2006/relationships/font" Target="fonts/BellMT-bold.fntdata"/><Relationship Id="rId53" Type="http://schemas.openxmlformats.org/officeDocument/2006/relationships/font" Target="fonts/OpenSans-regular.fntdata"/><Relationship Id="rId52" Type="http://schemas.openxmlformats.org/officeDocument/2006/relationships/font" Target="fonts/BellMT-boldItalic.fntdata"/><Relationship Id="rId11" Type="http://schemas.openxmlformats.org/officeDocument/2006/relationships/slide" Target="slides/slide3.xml"/><Relationship Id="rId55" Type="http://schemas.openxmlformats.org/officeDocument/2006/relationships/font" Target="fonts/OpenSans-italic.fntdata"/><Relationship Id="rId10" Type="http://schemas.openxmlformats.org/officeDocument/2006/relationships/slide" Target="slides/slide2.xml"/><Relationship Id="rId54" Type="http://schemas.openxmlformats.org/officeDocument/2006/relationships/font" Target="fonts/OpenSans-bold.fntdata"/><Relationship Id="rId13" Type="http://schemas.openxmlformats.org/officeDocument/2006/relationships/slide" Target="slides/slide5.xml"/><Relationship Id="rId12" Type="http://schemas.openxmlformats.org/officeDocument/2006/relationships/slide" Target="slides/slide4.xml"/><Relationship Id="rId56" Type="http://schemas.openxmlformats.org/officeDocument/2006/relationships/font" Target="fonts/OpenSans-boldItalic.fntdata"/><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grpSp>
        <p:nvGrpSpPr>
          <p:cNvPr id="12" name="Google Shape;12;p2"/>
          <p:cNvGrpSpPr/>
          <p:nvPr/>
        </p:nvGrpSpPr>
        <p:grpSpPr>
          <a:xfrm>
            <a:off x="6201388" y="0"/>
            <a:ext cx="5990612" cy="6858001"/>
            <a:chOff x="6201388" y="0"/>
            <a:chExt cx="5990612" cy="6858001"/>
          </a:xfrm>
        </p:grpSpPr>
        <p:sp>
          <p:nvSpPr>
            <p:cNvPr id="13" name="Google Shape;13;p2"/>
            <p:cNvSpPr/>
            <p:nvPr/>
          </p:nvSpPr>
          <p:spPr>
            <a:xfrm>
              <a:off x="6201388" y="3549396"/>
              <a:ext cx="1130725" cy="1130724"/>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2"/>
            <p:cNvSpPr/>
            <p:nvPr/>
          </p:nvSpPr>
          <p:spPr>
            <a:xfrm>
              <a:off x="6201389" y="1"/>
              <a:ext cx="1130725" cy="565575"/>
            </a:xfrm>
            <a:custGeom>
              <a:rect b="b" l="l" r="r" t="t"/>
              <a:pathLst>
                <a:path extrusionOk="0" h="565575" w="113072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2"/>
            <p:cNvSpPr/>
            <p:nvPr/>
          </p:nvSpPr>
          <p:spPr>
            <a:xfrm>
              <a:off x="7564255" y="6292426"/>
              <a:ext cx="1130723" cy="565575"/>
            </a:xfrm>
            <a:custGeom>
              <a:rect b="b" l="l" r="r" t="t"/>
              <a:pathLst>
                <a:path extrusionOk="0" h="565575" w="1130723">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 name="Google Shape;16;p2"/>
            <p:cNvSpPr/>
            <p:nvPr/>
          </p:nvSpPr>
          <p:spPr>
            <a:xfrm>
              <a:off x="7564253" y="3549396"/>
              <a:ext cx="1130725" cy="1130724"/>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 name="Google Shape;17;p2"/>
            <p:cNvSpPr/>
            <p:nvPr/>
          </p:nvSpPr>
          <p:spPr>
            <a:xfrm>
              <a:off x="7564253" y="2177881"/>
              <a:ext cx="1130725" cy="1130724"/>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2"/>
            <p:cNvSpPr/>
            <p:nvPr/>
          </p:nvSpPr>
          <p:spPr>
            <a:xfrm>
              <a:off x="7564253" y="806366"/>
              <a:ext cx="1130725" cy="11307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2"/>
            <p:cNvSpPr/>
            <p:nvPr/>
          </p:nvSpPr>
          <p:spPr>
            <a:xfrm>
              <a:off x="7564254" y="1"/>
              <a:ext cx="1130725" cy="565575"/>
            </a:xfrm>
            <a:custGeom>
              <a:rect b="b" l="l" r="r" t="t"/>
              <a:pathLst>
                <a:path extrusionOk="0" h="565575" w="113072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 name="Google Shape;20;p2"/>
            <p:cNvSpPr/>
            <p:nvPr/>
          </p:nvSpPr>
          <p:spPr>
            <a:xfrm>
              <a:off x="8927118" y="6292426"/>
              <a:ext cx="1130724" cy="565575"/>
            </a:xfrm>
            <a:custGeom>
              <a:rect b="b" l="l" r="r" t="t"/>
              <a:pathLst>
                <a:path extrusionOk="0" h="565575" w="1130724">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2"/>
            <p:cNvSpPr/>
            <p:nvPr/>
          </p:nvSpPr>
          <p:spPr>
            <a:xfrm>
              <a:off x="8927118" y="4920911"/>
              <a:ext cx="1130725" cy="1130724"/>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Google Shape;22;p2"/>
            <p:cNvSpPr/>
            <p:nvPr/>
          </p:nvSpPr>
          <p:spPr>
            <a:xfrm>
              <a:off x="8927118" y="3549396"/>
              <a:ext cx="1130725" cy="11307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2"/>
            <p:cNvSpPr/>
            <p:nvPr/>
          </p:nvSpPr>
          <p:spPr>
            <a:xfrm>
              <a:off x="8927118" y="2177881"/>
              <a:ext cx="1130725" cy="11307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2"/>
            <p:cNvSpPr/>
            <p:nvPr/>
          </p:nvSpPr>
          <p:spPr>
            <a:xfrm>
              <a:off x="8927118" y="806366"/>
              <a:ext cx="1130725" cy="1130724"/>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 name="Google Shape;25;p2"/>
            <p:cNvSpPr/>
            <p:nvPr/>
          </p:nvSpPr>
          <p:spPr>
            <a:xfrm>
              <a:off x="8927117" y="0"/>
              <a:ext cx="1130726" cy="565576"/>
            </a:xfrm>
            <a:custGeom>
              <a:rect b="b" l="l" r="r" t="t"/>
              <a:pathLst>
                <a:path extrusionOk="0" h="565576" w="113072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 name="Google Shape;26;p2"/>
            <p:cNvSpPr/>
            <p:nvPr/>
          </p:nvSpPr>
          <p:spPr>
            <a:xfrm>
              <a:off x="10289984" y="6292426"/>
              <a:ext cx="1130724" cy="565575"/>
            </a:xfrm>
            <a:custGeom>
              <a:rect b="b" l="l" r="r" t="t"/>
              <a:pathLst>
                <a:path extrusionOk="0" h="565575" w="1130724">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 name="Google Shape;27;p2"/>
            <p:cNvSpPr/>
            <p:nvPr/>
          </p:nvSpPr>
          <p:spPr>
            <a:xfrm>
              <a:off x="10289984" y="4920911"/>
              <a:ext cx="1130725" cy="11307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 name="Google Shape;28;p2"/>
            <p:cNvSpPr/>
            <p:nvPr/>
          </p:nvSpPr>
          <p:spPr>
            <a:xfrm>
              <a:off x="10289984" y="3549396"/>
              <a:ext cx="1130725" cy="1130724"/>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 name="Google Shape;29;p2"/>
            <p:cNvSpPr/>
            <p:nvPr/>
          </p:nvSpPr>
          <p:spPr>
            <a:xfrm>
              <a:off x="10289984" y="806366"/>
              <a:ext cx="1130725" cy="1130724"/>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 name="Google Shape;30;p2"/>
            <p:cNvSpPr/>
            <p:nvPr/>
          </p:nvSpPr>
          <p:spPr>
            <a:xfrm>
              <a:off x="10289983" y="0"/>
              <a:ext cx="1130726" cy="565576"/>
            </a:xfrm>
            <a:custGeom>
              <a:rect b="b" l="l" r="r" t="t"/>
              <a:pathLst>
                <a:path extrusionOk="0" h="565576" w="113072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 name="Google Shape;31;p2"/>
            <p:cNvSpPr/>
            <p:nvPr/>
          </p:nvSpPr>
          <p:spPr>
            <a:xfrm>
              <a:off x="11652854" y="6295069"/>
              <a:ext cx="539146" cy="562931"/>
            </a:xfrm>
            <a:custGeom>
              <a:rect b="b" l="l" r="r" t="t"/>
              <a:pathLst>
                <a:path extrusionOk="0" h="562931" w="539146">
                  <a:moveTo>
                    <a:pt x="539146" y="0"/>
                  </a:moveTo>
                  <a:lnTo>
                    <a:pt x="539146" y="562931"/>
                  </a:lnTo>
                  <a:lnTo>
                    <a:pt x="21" y="562931"/>
                  </a:lnTo>
                  <a:lnTo>
                    <a:pt x="0" y="562719"/>
                  </a:lnTo>
                  <a:cubicBezTo>
                    <a:pt x="0" y="289508"/>
                    <a:pt x="193796" y="61561"/>
                    <a:pt x="451422" y="884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2" name="Google Shape;32;p2"/>
            <p:cNvSpPr/>
            <p:nvPr/>
          </p:nvSpPr>
          <p:spPr>
            <a:xfrm>
              <a:off x="11652853" y="4923555"/>
              <a:ext cx="539147" cy="1125439"/>
            </a:xfrm>
            <a:custGeom>
              <a:rect b="b" l="l" r="r" t="t"/>
              <a:pathLst>
                <a:path extrusionOk="0" h="1125439" w="539147">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 name="Google Shape;33;p2"/>
            <p:cNvSpPr/>
            <p:nvPr/>
          </p:nvSpPr>
          <p:spPr>
            <a:xfrm>
              <a:off x="11652853" y="3552039"/>
              <a:ext cx="539147" cy="1125438"/>
            </a:xfrm>
            <a:custGeom>
              <a:rect b="b" l="l" r="r" t="t"/>
              <a:pathLst>
                <a:path extrusionOk="0" h="1125438" w="539147">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 name="Google Shape;34;p2"/>
            <p:cNvSpPr/>
            <p:nvPr/>
          </p:nvSpPr>
          <p:spPr>
            <a:xfrm>
              <a:off x="11652853" y="2180524"/>
              <a:ext cx="539147" cy="1125438"/>
            </a:xfrm>
            <a:custGeom>
              <a:rect b="b" l="l" r="r" t="t"/>
              <a:pathLst>
                <a:path extrusionOk="0" h="1125438" w="539147">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 name="Google Shape;35;p2"/>
            <p:cNvSpPr/>
            <p:nvPr/>
          </p:nvSpPr>
          <p:spPr>
            <a:xfrm>
              <a:off x="11652853" y="809010"/>
              <a:ext cx="539147" cy="1125439"/>
            </a:xfrm>
            <a:custGeom>
              <a:rect b="b" l="l" r="r" t="t"/>
              <a:pathLst>
                <a:path extrusionOk="0" h="1125439" w="539147">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 name="Google Shape;36;p2"/>
            <p:cNvSpPr/>
            <p:nvPr/>
          </p:nvSpPr>
          <p:spPr>
            <a:xfrm>
              <a:off x="11652853" y="1"/>
              <a:ext cx="539147" cy="562933"/>
            </a:xfrm>
            <a:custGeom>
              <a:rect b="b" l="l" r="r" t="t"/>
              <a:pathLst>
                <a:path extrusionOk="0" h="562933" w="539147">
                  <a:moveTo>
                    <a:pt x="22" y="0"/>
                  </a:moveTo>
                  <a:lnTo>
                    <a:pt x="539147" y="0"/>
                  </a:lnTo>
                  <a:lnTo>
                    <a:pt x="539147" y="562933"/>
                  </a:lnTo>
                  <a:lnTo>
                    <a:pt x="451423" y="554090"/>
                  </a:lnTo>
                  <a:cubicBezTo>
                    <a:pt x="193797" y="501372"/>
                    <a:pt x="0" y="273425"/>
                    <a:pt x="0" y="2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37" name="Google Shape;37;p2"/>
          <p:cNvSpPr txBox="1"/>
          <p:nvPr>
            <p:ph type="ctrTitle"/>
          </p:nvPr>
        </p:nvSpPr>
        <p:spPr>
          <a:xfrm>
            <a:off x="565150" y="768334"/>
            <a:ext cx="5066001" cy="286640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
          <p:cNvSpPr txBox="1"/>
          <p:nvPr>
            <p:ph idx="1" type="subTitle"/>
          </p:nvPr>
        </p:nvSpPr>
        <p:spPr>
          <a:xfrm>
            <a:off x="565150" y="4283239"/>
            <a:ext cx="5066001" cy="147517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900"/>
              </a:spcBef>
              <a:spcAft>
                <a:spcPts val="0"/>
              </a:spcAft>
              <a:buClr>
                <a:schemeClr val="lt1"/>
              </a:buClr>
              <a:buSzPts val="2000"/>
              <a:buNone/>
              <a:defRPr sz="2000"/>
            </a:lvl1pPr>
            <a:lvl2pPr lvl="1" algn="ctr">
              <a:lnSpc>
                <a:spcPct val="100000"/>
              </a:lnSpc>
              <a:spcBef>
                <a:spcPts val="900"/>
              </a:spcBef>
              <a:spcAft>
                <a:spcPts val="0"/>
              </a:spcAft>
              <a:buClr>
                <a:schemeClr val="lt1"/>
              </a:buClr>
              <a:buSzPts val="2000"/>
              <a:buNone/>
              <a:defRPr sz="2000"/>
            </a:lvl2pPr>
            <a:lvl3pPr lvl="2" algn="ctr">
              <a:lnSpc>
                <a:spcPct val="100000"/>
              </a:lnSpc>
              <a:spcBef>
                <a:spcPts val="900"/>
              </a:spcBef>
              <a:spcAft>
                <a:spcPts val="0"/>
              </a:spcAft>
              <a:buClr>
                <a:schemeClr val="lt1"/>
              </a:buClr>
              <a:buSzPts val="1800"/>
              <a:buNone/>
              <a:defRPr sz="1800"/>
            </a:lvl3pPr>
            <a:lvl4pPr lvl="3" algn="ctr">
              <a:lnSpc>
                <a:spcPct val="100000"/>
              </a:lnSpc>
              <a:spcBef>
                <a:spcPts val="900"/>
              </a:spcBef>
              <a:spcAft>
                <a:spcPts val="0"/>
              </a:spcAft>
              <a:buClr>
                <a:schemeClr val="lt1"/>
              </a:buClr>
              <a:buSzPts val="1600"/>
              <a:buNone/>
              <a:defRPr sz="1600"/>
            </a:lvl4pPr>
            <a:lvl5pPr lvl="4" algn="ctr">
              <a:lnSpc>
                <a:spcPct val="100000"/>
              </a:lnSpc>
              <a:spcBef>
                <a:spcPts val="9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39" name="Google Shape;39;p2"/>
          <p:cNvSpPr txBox="1"/>
          <p:nvPr>
            <p:ph idx="10" type="dt"/>
          </p:nvPr>
        </p:nvSpPr>
        <p:spPr>
          <a:xfrm>
            <a:off x="566928" y="457200"/>
            <a:ext cx="36082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
          <p:cNvSpPr txBox="1"/>
          <p:nvPr>
            <p:ph idx="11" type="ftr"/>
          </p:nvPr>
        </p:nvSpPr>
        <p:spPr>
          <a:xfrm>
            <a:off x="565150" y="6141085"/>
            <a:ext cx="36082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
          <p:cNvSpPr txBox="1"/>
          <p:nvPr>
            <p:ph idx="12" type="sldNum"/>
          </p:nvPr>
        </p:nvSpPr>
        <p:spPr>
          <a:xfrm>
            <a:off x="4817335" y="6141085"/>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2" name="Google Shape;42;p2"/>
          <p:cNvCxnSpPr/>
          <p:nvPr/>
        </p:nvCxnSpPr>
        <p:spPr>
          <a:xfrm>
            <a:off x="565150" y="6087110"/>
            <a:ext cx="5066001" cy="0"/>
          </a:xfrm>
          <a:prstGeom prst="straightConnector1">
            <a:avLst/>
          </a:prstGeom>
          <a:noFill/>
          <a:ln cap="flat" cmpd="sng" w="12700">
            <a:solidFill>
              <a:schemeClr val="dk1"/>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7" name="Shape 207"/>
        <p:cNvGrpSpPr/>
        <p:nvPr/>
      </p:nvGrpSpPr>
      <p:grpSpPr>
        <a:xfrm>
          <a:off x="0" y="0"/>
          <a:ext cx="0" cy="0"/>
          <a:chOff x="0" y="0"/>
          <a:chExt cx="0" cy="0"/>
        </a:xfrm>
      </p:grpSpPr>
      <p:grpSp>
        <p:nvGrpSpPr>
          <p:cNvPr id="208" name="Google Shape;208;p12"/>
          <p:cNvGrpSpPr/>
          <p:nvPr/>
        </p:nvGrpSpPr>
        <p:grpSpPr>
          <a:xfrm>
            <a:off x="10290315" y="0"/>
            <a:ext cx="1901686" cy="6858000"/>
            <a:chOff x="10290315" y="0"/>
            <a:chExt cx="1901686" cy="6858000"/>
          </a:xfrm>
        </p:grpSpPr>
        <p:sp>
          <p:nvSpPr>
            <p:cNvPr id="209" name="Google Shape;209;p12"/>
            <p:cNvSpPr/>
            <p:nvPr/>
          </p:nvSpPr>
          <p:spPr>
            <a:xfrm>
              <a:off x="10290315" y="0"/>
              <a:ext cx="1130724" cy="565573"/>
            </a:xfrm>
            <a:custGeom>
              <a:rect b="b" l="l" r="r" t="t"/>
              <a:pathLst>
                <a:path extrusionOk="0" h="565573" w="1130724">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0" name="Google Shape;210;p12"/>
            <p:cNvSpPr/>
            <p:nvPr/>
          </p:nvSpPr>
          <p:spPr>
            <a:xfrm>
              <a:off x="11653180" y="6295093"/>
              <a:ext cx="538821" cy="562907"/>
            </a:xfrm>
            <a:custGeom>
              <a:rect b="b" l="l" r="r" t="t"/>
              <a:pathLst>
                <a:path extrusionOk="0" h="562907" w="538821">
                  <a:moveTo>
                    <a:pt x="538821" y="0"/>
                  </a:moveTo>
                  <a:lnTo>
                    <a:pt x="538821" y="562907"/>
                  </a:lnTo>
                  <a:lnTo>
                    <a:pt x="22" y="562907"/>
                  </a:lnTo>
                  <a:lnTo>
                    <a:pt x="0" y="562686"/>
                  </a:lnTo>
                  <a:cubicBezTo>
                    <a:pt x="0" y="289475"/>
                    <a:pt x="193796" y="61528"/>
                    <a:pt x="451422" y="88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1" name="Google Shape;211;p12"/>
            <p:cNvSpPr/>
            <p:nvPr/>
          </p:nvSpPr>
          <p:spPr>
            <a:xfrm>
              <a:off x="11653180" y="3552066"/>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2" name="Google Shape;212;p12"/>
            <p:cNvSpPr/>
            <p:nvPr/>
          </p:nvSpPr>
          <p:spPr>
            <a:xfrm>
              <a:off x="11653180" y="2180552"/>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3" name="Google Shape;213;p12"/>
            <p:cNvSpPr/>
            <p:nvPr/>
          </p:nvSpPr>
          <p:spPr>
            <a:xfrm>
              <a:off x="11653180" y="809039"/>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4" name="Google Shape;214;p12"/>
            <p:cNvSpPr/>
            <p:nvPr/>
          </p:nvSpPr>
          <p:spPr>
            <a:xfrm>
              <a:off x="11653180" y="0"/>
              <a:ext cx="538821" cy="562898"/>
            </a:xfrm>
            <a:custGeom>
              <a:rect b="b" l="l" r="r" t="t"/>
              <a:pathLst>
                <a:path extrusionOk="0" h="562898" w="538821">
                  <a:moveTo>
                    <a:pt x="21" y="0"/>
                  </a:moveTo>
                  <a:lnTo>
                    <a:pt x="538821" y="0"/>
                  </a:lnTo>
                  <a:lnTo>
                    <a:pt x="538821" y="562898"/>
                  </a:lnTo>
                  <a:lnTo>
                    <a:pt x="451422" y="554087"/>
                  </a:lnTo>
                  <a:cubicBezTo>
                    <a:pt x="193796" y="501369"/>
                    <a:pt x="0" y="273422"/>
                    <a:pt x="0" y="21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15" name="Google Shape;215;p12"/>
          <p:cNvSpPr txBox="1"/>
          <p:nvPr>
            <p:ph type="title"/>
          </p:nvPr>
        </p:nvSpPr>
        <p:spPr>
          <a:xfrm>
            <a:off x="565151" y="764973"/>
            <a:ext cx="3609982" cy="139504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6" name="Google Shape;216;p12"/>
          <p:cNvSpPr txBox="1"/>
          <p:nvPr>
            <p:ph idx="1" type="body"/>
          </p:nvPr>
        </p:nvSpPr>
        <p:spPr>
          <a:xfrm>
            <a:off x="5104832" y="770890"/>
            <a:ext cx="6112517" cy="480057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900"/>
              </a:spcBef>
              <a:spcAft>
                <a:spcPts val="0"/>
              </a:spcAft>
              <a:buClr>
                <a:schemeClr val="dk1"/>
              </a:buClr>
              <a:buSzPts val="2800"/>
              <a:buChar char="•"/>
              <a:defRPr sz="2800"/>
            </a:lvl1pPr>
            <a:lvl2pPr indent="-381000" lvl="1" marL="914400" algn="l">
              <a:lnSpc>
                <a:spcPct val="100000"/>
              </a:lnSpc>
              <a:spcBef>
                <a:spcPts val="900"/>
              </a:spcBef>
              <a:spcAft>
                <a:spcPts val="0"/>
              </a:spcAft>
              <a:buClr>
                <a:schemeClr val="dk1"/>
              </a:buClr>
              <a:buSzPts val="2400"/>
              <a:buChar char="•"/>
              <a:defRPr sz="2400"/>
            </a:lvl2pPr>
            <a:lvl3pPr indent="-355600" lvl="2" marL="1371600" algn="l">
              <a:lnSpc>
                <a:spcPct val="100000"/>
              </a:lnSpc>
              <a:spcBef>
                <a:spcPts val="900"/>
              </a:spcBef>
              <a:spcAft>
                <a:spcPts val="0"/>
              </a:spcAft>
              <a:buClr>
                <a:schemeClr val="dk1"/>
              </a:buClr>
              <a:buSzPts val="2000"/>
              <a:buChar char="•"/>
              <a:defRPr sz="2000"/>
            </a:lvl3pPr>
            <a:lvl4pPr indent="-342900" lvl="3" marL="1828800" algn="l">
              <a:lnSpc>
                <a:spcPct val="100000"/>
              </a:lnSpc>
              <a:spcBef>
                <a:spcPts val="900"/>
              </a:spcBef>
              <a:spcAft>
                <a:spcPts val="0"/>
              </a:spcAft>
              <a:buClr>
                <a:schemeClr val="dk1"/>
              </a:buClr>
              <a:buSzPts val="1800"/>
              <a:buChar char="•"/>
              <a:defRPr sz="1800"/>
            </a:lvl4pPr>
            <a:lvl5pPr indent="-330200" lvl="4" marL="2286000" algn="l">
              <a:lnSpc>
                <a:spcPct val="100000"/>
              </a:lnSpc>
              <a:spcBef>
                <a:spcPts val="900"/>
              </a:spcBef>
              <a:spcAft>
                <a:spcPts val="0"/>
              </a:spcAft>
              <a:buClr>
                <a:schemeClr val="dk1"/>
              </a:buClr>
              <a:buSzPts val="1600"/>
              <a:buChar char="•"/>
              <a:defRPr sz="16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17" name="Google Shape;217;p12"/>
          <p:cNvSpPr txBox="1"/>
          <p:nvPr>
            <p:ph idx="2" type="body"/>
          </p:nvPr>
        </p:nvSpPr>
        <p:spPr>
          <a:xfrm>
            <a:off x="565150" y="2160016"/>
            <a:ext cx="3609983" cy="370897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900"/>
              </a:spcBef>
              <a:spcAft>
                <a:spcPts val="0"/>
              </a:spcAft>
              <a:buClr>
                <a:schemeClr val="dk1"/>
              </a:buClr>
              <a:buSzPts val="1600"/>
              <a:buNone/>
              <a:defRPr sz="1600"/>
            </a:lvl1pPr>
            <a:lvl2pPr indent="-228600" lvl="1" marL="914400" algn="l">
              <a:lnSpc>
                <a:spcPct val="100000"/>
              </a:lnSpc>
              <a:spcBef>
                <a:spcPts val="900"/>
              </a:spcBef>
              <a:spcAft>
                <a:spcPts val="0"/>
              </a:spcAft>
              <a:buClr>
                <a:schemeClr val="dk1"/>
              </a:buClr>
              <a:buSzPts val="1400"/>
              <a:buNone/>
              <a:defRPr sz="1400"/>
            </a:lvl2pPr>
            <a:lvl3pPr indent="-228600" lvl="2" marL="1371600" algn="l">
              <a:lnSpc>
                <a:spcPct val="100000"/>
              </a:lnSpc>
              <a:spcBef>
                <a:spcPts val="900"/>
              </a:spcBef>
              <a:spcAft>
                <a:spcPts val="0"/>
              </a:spcAft>
              <a:buClr>
                <a:schemeClr val="dk1"/>
              </a:buClr>
              <a:buSzPts val="1200"/>
              <a:buNone/>
              <a:defRPr sz="1200"/>
            </a:lvl3pPr>
            <a:lvl4pPr indent="-228600" lvl="3" marL="1828800" algn="l">
              <a:lnSpc>
                <a:spcPct val="100000"/>
              </a:lnSpc>
              <a:spcBef>
                <a:spcPts val="900"/>
              </a:spcBef>
              <a:spcAft>
                <a:spcPts val="0"/>
              </a:spcAft>
              <a:buClr>
                <a:schemeClr val="dk1"/>
              </a:buClr>
              <a:buSzPts val="1000"/>
              <a:buNone/>
              <a:defRPr sz="1000"/>
            </a:lvl4pPr>
            <a:lvl5pPr indent="-228600" lvl="4" marL="2286000" algn="l">
              <a:lnSpc>
                <a:spcPct val="100000"/>
              </a:lnSpc>
              <a:spcBef>
                <a:spcPts val="9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18" name="Google Shape;218;p12"/>
          <p:cNvSpPr txBox="1"/>
          <p:nvPr>
            <p:ph idx="10" type="dt"/>
          </p:nvPr>
        </p:nvSpPr>
        <p:spPr>
          <a:xfrm>
            <a:off x="566928" y="457200"/>
            <a:ext cx="36082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12"/>
          <p:cNvSpPr txBox="1"/>
          <p:nvPr>
            <p:ph idx="11" type="ftr"/>
          </p:nvPr>
        </p:nvSpPr>
        <p:spPr>
          <a:xfrm>
            <a:off x="565150" y="6141085"/>
            <a:ext cx="36082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12"/>
          <p:cNvSpPr txBox="1"/>
          <p:nvPr>
            <p:ph idx="12" type="sldNum"/>
          </p:nvPr>
        </p:nvSpPr>
        <p:spPr>
          <a:xfrm>
            <a:off x="10809678" y="6141085"/>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21" name="Google Shape;221;p12"/>
          <p:cNvCxnSpPr/>
          <p:nvPr/>
        </p:nvCxnSpPr>
        <p:spPr>
          <a:xfrm>
            <a:off x="565150" y="6087110"/>
            <a:ext cx="11058344" cy="0"/>
          </a:xfrm>
          <a:prstGeom prst="straightConnector1">
            <a:avLst/>
          </a:prstGeom>
          <a:noFill/>
          <a:ln cap="flat" cmpd="sng" w="12700">
            <a:solidFill>
              <a:srgbClr val="A5A5A5"/>
            </a:solidFill>
            <a:prstDash val="solid"/>
            <a:miter lim="800000"/>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22" name="Shape 222"/>
        <p:cNvGrpSpPr/>
        <p:nvPr/>
      </p:nvGrpSpPr>
      <p:grpSpPr>
        <a:xfrm>
          <a:off x="0" y="0"/>
          <a:ext cx="0" cy="0"/>
          <a:chOff x="0" y="0"/>
          <a:chExt cx="0" cy="0"/>
        </a:xfrm>
      </p:grpSpPr>
      <p:grpSp>
        <p:nvGrpSpPr>
          <p:cNvPr id="223" name="Google Shape;223;p13"/>
          <p:cNvGrpSpPr/>
          <p:nvPr/>
        </p:nvGrpSpPr>
        <p:grpSpPr>
          <a:xfrm>
            <a:off x="10290315" y="0"/>
            <a:ext cx="1901686" cy="6858000"/>
            <a:chOff x="10290315" y="0"/>
            <a:chExt cx="1901686" cy="6858000"/>
          </a:xfrm>
        </p:grpSpPr>
        <p:sp>
          <p:nvSpPr>
            <p:cNvPr id="224" name="Google Shape;224;p13"/>
            <p:cNvSpPr/>
            <p:nvPr/>
          </p:nvSpPr>
          <p:spPr>
            <a:xfrm>
              <a:off x="10290315" y="806362"/>
              <a:ext cx="1130724" cy="1130723"/>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5" name="Google Shape;225;p13"/>
            <p:cNvSpPr/>
            <p:nvPr/>
          </p:nvSpPr>
          <p:spPr>
            <a:xfrm>
              <a:off x="10290315" y="0"/>
              <a:ext cx="1130724" cy="565573"/>
            </a:xfrm>
            <a:custGeom>
              <a:rect b="b" l="l" r="r" t="t"/>
              <a:pathLst>
                <a:path extrusionOk="0" h="565573" w="1130724">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6" name="Google Shape;226;p13"/>
            <p:cNvSpPr/>
            <p:nvPr/>
          </p:nvSpPr>
          <p:spPr>
            <a:xfrm>
              <a:off x="11653180" y="6295093"/>
              <a:ext cx="538821" cy="562907"/>
            </a:xfrm>
            <a:custGeom>
              <a:rect b="b" l="l" r="r" t="t"/>
              <a:pathLst>
                <a:path extrusionOk="0" h="562907" w="538821">
                  <a:moveTo>
                    <a:pt x="538821" y="0"/>
                  </a:moveTo>
                  <a:lnTo>
                    <a:pt x="538821" y="562907"/>
                  </a:lnTo>
                  <a:lnTo>
                    <a:pt x="22" y="562907"/>
                  </a:lnTo>
                  <a:lnTo>
                    <a:pt x="0" y="562686"/>
                  </a:lnTo>
                  <a:cubicBezTo>
                    <a:pt x="0" y="289475"/>
                    <a:pt x="193796" y="61528"/>
                    <a:pt x="451422" y="88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7" name="Google Shape;227;p13"/>
            <p:cNvSpPr/>
            <p:nvPr/>
          </p:nvSpPr>
          <p:spPr>
            <a:xfrm>
              <a:off x="11653180" y="3552066"/>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8" name="Google Shape;228;p13"/>
            <p:cNvSpPr/>
            <p:nvPr/>
          </p:nvSpPr>
          <p:spPr>
            <a:xfrm>
              <a:off x="11653180" y="2180552"/>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9" name="Google Shape;229;p13"/>
            <p:cNvSpPr/>
            <p:nvPr/>
          </p:nvSpPr>
          <p:spPr>
            <a:xfrm>
              <a:off x="11653180" y="809039"/>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 name="Google Shape;230;p13"/>
            <p:cNvSpPr/>
            <p:nvPr/>
          </p:nvSpPr>
          <p:spPr>
            <a:xfrm>
              <a:off x="11653180" y="0"/>
              <a:ext cx="538821" cy="562898"/>
            </a:xfrm>
            <a:custGeom>
              <a:rect b="b" l="l" r="r" t="t"/>
              <a:pathLst>
                <a:path extrusionOk="0" h="562898" w="538821">
                  <a:moveTo>
                    <a:pt x="21" y="0"/>
                  </a:moveTo>
                  <a:lnTo>
                    <a:pt x="538821" y="0"/>
                  </a:lnTo>
                  <a:lnTo>
                    <a:pt x="538821" y="562898"/>
                  </a:lnTo>
                  <a:lnTo>
                    <a:pt x="451422" y="554087"/>
                  </a:lnTo>
                  <a:cubicBezTo>
                    <a:pt x="193796" y="501369"/>
                    <a:pt x="0" y="273422"/>
                    <a:pt x="0" y="21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31" name="Google Shape;231;p13"/>
          <p:cNvSpPr txBox="1"/>
          <p:nvPr>
            <p:ph type="title"/>
          </p:nvPr>
        </p:nvSpPr>
        <p:spPr>
          <a:xfrm>
            <a:off x="565150" y="770889"/>
            <a:ext cx="3609983" cy="1389127"/>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2" name="Google Shape;232;p13"/>
          <p:cNvSpPr/>
          <p:nvPr>
            <p:ph idx="2" type="pic"/>
          </p:nvPr>
        </p:nvSpPr>
        <p:spPr>
          <a:xfrm>
            <a:off x="5223838" y="890816"/>
            <a:ext cx="6060136" cy="4870411"/>
          </a:xfrm>
          <a:prstGeom prst="rect">
            <a:avLst/>
          </a:prstGeom>
          <a:solidFill>
            <a:schemeClr val="lt2"/>
          </a:solidFill>
          <a:ln>
            <a:noFill/>
          </a:ln>
        </p:spPr>
      </p:sp>
      <p:sp>
        <p:nvSpPr>
          <p:cNvPr id="233" name="Google Shape;233;p13"/>
          <p:cNvSpPr txBox="1"/>
          <p:nvPr>
            <p:ph idx="1" type="body"/>
          </p:nvPr>
        </p:nvSpPr>
        <p:spPr>
          <a:xfrm>
            <a:off x="565150" y="2160016"/>
            <a:ext cx="3609983" cy="360121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900"/>
              </a:spcBef>
              <a:spcAft>
                <a:spcPts val="0"/>
              </a:spcAft>
              <a:buClr>
                <a:schemeClr val="dk1"/>
              </a:buClr>
              <a:buSzPts val="1600"/>
              <a:buNone/>
              <a:defRPr sz="1600"/>
            </a:lvl1pPr>
            <a:lvl2pPr indent="-228600" lvl="1" marL="914400" algn="l">
              <a:lnSpc>
                <a:spcPct val="100000"/>
              </a:lnSpc>
              <a:spcBef>
                <a:spcPts val="900"/>
              </a:spcBef>
              <a:spcAft>
                <a:spcPts val="0"/>
              </a:spcAft>
              <a:buClr>
                <a:schemeClr val="dk1"/>
              </a:buClr>
              <a:buSzPts val="1400"/>
              <a:buNone/>
              <a:defRPr sz="1400"/>
            </a:lvl2pPr>
            <a:lvl3pPr indent="-228600" lvl="2" marL="1371600" algn="l">
              <a:lnSpc>
                <a:spcPct val="100000"/>
              </a:lnSpc>
              <a:spcBef>
                <a:spcPts val="900"/>
              </a:spcBef>
              <a:spcAft>
                <a:spcPts val="0"/>
              </a:spcAft>
              <a:buClr>
                <a:schemeClr val="dk1"/>
              </a:buClr>
              <a:buSzPts val="1200"/>
              <a:buNone/>
              <a:defRPr sz="1200"/>
            </a:lvl3pPr>
            <a:lvl4pPr indent="-228600" lvl="3" marL="1828800" algn="l">
              <a:lnSpc>
                <a:spcPct val="100000"/>
              </a:lnSpc>
              <a:spcBef>
                <a:spcPts val="900"/>
              </a:spcBef>
              <a:spcAft>
                <a:spcPts val="0"/>
              </a:spcAft>
              <a:buClr>
                <a:schemeClr val="dk1"/>
              </a:buClr>
              <a:buSzPts val="1000"/>
              <a:buNone/>
              <a:defRPr sz="1000"/>
            </a:lvl4pPr>
            <a:lvl5pPr indent="-228600" lvl="4" marL="2286000" algn="l">
              <a:lnSpc>
                <a:spcPct val="100000"/>
              </a:lnSpc>
              <a:spcBef>
                <a:spcPts val="9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4" name="Google Shape;234;p13"/>
          <p:cNvSpPr txBox="1"/>
          <p:nvPr>
            <p:ph idx="10" type="dt"/>
          </p:nvPr>
        </p:nvSpPr>
        <p:spPr>
          <a:xfrm>
            <a:off x="566928" y="457200"/>
            <a:ext cx="36082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13"/>
          <p:cNvSpPr txBox="1"/>
          <p:nvPr>
            <p:ph idx="11" type="ftr"/>
          </p:nvPr>
        </p:nvSpPr>
        <p:spPr>
          <a:xfrm>
            <a:off x="565150" y="6141085"/>
            <a:ext cx="36082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13"/>
          <p:cNvSpPr txBox="1"/>
          <p:nvPr>
            <p:ph idx="12" type="sldNum"/>
          </p:nvPr>
        </p:nvSpPr>
        <p:spPr>
          <a:xfrm>
            <a:off x="10809678" y="6141085"/>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37" name="Google Shape;237;p13"/>
          <p:cNvCxnSpPr/>
          <p:nvPr/>
        </p:nvCxnSpPr>
        <p:spPr>
          <a:xfrm>
            <a:off x="565150" y="6087110"/>
            <a:ext cx="11058344" cy="0"/>
          </a:xfrm>
          <a:prstGeom prst="straightConnector1">
            <a:avLst/>
          </a:prstGeom>
          <a:noFill/>
          <a:ln cap="flat" cmpd="sng" w="12700">
            <a:solidFill>
              <a:srgbClr val="A5A5A5"/>
            </a:solidFill>
            <a:prstDash val="solid"/>
            <a:miter lim="800000"/>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38" name="Shape 238"/>
        <p:cNvGrpSpPr/>
        <p:nvPr/>
      </p:nvGrpSpPr>
      <p:grpSpPr>
        <a:xfrm>
          <a:off x="0" y="0"/>
          <a:ext cx="0" cy="0"/>
          <a:chOff x="0" y="0"/>
          <a:chExt cx="0" cy="0"/>
        </a:xfrm>
      </p:grpSpPr>
      <p:grpSp>
        <p:nvGrpSpPr>
          <p:cNvPr id="239" name="Google Shape;239;p14"/>
          <p:cNvGrpSpPr/>
          <p:nvPr/>
        </p:nvGrpSpPr>
        <p:grpSpPr>
          <a:xfrm>
            <a:off x="8928528" y="0"/>
            <a:ext cx="3263472" cy="6858000"/>
            <a:chOff x="8928528" y="0"/>
            <a:chExt cx="3263472" cy="6858000"/>
          </a:xfrm>
        </p:grpSpPr>
        <p:sp>
          <p:nvSpPr>
            <p:cNvPr id="240" name="Google Shape;240;p14"/>
            <p:cNvSpPr/>
            <p:nvPr/>
          </p:nvSpPr>
          <p:spPr>
            <a:xfrm>
              <a:off x="8928528" y="4918120"/>
              <a:ext cx="1130724" cy="1130723"/>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1" name="Google Shape;241;p14"/>
            <p:cNvSpPr/>
            <p:nvPr/>
          </p:nvSpPr>
          <p:spPr>
            <a:xfrm>
              <a:off x="8928528" y="0"/>
              <a:ext cx="1130724" cy="565573"/>
            </a:xfrm>
            <a:custGeom>
              <a:rect b="b" l="l" r="r" t="t"/>
              <a:pathLst>
                <a:path extrusionOk="0" h="565573" w="1130724">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2" name="Google Shape;242;p14"/>
            <p:cNvSpPr/>
            <p:nvPr/>
          </p:nvSpPr>
          <p:spPr>
            <a:xfrm>
              <a:off x="10291391" y="6292417"/>
              <a:ext cx="1130724" cy="565583"/>
            </a:xfrm>
            <a:custGeom>
              <a:rect b="b" l="l" r="r" t="t"/>
              <a:pathLst>
                <a:path extrusionOk="0" h="565583" w="1130724">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3" name="Google Shape;243;p14"/>
            <p:cNvSpPr/>
            <p:nvPr/>
          </p:nvSpPr>
          <p:spPr>
            <a:xfrm>
              <a:off x="10291392" y="3549390"/>
              <a:ext cx="1130724" cy="1130723"/>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4" name="Google Shape;244;p14"/>
            <p:cNvSpPr/>
            <p:nvPr/>
          </p:nvSpPr>
          <p:spPr>
            <a:xfrm>
              <a:off x="10291392" y="2177876"/>
              <a:ext cx="1130724" cy="1130723"/>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5" name="Google Shape;245;p14"/>
            <p:cNvSpPr/>
            <p:nvPr/>
          </p:nvSpPr>
          <p:spPr>
            <a:xfrm>
              <a:off x="10291392" y="806363"/>
              <a:ext cx="1130724" cy="1130723"/>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6" name="Google Shape;246;p14"/>
            <p:cNvSpPr/>
            <p:nvPr/>
          </p:nvSpPr>
          <p:spPr>
            <a:xfrm>
              <a:off x="10291392" y="0"/>
              <a:ext cx="1130724" cy="565573"/>
            </a:xfrm>
            <a:custGeom>
              <a:rect b="b" l="l" r="r" t="t"/>
              <a:pathLst>
                <a:path extrusionOk="0" h="565573" w="1130724">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7" name="Google Shape;247;p14"/>
            <p:cNvSpPr/>
            <p:nvPr/>
          </p:nvSpPr>
          <p:spPr>
            <a:xfrm>
              <a:off x="11654256" y="6295201"/>
              <a:ext cx="537744" cy="562799"/>
            </a:xfrm>
            <a:custGeom>
              <a:rect b="b" l="l" r="r" t="t"/>
              <a:pathLst>
                <a:path extrusionOk="0" h="562799" w="537744">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8" name="Google Shape;248;p14"/>
            <p:cNvSpPr/>
            <p:nvPr/>
          </p:nvSpPr>
          <p:spPr>
            <a:xfrm>
              <a:off x="11654256" y="4923687"/>
              <a:ext cx="537744" cy="1125156"/>
            </a:xfrm>
            <a:custGeom>
              <a:rect b="b" l="l" r="r" t="t"/>
              <a:pathLst>
                <a:path extrusionOk="0" h="1125156" w="537744">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9" name="Google Shape;249;p14"/>
            <p:cNvSpPr/>
            <p:nvPr/>
          </p:nvSpPr>
          <p:spPr>
            <a:xfrm>
              <a:off x="11654256" y="3552173"/>
              <a:ext cx="537744" cy="1125156"/>
            </a:xfrm>
            <a:custGeom>
              <a:rect b="b" l="l" r="r" t="t"/>
              <a:pathLst>
                <a:path extrusionOk="0" h="1125156" w="537744">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0" name="Google Shape;250;p14"/>
            <p:cNvSpPr/>
            <p:nvPr/>
          </p:nvSpPr>
          <p:spPr>
            <a:xfrm>
              <a:off x="11654256" y="2180659"/>
              <a:ext cx="537744" cy="1125156"/>
            </a:xfrm>
            <a:custGeom>
              <a:rect b="b" l="l" r="r" t="t"/>
              <a:pathLst>
                <a:path extrusionOk="0" h="1125156" w="537744">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1" name="Google Shape;251;p14"/>
            <p:cNvSpPr/>
            <p:nvPr/>
          </p:nvSpPr>
          <p:spPr>
            <a:xfrm>
              <a:off x="11654256" y="809146"/>
              <a:ext cx="537744" cy="1125156"/>
            </a:xfrm>
            <a:custGeom>
              <a:rect b="b" l="l" r="r" t="t"/>
              <a:pathLst>
                <a:path extrusionOk="0" h="1125156" w="537744">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2" name="Google Shape;252;p14"/>
            <p:cNvSpPr/>
            <p:nvPr/>
          </p:nvSpPr>
          <p:spPr>
            <a:xfrm>
              <a:off x="11654256" y="0"/>
              <a:ext cx="537744" cy="562788"/>
            </a:xfrm>
            <a:custGeom>
              <a:rect b="b" l="l" r="r" t="t"/>
              <a:pathLst>
                <a:path extrusionOk="0" h="562788" w="537744">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53" name="Google Shape;253;p14"/>
          <p:cNvSpPr txBox="1"/>
          <p:nvPr>
            <p:ph type="title"/>
          </p:nvPr>
        </p:nvSpPr>
        <p:spPr>
          <a:xfrm>
            <a:off x="565150" y="770890"/>
            <a:ext cx="7335835" cy="1268984"/>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4" name="Google Shape;254;p14"/>
          <p:cNvSpPr txBox="1"/>
          <p:nvPr>
            <p:ph idx="1" type="body"/>
          </p:nvPr>
        </p:nvSpPr>
        <p:spPr>
          <a:xfrm rot="5400000">
            <a:off x="2432462" y="292704"/>
            <a:ext cx="3601212" cy="7335835"/>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Clr>
                <a:schemeClr val="dk1"/>
              </a:buClr>
              <a:buSzPts val="1800"/>
              <a:buChar char="•"/>
              <a:defRPr/>
            </a:lvl1pPr>
            <a:lvl2pPr indent="-342900" lvl="1" marL="914400" algn="l">
              <a:lnSpc>
                <a:spcPct val="100000"/>
              </a:lnSpc>
              <a:spcBef>
                <a:spcPts val="900"/>
              </a:spcBef>
              <a:spcAft>
                <a:spcPts val="0"/>
              </a:spcAft>
              <a:buClr>
                <a:schemeClr val="dk1"/>
              </a:buClr>
              <a:buSzPts val="1800"/>
              <a:buChar char="•"/>
              <a:defRPr/>
            </a:lvl2pPr>
            <a:lvl3pPr indent="-342900" lvl="2" marL="1371600" algn="l">
              <a:lnSpc>
                <a:spcPct val="100000"/>
              </a:lnSpc>
              <a:spcBef>
                <a:spcPts val="900"/>
              </a:spcBef>
              <a:spcAft>
                <a:spcPts val="0"/>
              </a:spcAft>
              <a:buClr>
                <a:schemeClr val="dk1"/>
              </a:buClr>
              <a:buSzPts val="1800"/>
              <a:buChar char="•"/>
              <a:defRPr/>
            </a:lvl3pPr>
            <a:lvl4pPr indent="-342900" lvl="3" marL="1828800" algn="l">
              <a:lnSpc>
                <a:spcPct val="100000"/>
              </a:lnSpc>
              <a:spcBef>
                <a:spcPts val="900"/>
              </a:spcBef>
              <a:spcAft>
                <a:spcPts val="0"/>
              </a:spcAft>
              <a:buClr>
                <a:schemeClr val="dk1"/>
              </a:buClr>
              <a:buSzPts val="1800"/>
              <a:buChar char="•"/>
              <a:defRPr/>
            </a:lvl4pPr>
            <a:lvl5pPr indent="-342900" lvl="4" marL="2286000" algn="l">
              <a:lnSpc>
                <a:spcPct val="100000"/>
              </a:lnSpc>
              <a:spcBef>
                <a:spcPts val="9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5" name="Google Shape;255;p14"/>
          <p:cNvSpPr txBox="1"/>
          <p:nvPr>
            <p:ph idx="10" type="dt"/>
          </p:nvPr>
        </p:nvSpPr>
        <p:spPr>
          <a:xfrm>
            <a:off x="566928" y="457200"/>
            <a:ext cx="36082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6" name="Google Shape;256;p14"/>
          <p:cNvSpPr txBox="1"/>
          <p:nvPr>
            <p:ph idx="11" type="ftr"/>
          </p:nvPr>
        </p:nvSpPr>
        <p:spPr>
          <a:xfrm>
            <a:off x="565150" y="6141085"/>
            <a:ext cx="36082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14"/>
          <p:cNvSpPr txBox="1"/>
          <p:nvPr>
            <p:ph idx="12" type="sldNum"/>
          </p:nvPr>
        </p:nvSpPr>
        <p:spPr>
          <a:xfrm>
            <a:off x="7086480" y="6141085"/>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58" name="Google Shape;258;p14"/>
          <p:cNvCxnSpPr/>
          <p:nvPr/>
        </p:nvCxnSpPr>
        <p:spPr>
          <a:xfrm>
            <a:off x="565150" y="6087110"/>
            <a:ext cx="7335146" cy="0"/>
          </a:xfrm>
          <a:prstGeom prst="straightConnector1">
            <a:avLst/>
          </a:prstGeom>
          <a:noFill/>
          <a:ln cap="flat" cmpd="sng" w="12700">
            <a:solidFill>
              <a:srgbClr val="A5A5A5"/>
            </a:solidFill>
            <a:prstDash val="solid"/>
            <a:miter lim="800000"/>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59" name="Shape 259"/>
        <p:cNvGrpSpPr/>
        <p:nvPr/>
      </p:nvGrpSpPr>
      <p:grpSpPr>
        <a:xfrm>
          <a:off x="0" y="0"/>
          <a:ext cx="0" cy="0"/>
          <a:chOff x="0" y="0"/>
          <a:chExt cx="0" cy="0"/>
        </a:xfrm>
      </p:grpSpPr>
      <p:grpSp>
        <p:nvGrpSpPr>
          <p:cNvPr id="260" name="Google Shape;260;p15"/>
          <p:cNvGrpSpPr/>
          <p:nvPr/>
        </p:nvGrpSpPr>
        <p:grpSpPr>
          <a:xfrm>
            <a:off x="10290315" y="0"/>
            <a:ext cx="1901686" cy="6858000"/>
            <a:chOff x="10290315" y="0"/>
            <a:chExt cx="1901686" cy="6858000"/>
          </a:xfrm>
        </p:grpSpPr>
        <p:sp>
          <p:nvSpPr>
            <p:cNvPr id="261" name="Google Shape;261;p15"/>
            <p:cNvSpPr/>
            <p:nvPr/>
          </p:nvSpPr>
          <p:spPr>
            <a:xfrm>
              <a:off x="10290315" y="0"/>
              <a:ext cx="1130724" cy="565573"/>
            </a:xfrm>
            <a:custGeom>
              <a:rect b="b" l="l" r="r" t="t"/>
              <a:pathLst>
                <a:path extrusionOk="0" h="565573" w="1130724">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2" name="Google Shape;262;p15"/>
            <p:cNvSpPr/>
            <p:nvPr/>
          </p:nvSpPr>
          <p:spPr>
            <a:xfrm>
              <a:off x="11653180" y="6295093"/>
              <a:ext cx="538821" cy="562907"/>
            </a:xfrm>
            <a:custGeom>
              <a:rect b="b" l="l" r="r" t="t"/>
              <a:pathLst>
                <a:path extrusionOk="0" h="562907" w="538821">
                  <a:moveTo>
                    <a:pt x="538821" y="0"/>
                  </a:moveTo>
                  <a:lnTo>
                    <a:pt x="538821" y="562907"/>
                  </a:lnTo>
                  <a:lnTo>
                    <a:pt x="22" y="562907"/>
                  </a:lnTo>
                  <a:lnTo>
                    <a:pt x="0" y="562686"/>
                  </a:lnTo>
                  <a:cubicBezTo>
                    <a:pt x="0" y="289475"/>
                    <a:pt x="193796" y="61528"/>
                    <a:pt x="451422" y="88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3" name="Google Shape;263;p15"/>
            <p:cNvSpPr/>
            <p:nvPr/>
          </p:nvSpPr>
          <p:spPr>
            <a:xfrm>
              <a:off x="11653180" y="3552066"/>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4" name="Google Shape;264;p15"/>
            <p:cNvSpPr/>
            <p:nvPr/>
          </p:nvSpPr>
          <p:spPr>
            <a:xfrm>
              <a:off x="11653180" y="2180552"/>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5" name="Google Shape;265;p15"/>
            <p:cNvSpPr/>
            <p:nvPr/>
          </p:nvSpPr>
          <p:spPr>
            <a:xfrm>
              <a:off x="11653180" y="809039"/>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6" name="Google Shape;266;p15"/>
            <p:cNvSpPr/>
            <p:nvPr/>
          </p:nvSpPr>
          <p:spPr>
            <a:xfrm>
              <a:off x="11653180" y="0"/>
              <a:ext cx="538821" cy="562898"/>
            </a:xfrm>
            <a:custGeom>
              <a:rect b="b" l="l" r="r" t="t"/>
              <a:pathLst>
                <a:path extrusionOk="0" h="562898" w="538821">
                  <a:moveTo>
                    <a:pt x="21" y="0"/>
                  </a:moveTo>
                  <a:lnTo>
                    <a:pt x="538821" y="0"/>
                  </a:lnTo>
                  <a:lnTo>
                    <a:pt x="538821" y="562898"/>
                  </a:lnTo>
                  <a:lnTo>
                    <a:pt x="451422" y="554087"/>
                  </a:lnTo>
                  <a:cubicBezTo>
                    <a:pt x="193796" y="501369"/>
                    <a:pt x="0" y="273422"/>
                    <a:pt x="0" y="21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67" name="Google Shape;267;p15"/>
          <p:cNvSpPr txBox="1"/>
          <p:nvPr>
            <p:ph type="title"/>
          </p:nvPr>
        </p:nvSpPr>
        <p:spPr>
          <a:xfrm rot="5400000">
            <a:off x="7692050" y="2234675"/>
            <a:ext cx="4784598" cy="2268507"/>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8" name="Google Shape;268;p15"/>
          <p:cNvSpPr txBox="1"/>
          <p:nvPr>
            <p:ph idx="1" type="body"/>
          </p:nvPr>
        </p:nvSpPr>
        <p:spPr>
          <a:xfrm rot="5400000">
            <a:off x="2304880" y="-763100"/>
            <a:ext cx="4784598" cy="826405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Clr>
                <a:schemeClr val="dk1"/>
              </a:buClr>
              <a:buSzPts val="1800"/>
              <a:buChar char="•"/>
              <a:defRPr/>
            </a:lvl1pPr>
            <a:lvl2pPr indent="-342900" lvl="1" marL="914400" algn="l">
              <a:lnSpc>
                <a:spcPct val="100000"/>
              </a:lnSpc>
              <a:spcBef>
                <a:spcPts val="900"/>
              </a:spcBef>
              <a:spcAft>
                <a:spcPts val="0"/>
              </a:spcAft>
              <a:buClr>
                <a:schemeClr val="dk1"/>
              </a:buClr>
              <a:buSzPts val="1800"/>
              <a:buChar char="•"/>
              <a:defRPr/>
            </a:lvl2pPr>
            <a:lvl3pPr indent="-342900" lvl="2" marL="1371600" algn="l">
              <a:lnSpc>
                <a:spcPct val="100000"/>
              </a:lnSpc>
              <a:spcBef>
                <a:spcPts val="900"/>
              </a:spcBef>
              <a:spcAft>
                <a:spcPts val="0"/>
              </a:spcAft>
              <a:buClr>
                <a:schemeClr val="dk1"/>
              </a:buClr>
              <a:buSzPts val="1800"/>
              <a:buChar char="•"/>
              <a:defRPr/>
            </a:lvl3pPr>
            <a:lvl4pPr indent="-342900" lvl="3" marL="1828800" algn="l">
              <a:lnSpc>
                <a:spcPct val="100000"/>
              </a:lnSpc>
              <a:spcBef>
                <a:spcPts val="900"/>
              </a:spcBef>
              <a:spcAft>
                <a:spcPts val="0"/>
              </a:spcAft>
              <a:buClr>
                <a:schemeClr val="dk1"/>
              </a:buClr>
              <a:buSzPts val="1800"/>
              <a:buChar char="•"/>
              <a:defRPr/>
            </a:lvl4pPr>
            <a:lvl5pPr indent="-342900" lvl="4" marL="2286000" algn="l">
              <a:lnSpc>
                <a:spcPct val="100000"/>
              </a:lnSpc>
              <a:spcBef>
                <a:spcPts val="9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9" name="Google Shape;269;p15"/>
          <p:cNvSpPr txBox="1"/>
          <p:nvPr>
            <p:ph idx="10" type="dt"/>
          </p:nvPr>
        </p:nvSpPr>
        <p:spPr>
          <a:xfrm>
            <a:off x="566928" y="457200"/>
            <a:ext cx="36082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0" name="Google Shape;270;p15"/>
          <p:cNvSpPr txBox="1"/>
          <p:nvPr>
            <p:ph idx="11" type="ftr"/>
          </p:nvPr>
        </p:nvSpPr>
        <p:spPr>
          <a:xfrm>
            <a:off x="565150" y="6141085"/>
            <a:ext cx="36082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1" name="Google Shape;271;p15"/>
          <p:cNvSpPr txBox="1"/>
          <p:nvPr>
            <p:ph idx="12" type="sldNum"/>
          </p:nvPr>
        </p:nvSpPr>
        <p:spPr>
          <a:xfrm>
            <a:off x="10809678" y="6141085"/>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2" name="Google Shape;272;p15"/>
          <p:cNvCxnSpPr/>
          <p:nvPr/>
        </p:nvCxnSpPr>
        <p:spPr>
          <a:xfrm>
            <a:off x="565150" y="6087110"/>
            <a:ext cx="11058344" cy="0"/>
          </a:xfrm>
          <a:prstGeom prst="straightConnector1">
            <a:avLst/>
          </a:prstGeom>
          <a:noFill/>
          <a:ln cap="flat" cmpd="sng" w="12700">
            <a:solidFill>
              <a:srgbClr val="A5A5A5"/>
            </a:solidFill>
            <a:prstDash val="solid"/>
            <a:miter lim="800000"/>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9" name="Shape 279"/>
        <p:cNvGrpSpPr/>
        <p:nvPr/>
      </p:nvGrpSpPr>
      <p:grpSpPr>
        <a:xfrm>
          <a:off x="0" y="0"/>
          <a:ext cx="0" cy="0"/>
          <a:chOff x="0" y="0"/>
          <a:chExt cx="0" cy="0"/>
        </a:xfrm>
      </p:grpSpPr>
      <p:grpSp>
        <p:nvGrpSpPr>
          <p:cNvPr id="280" name="Google Shape;280;p17"/>
          <p:cNvGrpSpPr/>
          <p:nvPr/>
        </p:nvGrpSpPr>
        <p:grpSpPr>
          <a:xfrm>
            <a:off x="0" y="0"/>
            <a:ext cx="12191999" cy="6861600"/>
            <a:chOff x="1" y="0"/>
            <a:chExt cx="12191999" cy="6861600"/>
          </a:xfrm>
        </p:grpSpPr>
        <p:sp>
          <p:nvSpPr>
            <p:cNvPr id="281" name="Google Shape;281;p17"/>
            <p:cNvSpPr/>
            <p:nvPr/>
          </p:nvSpPr>
          <p:spPr>
            <a:xfrm rot="-5400000">
              <a:off x="1" y="1640114"/>
              <a:ext cx="5217886" cy="5217886"/>
            </a:xfrm>
            <a:prstGeom prst="rect">
              <a:avLst/>
            </a:prstGeom>
            <a:gradFill>
              <a:gsLst>
                <a:gs pos="0">
                  <a:srgbClr val="C6278B">
                    <a:alpha val="60000"/>
                  </a:srgbClr>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82" name="Google Shape;282;p17"/>
            <p:cNvSpPr/>
            <p:nvPr/>
          </p:nvSpPr>
          <p:spPr>
            <a:xfrm>
              <a:off x="6384514" y="0"/>
              <a:ext cx="4320000" cy="4320000"/>
            </a:xfrm>
            <a:prstGeom prst="ellipse">
              <a:avLst/>
            </a:prstGeom>
            <a:solidFill>
              <a:schemeClr val="accent3">
                <a:alpha val="95686"/>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83" name="Google Shape;283;p17"/>
            <p:cNvSpPr/>
            <p:nvPr/>
          </p:nvSpPr>
          <p:spPr>
            <a:xfrm>
              <a:off x="6119057" y="1230054"/>
              <a:ext cx="5506886" cy="5506886"/>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284" name="Google Shape;284;p17"/>
            <p:cNvGrpSpPr/>
            <p:nvPr/>
          </p:nvGrpSpPr>
          <p:grpSpPr>
            <a:xfrm>
              <a:off x="690092" y="0"/>
              <a:ext cx="10800000" cy="6858000"/>
              <a:chOff x="2328000" y="0"/>
              <a:chExt cx="2880000" cy="1440000"/>
            </a:xfrm>
          </p:grpSpPr>
          <p:sp>
            <p:nvSpPr>
              <p:cNvPr id="285" name="Google Shape;285;p17"/>
              <p:cNvSpPr/>
              <p:nvPr/>
            </p:nvSpPr>
            <p:spPr>
              <a:xfrm>
                <a:off x="3768000" y="0"/>
                <a:ext cx="1440000" cy="1440000"/>
              </a:xfrm>
              <a:prstGeom prst="rect">
                <a:avLst/>
              </a:prstGeom>
              <a:gradFill>
                <a:gsLst>
                  <a:gs pos="0">
                    <a:schemeClr val="accent1"/>
                  </a:gs>
                  <a:gs pos="60000">
                    <a:srgbClr val="D7385B">
                      <a:alpha val="0"/>
                    </a:srgbClr>
                  </a:gs>
                  <a:gs pos="100000">
                    <a:srgbClr val="D7385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86" name="Google Shape;286;p17"/>
              <p:cNvSpPr/>
              <p:nvPr/>
            </p:nvSpPr>
            <p:spPr>
              <a:xfrm flipH="1">
                <a:off x="2328000" y="0"/>
                <a:ext cx="1440000" cy="1440000"/>
              </a:xfrm>
              <a:prstGeom prst="rect">
                <a:avLst/>
              </a:prstGeom>
              <a:gradFill>
                <a:gsLst>
                  <a:gs pos="0">
                    <a:schemeClr val="accent1"/>
                  </a:gs>
                  <a:gs pos="60000">
                    <a:srgbClr val="D7385B">
                      <a:alpha val="0"/>
                    </a:srgbClr>
                  </a:gs>
                  <a:gs pos="100000">
                    <a:srgbClr val="D7385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287" name="Google Shape;287;p17"/>
            <p:cNvGrpSpPr/>
            <p:nvPr/>
          </p:nvGrpSpPr>
          <p:grpSpPr>
            <a:xfrm rot="5400000">
              <a:off x="7048499" y="1714500"/>
              <a:ext cx="6858000" cy="3429000"/>
              <a:chOff x="0" y="0"/>
              <a:chExt cx="2880000" cy="1440000"/>
            </a:xfrm>
          </p:grpSpPr>
          <p:sp>
            <p:nvSpPr>
              <p:cNvPr id="288" name="Google Shape;288;p17"/>
              <p:cNvSpPr/>
              <p:nvPr/>
            </p:nvSpPr>
            <p:spPr>
              <a:xfrm>
                <a:off x="1440000" y="0"/>
                <a:ext cx="1440000" cy="1440000"/>
              </a:xfrm>
              <a:prstGeom prst="rect">
                <a:avLst/>
              </a:prstGeom>
              <a:gradFill>
                <a:gsLst>
                  <a:gs pos="0">
                    <a:schemeClr val="accent2"/>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89" name="Google Shape;289;p17"/>
              <p:cNvSpPr/>
              <p:nvPr/>
            </p:nvSpPr>
            <p:spPr>
              <a:xfrm flipH="1">
                <a:off x="0" y="0"/>
                <a:ext cx="1440000" cy="1440000"/>
              </a:xfrm>
              <a:prstGeom prst="rect">
                <a:avLst/>
              </a:prstGeom>
              <a:gradFill>
                <a:gsLst>
                  <a:gs pos="0">
                    <a:schemeClr val="accent2"/>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290" name="Google Shape;290;p17"/>
            <p:cNvSpPr/>
            <p:nvPr/>
          </p:nvSpPr>
          <p:spPr>
            <a:xfrm rot="10800000">
              <a:off x="5602287" y="271887"/>
              <a:ext cx="6589713" cy="6589713"/>
            </a:xfrm>
            <a:prstGeom prst="rect">
              <a:avLst/>
            </a:prstGeom>
            <a:gradFill>
              <a:gsLst>
                <a:gs pos="0">
                  <a:schemeClr val="accent3"/>
                </a:gs>
                <a:gs pos="60000">
                  <a:srgbClr val="D038D7">
                    <a:alpha val="0"/>
                  </a:srgbClr>
                </a:gs>
                <a:gs pos="100000">
                  <a:srgbClr val="D038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291" name="Google Shape;291;p17"/>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92" name="Google Shape;292;p17"/>
          <p:cNvSpPr txBox="1"/>
          <p:nvPr>
            <p:ph type="ctrTitle"/>
          </p:nvPr>
        </p:nvSpPr>
        <p:spPr>
          <a:xfrm>
            <a:off x="540000" y="540000"/>
            <a:ext cx="11090273" cy="3798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8800"/>
              <a:buFont typeface="Bell MT"/>
              <a:buNone/>
              <a:defRPr sz="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3" name="Google Shape;293;p17"/>
          <p:cNvSpPr txBox="1"/>
          <p:nvPr>
            <p:ph idx="1" type="subTitle"/>
          </p:nvPr>
        </p:nvSpPr>
        <p:spPr>
          <a:xfrm>
            <a:off x="540000" y="4508500"/>
            <a:ext cx="7345362" cy="1800224"/>
          </a:xfrm>
          <a:prstGeom prst="rect">
            <a:avLst/>
          </a:prstGeom>
          <a:noFill/>
          <a:ln>
            <a:noFill/>
          </a:ln>
        </p:spPr>
        <p:txBody>
          <a:bodyPr anchorCtr="0" anchor="t" bIns="45700" lIns="91425" spcFirstLastPara="1" rIns="91425" wrap="square" tIns="45700">
            <a:normAutofit/>
          </a:bodyPr>
          <a:lstStyle>
            <a:lvl1pPr lvl="0" algn="l">
              <a:lnSpc>
                <a:spcPct val="125000"/>
              </a:lnSpc>
              <a:spcBef>
                <a:spcPts val="1000"/>
              </a:spcBef>
              <a:spcAft>
                <a:spcPts val="0"/>
              </a:spcAft>
              <a:buClr>
                <a:schemeClr val="lt1"/>
              </a:buClr>
              <a:buSzPts val="1600"/>
              <a:buNone/>
              <a:defRPr sz="1600" cap="none"/>
            </a:lvl1pPr>
            <a:lvl2pPr lvl="1" algn="ctr">
              <a:lnSpc>
                <a:spcPct val="125000"/>
              </a:lnSpc>
              <a:spcBef>
                <a:spcPts val="500"/>
              </a:spcBef>
              <a:spcAft>
                <a:spcPts val="0"/>
              </a:spcAft>
              <a:buClr>
                <a:schemeClr val="lt1"/>
              </a:buClr>
              <a:buSzPts val="2000"/>
              <a:buNone/>
              <a:defRPr sz="2000"/>
            </a:lvl2pPr>
            <a:lvl3pPr lvl="2" algn="ctr">
              <a:lnSpc>
                <a:spcPct val="125000"/>
              </a:lnSpc>
              <a:spcBef>
                <a:spcPts val="500"/>
              </a:spcBef>
              <a:spcAft>
                <a:spcPts val="0"/>
              </a:spcAft>
              <a:buClr>
                <a:schemeClr val="lt1"/>
              </a:buClr>
              <a:buSzPts val="1800"/>
              <a:buNone/>
              <a:defRPr sz="1800"/>
            </a:lvl3pPr>
            <a:lvl4pPr lvl="3" algn="ctr">
              <a:lnSpc>
                <a:spcPct val="125000"/>
              </a:lnSpc>
              <a:spcBef>
                <a:spcPts val="500"/>
              </a:spcBef>
              <a:spcAft>
                <a:spcPts val="0"/>
              </a:spcAft>
              <a:buClr>
                <a:schemeClr val="lt1"/>
              </a:buClr>
              <a:buSzPts val="1600"/>
              <a:buNone/>
              <a:defRPr sz="1600"/>
            </a:lvl4pPr>
            <a:lvl5pPr lvl="4" algn="ctr">
              <a:lnSpc>
                <a:spcPct val="125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94" name="Google Shape;294;p17"/>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5" name="Google Shape;295;p17"/>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6" name="Google Shape;296;p17"/>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7" name="Shape 297"/>
        <p:cNvGrpSpPr/>
        <p:nvPr/>
      </p:nvGrpSpPr>
      <p:grpSpPr>
        <a:xfrm>
          <a:off x="0" y="0"/>
          <a:ext cx="0" cy="0"/>
          <a:chOff x="0" y="0"/>
          <a:chExt cx="0" cy="0"/>
        </a:xfrm>
      </p:grpSpPr>
      <p:grpSp>
        <p:nvGrpSpPr>
          <p:cNvPr id="298" name="Google Shape;298;p18"/>
          <p:cNvGrpSpPr/>
          <p:nvPr/>
        </p:nvGrpSpPr>
        <p:grpSpPr>
          <a:xfrm flipH="1" rot="10800000">
            <a:off x="0" y="-1"/>
            <a:ext cx="12191999" cy="6861601"/>
            <a:chOff x="0" y="-1"/>
            <a:chExt cx="12191999" cy="6861601"/>
          </a:xfrm>
        </p:grpSpPr>
        <p:sp>
          <p:nvSpPr>
            <p:cNvPr id="299" name="Google Shape;299;p18"/>
            <p:cNvSpPr/>
            <p:nvPr/>
          </p:nvSpPr>
          <p:spPr>
            <a:xfrm>
              <a:off x="0" y="0"/>
              <a:ext cx="5217886" cy="5217886"/>
            </a:xfrm>
            <a:prstGeom prst="rect">
              <a:avLst/>
            </a:prstGeom>
            <a:gradFill>
              <a:gsLst>
                <a:gs pos="0">
                  <a:srgbClr val="C6278B">
                    <a:alpha val="60000"/>
                  </a:srgbClr>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300" name="Google Shape;300;p18"/>
            <p:cNvSpPr/>
            <p:nvPr/>
          </p:nvSpPr>
          <p:spPr>
            <a:xfrm>
              <a:off x="5750280" y="2148106"/>
              <a:ext cx="4320000" cy="4320000"/>
            </a:xfrm>
            <a:prstGeom prst="ellipse">
              <a:avLst/>
            </a:prstGeom>
            <a:solidFill>
              <a:schemeClr val="accent3">
                <a:alpha val="6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301" name="Google Shape;301;p18"/>
            <p:cNvSpPr/>
            <p:nvPr/>
          </p:nvSpPr>
          <p:spPr>
            <a:xfrm>
              <a:off x="0" y="0"/>
              <a:ext cx="6347046" cy="6347046"/>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nvGrpSpPr>
            <p:cNvPr id="302" name="Google Shape;302;p18"/>
            <p:cNvGrpSpPr/>
            <p:nvPr/>
          </p:nvGrpSpPr>
          <p:grpSpPr>
            <a:xfrm rot="10800000">
              <a:off x="0" y="-1"/>
              <a:ext cx="10800000" cy="6858000"/>
              <a:chOff x="2328000" y="0"/>
              <a:chExt cx="2880000" cy="1440000"/>
            </a:xfrm>
          </p:grpSpPr>
          <p:sp>
            <p:nvSpPr>
              <p:cNvPr id="303" name="Google Shape;303;p18"/>
              <p:cNvSpPr/>
              <p:nvPr/>
            </p:nvSpPr>
            <p:spPr>
              <a:xfrm>
                <a:off x="3768000" y="0"/>
                <a:ext cx="1440000" cy="1440000"/>
              </a:xfrm>
              <a:prstGeom prst="rect">
                <a:avLst/>
              </a:prstGeom>
              <a:gradFill>
                <a:gsLst>
                  <a:gs pos="0">
                    <a:schemeClr val="accent1"/>
                  </a:gs>
                  <a:gs pos="60000">
                    <a:srgbClr val="D7385B">
                      <a:alpha val="0"/>
                    </a:srgbClr>
                  </a:gs>
                  <a:gs pos="100000">
                    <a:srgbClr val="D7385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304" name="Google Shape;304;p18"/>
              <p:cNvSpPr/>
              <p:nvPr/>
            </p:nvSpPr>
            <p:spPr>
              <a:xfrm flipH="1">
                <a:off x="2328000" y="0"/>
                <a:ext cx="1440000" cy="1440000"/>
              </a:xfrm>
              <a:prstGeom prst="rect">
                <a:avLst/>
              </a:prstGeom>
              <a:gradFill>
                <a:gsLst>
                  <a:gs pos="0">
                    <a:schemeClr val="accent1"/>
                  </a:gs>
                  <a:gs pos="60000">
                    <a:srgbClr val="D7385B">
                      <a:alpha val="0"/>
                    </a:srgbClr>
                  </a:gs>
                  <a:gs pos="100000">
                    <a:srgbClr val="D7385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305" name="Google Shape;305;p18"/>
            <p:cNvSpPr/>
            <p:nvPr/>
          </p:nvSpPr>
          <p:spPr>
            <a:xfrm rot="10800000">
              <a:off x="5602286" y="271887"/>
              <a:ext cx="6589713" cy="6589713"/>
            </a:xfrm>
            <a:prstGeom prst="rect">
              <a:avLst/>
            </a:prstGeom>
            <a:gradFill>
              <a:gsLst>
                <a:gs pos="0">
                  <a:schemeClr val="accent2"/>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306" name="Google Shape;306;p18"/>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307" name="Google Shape;307;p18"/>
          <p:cNvSpPr txBox="1"/>
          <p:nvPr>
            <p:ph type="title"/>
          </p:nvPr>
        </p:nvSpPr>
        <p:spPr>
          <a:xfrm>
            <a:off x="540000" y="540000"/>
            <a:ext cx="11101135" cy="18095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8" name="Google Shape;308;p18"/>
          <p:cNvSpPr txBox="1"/>
          <p:nvPr>
            <p:ph idx="1" type="body"/>
          </p:nvPr>
        </p:nvSpPr>
        <p:spPr>
          <a:xfrm>
            <a:off x="540000" y="2528887"/>
            <a:ext cx="11101136" cy="3779837"/>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09" name="Google Shape;309;p18"/>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0" name="Google Shape;310;p18"/>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1" name="Google Shape;311;p18"/>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2" name="Shape 312"/>
        <p:cNvGrpSpPr/>
        <p:nvPr/>
      </p:nvGrpSpPr>
      <p:grpSpPr>
        <a:xfrm>
          <a:off x="0" y="0"/>
          <a:ext cx="0" cy="0"/>
          <a:chOff x="0" y="0"/>
          <a:chExt cx="0" cy="0"/>
        </a:xfrm>
      </p:grpSpPr>
      <p:grpSp>
        <p:nvGrpSpPr>
          <p:cNvPr id="313" name="Google Shape;313;p19"/>
          <p:cNvGrpSpPr/>
          <p:nvPr/>
        </p:nvGrpSpPr>
        <p:grpSpPr>
          <a:xfrm>
            <a:off x="0" y="-3"/>
            <a:ext cx="12192000" cy="6858003"/>
            <a:chOff x="0" y="-3"/>
            <a:chExt cx="12192000" cy="6858003"/>
          </a:xfrm>
        </p:grpSpPr>
        <p:sp>
          <p:nvSpPr>
            <p:cNvPr id="314" name="Google Shape;314;p19"/>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315" name="Google Shape;315;p19"/>
            <p:cNvGrpSpPr/>
            <p:nvPr/>
          </p:nvGrpSpPr>
          <p:grpSpPr>
            <a:xfrm>
              <a:off x="672000" y="-3"/>
              <a:ext cx="11520000" cy="5760000"/>
              <a:chOff x="5981700" y="-1"/>
              <a:chExt cx="6042660" cy="3021330"/>
            </a:xfrm>
          </p:grpSpPr>
          <p:sp>
            <p:nvSpPr>
              <p:cNvPr id="316" name="Google Shape;316;p19"/>
              <p:cNvSpPr/>
              <p:nvPr/>
            </p:nvSpPr>
            <p:spPr>
              <a:xfrm>
                <a:off x="9003030" y="-1"/>
                <a:ext cx="3021330" cy="3021330"/>
              </a:xfrm>
              <a:prstGeom prst="rect">
                <a:avLst/>
              </a:prstGeom>
              <a:gradFill>
                <a:gsLst>
                  <a:gs pos="0">
                    <a:srgbClr val="D7385B">
                      <a:alpha val="60000"/>
                    </a:srgbClr>
                  </a:gs>
                  <a:gs pos="60000">
                    <a:srgbClr val="D7385B">
                      <a:alpha val="0"/>
                    </a:srgbClr>
                  </a:gs>
                  <a:gs pos="100000">
                    <a:srgbClr val="D7385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17" name="Google Shape;317;p19"/>
              <p:cNvSpPr/>
              <p:nvPr/>
            </p:nvSpPr>
            <p:spPr>
              <a:xfrm flipH="1">
                <a:off x="5981700" y="-1"/>
                <a:ext cx="3021330" cy="3021330"/>
              </a:xfrm>
              <a:prstGeom prst="rect">
                <a:avLst/>
              </a:prstGeom>
              <a:gradFill>
                <a:gsLst>
                  <a:gs pos="0">
                    <a:srgbClr val="D7385B">
                      <a:alpha val="60000"/>
                    </a:srgbClr>
                  </a:gs>
                  <a:gs pos="60000">
                    <a:srgbClr val="D7385B">
                      <a:alpha val="0"/>
                    </a:srgbClr>
                  </a:gs>
                  <a:gs pos="100000">
                    <a:srgbClr val="D7385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318" name="Google Shape;318;p19"/>
            <p:cNvSpPr/>
            <p:nvPr/>
          </p:nvSpPr>
          <p:spPr>
            <a:xfrm rot="5400000">
              <a:off x="5334000" y="0"/>
              <a:ext cx="6858000" cy="6858000"/>
            </a:xfrm>
            <a:prstGeom prst="rect">
              <a:avLst/>
            </a:prstGeom>
            <a:gradFill>
              <a:gsLst>
                <a:gs pos="0">
                  <a:srgbClr val="D038D7">
                    <a:alpha val="60000"/>
                  </a:srgbClr>
                </a:gs>
                <a:gs pos="60000">
                  <a:srgbClr val="D038D7">
                    <a:alpha val="0"/>
                  </a:srgbClr>
                </a:gs>
                <a:gs pos="100000">
                  <a:srgbClr val="D038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19" name="Google Shape;319;p19"/>
            <p:cNvSpPr/>
            <p:nvPr/>
          </p:nvSpPr>
          <p:spPr>
            <a:xfrm>
              <a:off x="0" y="2538000"/>
              <a:ext cx="4320000" cy="4320000"/>
            </a:xfrm>
            <a:prstGeom prst="ellipse">
              <a:avLst/>
            </a:prstGeom>
            <a:solidFill>
              <a:schemeClr val="accent3">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320" name="Google Shape;320;p19"/>
            <p:cNvGrpSpPr/>
            <p:nvPr/>
          </p:nvGrpSpPr>
          <p:grpSpPr>
            <a:xfrm rot="10800000">
              <a:off x="1" y="2948940"/>
              <a:ext cx="7818118" cy="3909059"/>
              <a:chOff x="0" y="0"/>
              <a:chExt cx="2880000" cy="1440000"/>
            </a:xfrm>
          </p:grpSpPr>
          <p:sp>
            <p:nvSpPr>
              <p:cNvPr id="321" name="Google Shape;321;p19"/>
              <p:cNvSpPr/>
              <p:nvPr/>
            </p:nvSpPr>
            <p:spPr>
              <a:xfrm>
                <a:off x="1440000" y="0"/>
                <a:ext cx="1440000" cy="1440000"/>
              </a:xfrm>
              <a:prstGeom prst="rect">
                <a:avLst/>
              </a:prstGeom>
              <a:gradFill>
                <a:gsLst>
                  <a:gs pos="0">
                    <a:schemeClr val="accent2"/>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22" name="Google Shape;322;p19"/>
              <p:cNvSpPr/>
              <p:nvPr/>
            </p:nvSpPr>
            <p:spPr>
              <a:xfrm flipH="1">
                <a:off x="0" y="0"/>
                <a:ext cx="1440000" cy="1440000"/>
              </a:xfrm>
              <a:prstGeom prst="rect">
                <a:avLst/>
              </a:prstGeom>
              <a:gradFill>
                <a:gsLst>
                  <a:gs pos="0">
                    <a:schemeClr val="accent2"/>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323" name="Google Shape;323;p19"/>
            <p:cNvSpPr/>
            <p:nvPr/>
          </p:nvSpPr>
          <p:spPr>
            <a:xfrm flipH="1" rot="10800000">
              <a:off x="0" y="521786"/>
              <a:ext cx="6336213" cy="6336213"/>
            </a:xfrm>
            <a:prstGeom prst="rect">
              <a:avLst/>
            </a:prstGeom>
            <a:gradFill>
              <a:gsLst>
                <a:gs pos="0">
                  <a:schemeClr val="accent1"/>
                </a:gs>
                <a:gs pos="60000">
                  <a:srgbClr val="D7385B">
                    <a:alpha val="0"/>
                  </a:srgbClr>
                </a:gs>
                <a:gs pos="100000">
                  <a:srgbClr val="D7385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324" name="Google Shape;324;p19"/>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325" name="Google Shape;325;p19"/>
          <p:cNvSpPr txBox="1"/>
          <p:nvPr>
            <p:ph type="title"/>
          </p:nvPr>
        </p:nvSpPr>
        <p:spPr>
          <a:xfrm>
            <a:off x="540000" y="539999"/>
            <a:ext cx="11090275" cy="1209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6" name="Google Shape;326;p19"/>
          <p:cNvSpPr txBox="1"/>
          <p:nvPr>
            <p:ph idx="1" type="body"/>
          </p:nvPr>
        </p:nvSpPr>
        <p:spPr>
          <a:xfrm>
            <a:off x="540000" y="1929600"/>
            <a:ext cx="5437186" cy="43848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27" name="Google Shape;327;p19"/>
          <p:cNvSpPr txBox="1"/>
          <p:nvPr>
            <p:ph idx="2" type="body"/>
          </p:nvPr>
        </p:nvSpPr>
        <p:spPr>
          <a:xfrm>
            <a:off x="6203950" y="1929600"/>
            <a:ext cx="5437186" cy="43848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28" name="Google Shape;328;p19"/>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9" name="Google Shape;329;p19"/>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0" name="Google Shape;330;p19"/>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1" name="Shape 331"/>
        <p:cNvGrpSpPr/>
        <p:nvPr/>
      </p:nvGrpSpPr>
      <p:grpSpPr>
        <a:xfrm>
          <a:off x="0" y="0"/>
          <a:ext cx="0" cy="0"/>
          <a:chOff x="0" y="0"/>
          <a:chExt cx="0" cy="0"/>
        </a:xfrm>
      </p:grpSpPr>
      <p:grpSp>
        <p:nvGrpSpPr>
          <p:cNvPr id="332" name="Google Shape;332;p20"/>
          <p:cNvGrpSpPr/>
          <p:nvPr/>
        </p:nvGrpSpPr>
        <p:grpSpPr>
          <a:xfrm>
            <a:off x="0" y="0"/>
            <a:ext cx="12192000" cy="6858000"/>
            <a:chOff x="0" y="0"/>
            <a:chExt cx="12192000" cy="6858000"/>
          </a:xfrm>
        </p:grpSpPr>
        <p:sp>
          <p:nvSpPr>
            <p:cNvPr id="333" name="Google Shape;333;p20"/>
            <p:cNvSpPr/>
            <p:nvPr/>
          </p:nvSpPr>
          <p:spPr>
            <a:xfrm flipH="1" rot="10800000">
              <a:off x="0" y="2019649"/>
              <a:ext cx="4838350" cy="4838350"/>
            </a:xfrm>
            <a:prstGeom prst="rect">
              <a:avLst/>
            </a:prstGeom>
            <a:gradFill>
              <a:gsLst>
                <a:gs pos="0">
                  <a:schemeClr val="accent1"/>
                </a:gs>
                <a:gs pos="60000">
                  <a:srgbClr val="D7385B">
                    <a:alpha val="0"/>
                  </a:srgbClr>
                </a:gs>
                <a:gs pos="100000">
                  <a:srgbClr val="D7385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334" name="Google Shape;334;p20"/>
            <p:cNvGrpSpPr/>
            <p:nvPr/>
          </p:nvGrpSpPr>
          <p:grpSpPr>
            <a:xfrm>
              <a:off x="5603875" y="0"/>
              <a:ext cx="6521820" cy="3260910"/>
              <a:chOff x="0" y="0"/>
              <a:chExt cx="2880000" cy="1440000"/>
            </a:xfrm>
          </p:grpSpPr>
          <p:sp>
            <p:nvSpPr>
              <p:cNvPr id="335" name="Google Shape;335;p20"/>
              <p:cNvSpPr/>
              <p:nvPr/>
            </p:nvSpPr>
            <p:spPr>
              <a:xfrm>
                <a:off x="1440000" y="0"/>
                <a:ext cx="1440000" cy="1440000"/>
              </a:xfrm>
              <a:prstGeom prst="rect">
                <a:avLst/>
              </a:prstGeom>
              <a:gradFill>
                <a:gsLst>
                  <a:gs pos="0">
                    <a:schemeClr val="accent2"/>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36" name="Google Shape;336;p20"/>
              <p:cNvSpPr/>
              <p:nvPr/>
            </p:nvSpPr>
            <p:spPr>
              <a:xfrm flipH="1">
                <a:off x="0" y="0"/>
                <a:ext cx="1440000" cy="1440000"/>
              </a:xfrm>
              <a:prstGeom prst="rect">
                <a:avLst/>
              </a:prstGeom>
              <a:gradFill>
                <a:gsLst>
                  <a:gs pos="0">
                    <a:schemeClr val="accent2"/>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337" name="Google Shape;337;p20"/>
            <p:cNvSpPr/>
            <p:nvPr/>
          </p:nvSpPr>
          <p:spPr>
            <a:xfrm rot="5400000">
              <a:off x="5334000" y="0"/>
              <a:ext cx="6858000" cy="6858000"/>
            </a:xfrm>
            <a:prstGeom prst="rect">
              <a:avLst/>
            </a:prstGeom>
            <a:gradFill>
              <a:gsLst>
                <a:gs pos="0">
                  <a:srgbClr val="D038D7">
                    <a:alpha val="60000"/>
                  </a:srgbClr>
                </a:gs>
                <a:gs pos="60000">
                  <a:srgbClr val="D038D7">
                    <a:alpha val="0"/>
                  </a:srgbClr>
                </a:gs>
                <a:gs pos="100000">
                  <a:srgbClr val="D038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38" name="Google Shape;338;p20"/>
            <p:cNvSpPr/>
            <p:nvPr/>
          </p:nvSpPr>
          <p:spPr>
            <a:xfrm>
              <a:off x="494887" y="2538000"/>
              <a:ext cx="4320000" cy="4320000"/>
            </a:xfrm>
            <a:prstGeom prst="ellipse">
              <a:avLst/>
            </a:prstGeom>
            <a:solidFill>
              <a:schemeClr val="accent2">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339" name="Google Shape;339;p20"/>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340" name="Google Shape;340;p20"/>
          <p:cNvSpPr txBox="1"/>
          <p:nvPr>
            <p:ph type="title"/>
          </p:nvPr>
        </p:nvSpPr>
        <p:spPr>
          <a:xfrm>
            <a:off x="540000" y="540000"/>
            <a:ext cx="7345362" cy="576872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8800"/>
              <a:buFont typeface="Bell MT"/>
              <a:buNone/>
              <a:defRPr sz="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1" name="Google Shape;341;p20"/>
          <p:cNvSpPr txBox="1"/>
          <p:nvPr>
            <p:ph idx="1" type="body"/>
          </p:nvPr>
        </p:nvSpPr>
        <p:spPr>
          <a:xfrm>
            <a:off x="8075612" y="540000"/>
            <a:ext cx="3565523" cy="5768725"/>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800"/>
              <a:buNone/>
              <a:defRPr sz="1800" cap="none">
                <a:solidFill>
                  <a:schemeClr val="lt1"/>
                </a:solidFill>
              </a:defRPr>
            </a:lvl1pPr>
            <a:lvl2pPr indent="-228600" lvl="1" marL="914400" algn="l">
              <a:lnSpc>
                <a:spcPct val="125000"/>
              </a:lnSpc>
              <a:spcBef>
                <a:spcPts val="500"/>
              </a:spcBef>
              <a:spcAft>
                <a:spcPts val="0"/>
              </a:spcAft>
              <a:buClr>
                <a:schemeClr val="lt1"/>
              </a:buClr>
              <a:buSzPts val="2000"/>
              <a:buNone/>
              <a:defRPr sz="2000">
                <a:solidFill>
                  <a:schemeClr val="lt1"/>
                </a:solidFill>
              </a:defRPr>
            </a:lvl2pPr>
            <a:lvl3pPr indent="-228600" lvl="2" marL="1371600" algn="l">
              <a:lnSpc>
                <a:spcPct val="125000"/>
              </a:lnSpc>
              <a:spcBef>
                <a:spcPts val="500"/>
              </a:spcBef>
              <a:spcAft>
                <a:spcPts val="0"/>
              </a:spcAft>
              <a:buClr>
                <a:schemeClr val="lt1"/>
              </a:buClr>
              <a:buSzPts val="1800"/>
              <a:buNone/>
              <a:defRPr sz="1800">
                <a:solidFill>
                  <a:schemeClr val="lt1"/>
                </a:solidFill>
              </a:defRPr>
            </a:lvl3pPr>
            <a:lvl4pPr indent="-228600" lvl="3" marL="1828800" algn="l">
              <a:lnSpc>
                <a:spcPct val="125000"/>
              </a:lnSpc>
              <a:spcBef>
                <a:spcPts val="500"/>
              </a:spcBef>
              <a:spcAft>
                <a:spcPts val="0"/>
              </a:spcAft>
              <a:buClr>
                <a:schemeClr val="lt1"/>
              </a:buClr>
              <a:buSzPts val="1600"/>
              <a:buNone/>
              <a:defRPr sz="1600">
                <a:solidFill>
                  <a:schemeClr val="lt1"/>
                </a:solidFill>
              </a:defRPr>
            </a:lvl4pPr>
            <a:lvl5pPr indent="-228600" lvl="4" marL="2286000" algn="l">
              <a:lnSpc>
                <a:spcPct val="125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42" name="Google Shape;342;p20"/>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3" name="Google Shape;343;p20"/>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4" name="Google Shape;344;p20"/>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5" name="Shape 345"/>
        <p:cNvGrpSpPr/>
        <p:nvPr/>
      </p:nvGrpSpPr>
      <p:grpSpPr>
        <a:xfrm>
          <a:off x="0" y="0"/>
          <a:ext cx="0" cy="0"/>
          <a:chOff x="0" y="0"/>
          <a:chExt cx="0" cy="0"/>
        </a:xfrm>
      </p:grpSpPr>
      <p:grpSp>
        <p:nvGrpSpPr>
          <p:cNvPr id="346" name="Google Shape;346;p21"/>
          <p:cNvGrpSpPr/>
          <p:nvPr/>
        </p:nvGrpSpPr>
        <p:grpSpPr>
          <a:xfrm>
            <a:off x="0" y="-2"/>
            <a:ext cx="12191999" cy="6858002"/>
            <a:chOff x="0" y="-2"/>
            <a:chExt cx="12191999" cy="6858002"/>
          </a:xfrm>
        </p:grpSpPr>
        <p:sp>
          <p:nvSpPr>
            <p:cNvPr id="347" name="Google Shape;347;p21"/>
            <p:cNvSpPr/>
            <p:nvPr/>
          </p:nvSpPr>
          <p:spPr>
            <a:xfrm>
              <a:off x="7995665" y="2562224"/>
              <a:ext cx="4196334" cy="4295775"/>
            </a:xfrm>
            <a:prstGeom prst="rect">
              <a:avLst/>
            </a:prstGeom>
            <a:gradFill>
              <a:gsLst>
                <a:gs pos="0">
                  <a:srgbClr val="D038D7">
                    <a:alpha val="40000"/>
                  </a:srgbClr>
                </a:gs>
                <a:gs pos="34000">
                  <a:srgbClr val="D038D7">
                    <a:alpha val="20000"/>
                  </a:srgbClr>
                </a:gs>
                <a:gs pos="65000">
                  <a:srgbClr val="D038D7">
                    <a:alpha val="0"/>
                  </a:srgbClr>
                </a:gs>
                <a:gs pos="100000">
                  <a:srgbClr val="D038D7">
                    <a:alpha val="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348" name="Google Shape;348;p21"/>
            <p:cNvGrpSpPr/>
            <p:nvPr/>
          </p:nvGrpSpPr>
          <p:grpSpPr>
            <a:xfrm rot="-5400000">
              <a:off x="2295528" y="-2295528"/>
              <a:ext cx="6858000" cy="11449051"/>
              <a:chOff x="0" y="2333625"/>
              <a:chExt cx="9515474" cy="3766109"/>
            </a:xfrm>
          </p:grpSpPr>
          <p:sp>
            <p:nvSpPr>
              <p:cNvPr id="349" name="Google Shape;349;p21"/>
              <p:cNvSpPr/>
              <p:nvPr/>
            </p:nvSpPr>
            <p:spPr>
              <a:xfrm>
                <a:off x="4757737" y="2333625"/>
                <a:ext cx="4757737" cy="3766109"/>
              </a:xfrm>
              <a:prstGeom prst="rect">
                <a:avLst/>
              </a:prstGeom>
              <a:gradFill>
                <a:gsLst>
                  <a:gs pos="0">
                    <a:srgbClr val="C6278B">
                      <a:alpha val="60000"/>
                    </a:srgbClr>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50" name="Google Shape;350;p21"/>
              <p:cNvSpPr/>
              <p:nvPr/>
            </p:nvSpPr>
            <p:spPr>
              <a:xfrm flipH="1">
                <a:off x="0" y="2333625"/>
                <a:ext cx="4757737" cy="3766109"/>
              </a:xfrm>
              <a:prstGeom prst="rect">
                <a:avLst/>
              </a:prstGeom>
              <a:gradFill>
                <a:gsLst>
                  <a:gs pos="0">
                    <a:srgbClr val="C6278B">
                      <a:alpha val="60000"/>
                    </a:srgbClr>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351" name="Google Shape;351;p21"/>
            <p:cNvGrpSpPr/>
            <p:nvPr/>
          </p:nvGrpSpPr>
          <p:grpSpPr>
            <a:xfrm rot="5400000">
              <a:off x="3583369" y="-3583369"/>
              <a:ext cx="4713262" cy="11880000"/>
              <a:chOff x="1" y="0"/>
              <a:chExt cx="8305797" cy="6858000"/>
            </a:xfrm>
          </p:grpSpPr>
          <p:sp>
            <p:nvSpPr>
              <p:cNvPr id="352" name="Google Shape;352;p21"/>
              <p:cNvSpPr/>
              <p:nvPr/>
            </p:nvSpPr>
            <p:spPr>
              <a:xfrm>
                <a:off x="931" y="3429000"/>
                <a:ext cx="8304867" cy="3429000"/>
              </a:xfrm>
              <a:prstGeom prst="rect">
                <a:avLst/>
              </a:prstGeom>
              <a:gradFill>
                <a:gsLst>
                  <a:gs pos="0">
                    <a:srgbClr val="D038D7">
                      <a:alpha val="60000"/>
                    </a:srgbClr>
                  </a:gs>
                  <a:gs pos="63000">
                    <a:srgbClr val="D038D7">
                      <a:alpha val="0"/>
                    </a:srgbClr>
                  </a:gs>
                  <a:gs pos="100000">
                    <a:srgbClr val="D038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53" name="Google Shape;353;p21"/>
              <p:cNvSpPr/>
              <p:nvPr/>
            </p:nvSpPr>
            <p:spPr>
              <a:xfrm flipH="1" rot="10800000">
                <a:off x="1" y="0"/>
                <a:ext cx="8304867" cy="3429000"/>
              </a:xfrm>
              <a:prstGeom prst="rect">
                <a:avLst/>
              </a:prstGeom>
              <a:gradFill>
                <a:gsLst>
                  <a:gs pos="0">
                    <a:srgbClr val="D038D7">
                      <a:alpha val="60000"/>
                    </a:srgbClr>
                  </a:gs>
                  <a:gs pos="63000">
                    <a:srgbClr val="D038D7">
                      <a:alpha val="0"/>
                    </a:srgbClr>
                  </a:gs>
                  <a:gs pos="100000">
                    <a:srgbClr val="D038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354" name="Google Shape;354;p21"/>
            <p:cNvGrpSpPr/>
            <p:nvPr/>
          </p:nvGrpSpPr>
          <p:grpSpPr>
            <a:xfrm>
              <a:off x="2676525" y="0"/>
              <a:ext cx="9515473" cy="3766109"/>
              <a:chOff x="2333625" y="2433367"/>
              <a:chExt cx="9897159" cy="3766109"/>
            </a:xfrm>
          </p:grpSpPr>
          <p:sp>
            <p:nvSpPr>
              <p:cNvPr id="355" name="Google Shape;355;p21"/>
              <p:cNvSpPr/>
              <p:nvPr/>
            </p:nvSpPr>
            <p:spPr>
              <a:xfrm>
                <a:off x="7282205" y="2433367"/>
                <a:ext cx="4948579" cy="3766109"/>
              </a:xfrm>
              <a:prstGeom prst="rect">
                <a:avLst/>
              </a:prstGeom>
              <a:gradFill>
                <a:gsLst>
                  <a:gs pos="0">
                    <a:srgbClr val="D7385B">
                      <a:alpha val="60000"/>
                    </a:srgbClr>
                  </a:gs>
                  <a:gs pos="60000">
                    <a:srgbClr val="D7385B">
                      <a:alpha val="0"/>
                    </a:srgbClr>
                  </a:gs>
                  <a:gs pos="100000">
                    <a:srgbClr val="D7385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56" name="Google Shape;356;p21"/>
              <p:cNvSpPr/>
              <p:nvPr/>
            </p:nvSpPr>
            <p:spPr>
              <a:xfrm flipH="1">
                <a:off x="2333625" y="2433367"/>
                <a:ext cx="4948579" cy="3766109"/>
              </a:xfrm>
              <a:prstGeom prst="rect">
                <a:avLst/>
              </a:prstGeom>
              <a:gradFill>
                <a:gsLst>
                  <a:gs pos="0">
                    <a:srgbClr val="D7385B">
                      <a:alpha val="60000"/>
                    </a:srgbClr>
                  </a:gs>
                  <a:gs pos="60000">
                    <a:srgbClr val="D7385B">
                      <a:alpha val="0"/>
                    </a:srgbClr>
                  </a:gs>
                  <a:gs pos="100000">
                    <a:srgbClr val="D7385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357" name="Google Shape;357;p21"/>
            <p:cNvGrpSpPr/>
            <p:nvPr/>
          </p:nvGrpSpPr>
          <p:grpSpPr>
            <a:xfrm>
              <a:off x="0" y="0"/>
              <a:ext cx="9515473" cy="3766109"/>
              <a:chOff x="0" y="2333625"/>
              <a:chExt cx="9515473" cy="3766109"/>
            </a:xfrm>
          </p:grpSpPr>
          <p:sp>
            <p:nvSpPr>
              <p:cNvPr id="358" name="Google Shape;358;p21"/>
              <p:cNvSpPr/>
              <p:nvPr/>
            </p:nvSpPr>
            <p:spPr>
              <a:xfrm>
                <a:off x="4757737" y="2333625"/>
                <a:ext cx="4757736" cy="3766109"/>
              </a:xfrm>
              <a:prstGeom prst="rect">
                <a:avLst/>
              </a:prstGeom>
              <a:gradFill>
                <a:gsLst>
                  <a:gs pos="0">
                    <a:srgbClr val="C6278B">
                      <a:alpha val="60000"/>
                    </a:srgbClr>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59" name="Google Shape;359;p21"/>
              <p:cNvSpPr/>
              <p:nvPr/>
            </p:nvSpPr>
            <p:spPr>
              <a:xfrm flipH="1">
                <a:off x="0" y="2333625"/>
                <a:ext cx="4757736" cy="3766109"/>
              </a:xfrm>
              <a:prstGeom prst="rect">
                <a:avLst/>
              </a:prstGeom>
              <a:gradFill>
                <a:gsLst>
                  <a:gs pos="0">
                    <a:srgbClr val="C6278B">
                      <a:alpha val="60000"/>
                    </a:srgbClr>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sp>
        <p:nvSpPr>
          <p:cNvPr id="360" name="Google Shape;360;p21"/>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361" name="Google Shape;361;p21"/>
          <p:cNvSpPr txBox="1"/>
          <p:nvPr>
            <p:ph type="title"/>
          </p:nvPr>
        </p:nvSpPr>
        <p:spPr>
          <a:xfrm>
            <a:off x="540000" y="539999"/>
            <a:ext cx="11090273" cy="121039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6000"/>
              <a:buFont typeface="Bell M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2" name="Google Shape;362;p21"/>
          <p:cNvSpPr txBox="1"/>
          <p:nvPr>
            <p:ph idx="1" type="body"/>
          </p:nvPr>
        </p:nvSpPr>
        <p:spPr>
          <a:xfrm>
            <a:off x="540000" y="1929783"/>
            <a:ext cx="5448052" cy="792161"/>
          </a:xfrm>
          <a:prstGeom prst="rect">
            <a:avLst/>
          </a:prstGeom>
          <a:noFill/>
          <a:ln>
            <a:noFill/>
          </a:ln>
        </p:spPr>
        <p:txBody>
          <a:bodyPr anchorCtr="0" anchor="b"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b="0" sz="1600" cap="none"/>
            </a:lvl1pPr>
            <a:lvl2pPr indent="-228600" lvl="1" marL="914400" algn="l">
              <a:lnSpc>
                <a:spcPct val="125000"/>
              </a:lnSpc>
              <a:spcBef>
                <a:spcPts val="500"/>
              </a:spcBef>
              <a:spcAft>
                <a:spcPts val="0"/>
              </a:spcAft>
              <a:buClr>
                <a:schemeClr val="lt1"/>
              </a:buClr>
              <a:buSzPts val="2000"/>
              <a:buNone/>
              <a:defRPr b="1" sz="2000"/>
            </a:lvl2pPr>
            <a:lvl3pPr indent="-228600" lvl="2" marL="1371600" algn="l">
              <a:lnSpc>
                <a:spcPct val="125000"/>
              </a:lnSpc>
              <a:spcBef>
                <a:spcPts val="500"/>
              </a:spcBef>
              <a:spcAft>
                <a:spcPts val="0"/>
              </a:spcAft>
              <a:buClr>
                <a:schemeClr val="lt1"/>
              </a:buClr>
              <a:buSzPts val="1800"/>
              <a:buNone/>
              <a:defRPr b="1" sz="1800"/>
            </a:lvl3pPr>
            <a:lvl4pPr indent="-228600" lvl="3" marL="1828800" algn="l">
              <a:lnSpc>
                <a:spcPct val="125000"/>
              </a:lnSpc>
              <a:spcBef>
                <a:spcPts val="500"/>
              </a:spcBef>
              <a:spcAft>
                <a:spcPts val="0"/>
              </a:spcAft>
              <a:buClr>
                <a:schemeClr val="lt1"/>
              </a:buClr>
              <a:buSzPts val="1600"/>
              <a:buNone/>
              <a:defRPr b="1" sz="1600"/>
            </a:lvl4pPr>
            <a:lvl5pPr indent="-228600" lvl="4" marL="2286000" algn="l">
              <a:lnSpc>
                <a:spcPct val="125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63" name="Google Shape;363;p21"/>
          <p:cNvSpPr txBox="1"/>
          <p:nvPr>
            <p:ph idx="2" type="body"/>
          </p:nvPr>
        </p:nvSpPr>
        <p:spPr>
          <a:xfrm>
            <a:off x="540000" y="2937844"/>
            <a:ext cx="5437186" cy="3376555"/>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4" name="Google Shape;364;p21"/>
          <p:cNvSpPr txBox="1"/>
          <p:nvPr>
            <p:ph idx="3" type="body"/>
          </p:nvPr>
        </p:nvSpPr>
        <p:spPr>
          <a:xfrm>
            <a:off x="6203949" y="1929782"/>
            <a:ext cx="5437187" cy="792000"/>
          </a:xfrm>
          <a:prstGeom prst="rect">
            <a:avLst/>
          </a:prstGeom>
          <a:noFill/>
          <a:ln>
            <a:noFill/>
          </a:ln>
        </p:spPr>
        <p:txBody>
          <a:bodyPr anchorCtr="0" anchor="b"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b="0" i="0" sz="1600" cap="none"/>
            </a:lvl1pPr>
            <a:lvl2pPr indent="-228600" lvl="1" marL="914400" algn="l">
              <a:lnSpc>
                <a:spcPct val="125000"/>
              </a:lnSpc>
              <a:spcBef>
                <a:spcPts val="500"/>
              </a:spcBef>
              <a:spcAft>
                <a:spcPts val="0"/>
              </a:spcAft>
              <a:buClr>
                <a:schemeClr val="lt1"/>
              </a:buClr>
              <a:buSzPts val="2000"/>
              <a:buNone/>
              <a:defRPr b="1" sz="2000"/>
            </a:lvl2pPr>
            <a:lvl3pPr indent="-228600" lvl="2" marL="1371600" algn="l">
              <a:lnSpc>
                <a:spcPct val="125000"/>
              </a:lnSpc>
              <a:spcBef>
                <a:spcPts val="500"/>
              </a:spcBef>
              <a:spcAft>
                <a:spcPts val="0"/>
              </a:spcAft>
              <a:buClr>
                <a:schemeClr val="lt1"/>
              </a:buClr>
              <a:buSzPts val="1800"/>
              <a:buNone/>
              <a:defRPr b="1" sz="1800"/>
            </a:lvl3pPr>
            <a:lvl4pPr indent="-228600" lvl="3" marL="1828800" algn="l">
              <a:lnSpc>
                <a:spcPct val="125000"/>
              </a:lnSpc>
              <a:spcBef>
                <a:spcPts val="500"/>
              </a:spcBef>
              <a:spcAft>
                <a:spcPts val="0"/>
              </a:spcAft>
              <a:buClr>
                <a:schemeClr val="lt1"/>
              </a:buClr>
              <a:buSzPts val="1600"/>
              <a:buNone/>
              <a:defRPr b="1" sz="1600"/>
            </a:lvl4pPr>
            <a:lvl5pPr indent="-228600" lvl="4" marL="2286000" algn="l">
              <a:lnSpc>
                <a:spcPct val="125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65" name="Google Shape;365;p21"/>
          <p:cNvSpPr txBox="1"/>
          <p:nvPr>
            <p:ph idx="4" type="body"/>
          </p:nvPr>
        </p:nvSpPr>
        <p:spPr>
          <a:xfrm>
            <a:off x="6203950" y="2937844"/>
            <a:ext cx="5437186" cy="3376555"/>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6" name="Google Shape;366;p21"/>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7" name="Google Shape;367;p21"/>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8" name="Google Shape;368;p21"/>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9" name="Shape 369"/>
        <p:cNvGrpSpPr/>
        <p:nvPr/>
      </p:nvGrpSpPr>
      <p:grpSpPr>
        <a:xfrm>
          <a:off x="0" y="0"/>
          <a:ext cx="0" cy="0"/>
          <a:chOff x="0" y="0"/>
          <a:chExt cx="0" cy="0"/>
        </a:xfrm>
      </p:grpSpPr>
      <p:grpSp>
        <p:nvGrpSpPr>
          <p:cNvPr id="370" name="Google Shape;370;p22"/>
          <p:cNvGrpSpPr/>
          <p:nvPr/>
        </p:nvGrpSpPr>
        <p:grpSpPr>
          <a:xfrm rot="10800000">
            <a:off x="1392000" y="0"/>
            <a:ext cx="10800000" cy="6858000"/>
            <a:chOff x="0" y="0"/>
            <a:chExt cx="10800000" cy="6858000"/>
          </a:xfrm>
        </p:grpSpPr>
        <p:sp>
          <p:nvSpPr>
            <p:cNvPr id="371" name="Google Shape;371;p22"/>
            <p:cNvSpPr/>
            <p:nvPr/>
          </p:nvSpPr>
          <p:spPr>
            <a:xfrm>
              <a:off x="5400000" y="0"/>
              <a:ext cx="5400000" cy="6858000"/>
            </a:xfrm>
            <a:prstGeom prst="rect">
              <a:avLst/>
            </a:prstGeom>
            <a:gradFill>
              <a:gsLst>
                <a:gs pos="0">
                  <a:schemeClr val="accent2"/>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372" name="Google Shape;372;p22"/>
            <p:cNvSpPr/>
            <p:nvPr/>
          </p:nvSpPr>
          <p:spPr>
            <a:xfrm flipH="1">
              <a:off x="0" y="0"/>
              <a:ext cx="5400000" cy="6858000"/>
            </a:xfrm>
            <a:prstGeom prst="rect">
              <a:avLst/>
            </a:prstGeom>
            <a:gradFill>
              <a:gsLst>
                <a:gs pos="0">
                  <a:schemeClr val="accent2"/>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373" name="Google Shape;373;p22"/>
          <p:cNvGrpSpPr/>
          <p:nvPr/>
        </p:nvGrpSpPr>
        <p:grpSpPr>
          <a:xfrm flipH="1" rot="-5400000">
            <a:off x="-1714500" y="1714500"/>
            <a:ext cx="6858000" cy="3429000"/>
            <a:chOff x="0" y="0"/>
            <a:chExt cx="2880000" cy="1440000"/>
          </a:xfrm>
        </p:grpSpPr>
        <p:sp>
          <p:nvSpPr>
            <p:cNvPr id="374" name="Google Shape;374;p22"/>
            <p:cNvSpPr/>
            <p:nvPr/>
          </p:nvSpPr>
          <p:spPr>
            <a:xfrm>
              <a:off x="1440000" y="0"/>
              <a:ext cx="1440000" cy="1440000"/>
            </a:xfrm>
            <a:prstGeom prst="rect">
              <a:avLst/>
            </a:prstGeom>
            <a:gradFill>
              <a:gsLst>
                <a:gs pos="0">
                  <a:schemeClr val="accent2"/>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375" name="Google Shape;375;p22"/>
            <p:cNvSpPr/>
            <p:nvPr/>
          </p:nvSpPr>
          <p:spPr>
            <a:xfrm flipH="1">
              <a:off x="0" y="0"/>
              <a:ext cx="1440000" cy="1440000"/>
            </a:xfrm>
            <a:prstGeom prst="rect">
              <a:avLst/>
            </a:prstGeom>
            <a:gradFill>
              <a:gsLst>
                <a:gs pos="0">
                  <a:schemeClr val="accent2"/>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376" name="Google Shape;376;p22"/>
          <p:cNvSpPr/>
          <p:nvPr/>
        </p:nvSpPr>
        <p:spPr>
          <a:xfrm rot="10800000">
            <a:off x="5602287" y="268286"/>
            <a:ext cx="6589713" cy="6589713"/>
          </a:xfrm>
          <a:prstGeom prst="rect">
            <a:avLst/>
          </a:prstGeom>
          <a:gradFill>
            <a:gsLst>
              <a:gs pos="0">
                <a:schemeClr val="accent1"/>
              </a:gs>
              <a:gs pos="60000">
                <a:srgbClr val="D7385B">
                  <a:alpha val="0"/>
                </a:srgbClr>
              </a:gs>
              <a:gs pos="100000">
                <a:srgbClr val="D7385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377" name="Google Shape;377;p22"/>
          <p:cNvSpPr/>
          <p:nvPr/>
        </p:nvSpPr>
        <p:spPr>
          <a:xfrm>
            <a:off x="0" y="0"/>
            <a:ext cx="6589713" cy="6589713"/>
          </a:xfrm>
          <a:prstGeom prst="rect">
            <a:avLst/>
          </a:prstGeom>
          <a:gradFill>
            <a:gsLst>
              <a:gs pos="0">
                <a:srgbClr val="D7385B">
                  <a:alpha val="60000"/>
                </a:srgbClr>
              </a:gs>
              <a:gs pos="60000">
                <a:srgbClr val="D7385B">
                  <a:alpha val="0"/>
                </a:srgbClr>
              </a:gs>
              <a:gs pos="100000">
                <a:srgbClr val="D7385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378" name="Google Shape;378;p22"/>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379" name="Google Shape;379;p22"/>
          <p:cNvSpPr txBox="1"/>
          <p:nvPr>
            <p:ph type="title"/>
          </p:nvPr>
        </p:nvSpPr>
        <p:spPr>
          <a:xfrm>
            <a:off x="550863" y="549276"/>
            <a:ext cx="11090275" cy="575945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8800"/>
              <a:buFont typeface="Bell MT"/>
              <a:buNone/>
              <a:defRPr sz="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0" name="Google Shape;380;p22"/>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1" name="Google Shape;381;p22"/>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2" name="Google Shape;382;p22"/>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grpSp>
        <p:nvGrpSpPr>
          <p:cNvPr id="44" name="Google Shape;44;p3"/>
          <p:cNvGrpSpPr/>
          <p:nvPr/>
        </p:nvGrpSpPr>
        <p:grpSpPr>
          <a:xfrm>
            <a:off x="8928528" y="0"/>
            <a:ext cx="3263472" cy="6858000"/>
            <a:chOff x="8928528" y="0"/>
            <a:chExt cx="3263472" cy="6858000"/>
          </a:xfrm>
        </p:grpSpPr>
        <p:sp>
          <p:nvSpPr>
            <p:cNvPr id="45" name="Google Shape;45;p3"/>
            <p:cNvSpPr/>
            <p:nvPr/>
          </p:nvSpPr>
          <p:spPr>
            <a:xfrm>
              <a:off x="8928528" y="806362"/>
              <a:ext cx="1130724" cy="1130723"/>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6" name="Google Shape;46;p3"/>
            <p:cNvSpPr/>
            <p:nvPr/>
          </p:nvSpPr>
          <p:spPr>
            <a:xfrm>
              <a:off x="8928528" y="0"/>
              <a:ext cx="1130724" cy="565573"/>
            </a:xfrm>
            <a:custGeom>
              <a:rect b="b" l="l" r="r" t="t"/>
              <a:pathLst>
                <a:path extrusionOk="0" h="565573" w="1130724">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7" name="Google Shape;47;p3"/>
            <p:cNvSpPr/>
            <p:nvPr/>
          </p:nvSpPr>
          <p:spPr>
            <a:xfrm>
              <a:off x="10291391" y="6292417"/>
              <a:ext cx="1130724" cy="565583"/>
            </a:xfrm>
            <a:custGeom>
              <a:rect b="b" l="l" r="r" t="t"/>
              <a:pathLst>
                <a:path extrusionOk="0" h="565583" w="1130724">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8" name="Google Shape;48;p3"/>
            <p:cNvSpPr/>
            <p:nvPr/>
          </p:nvSpPr>
          <p:spPr>
            <a:xfrm>
              <a:off x="10291392" y="3549390"/>
              <a:ext cx="1130724" cy="1130723"/>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 name="Google Shape;49;p3"/>
            <p:cNvSpPr/>
            <p:nvPr/>
          </p:nvSpPr>
          <p:spPr>
            <a:xfrm>
              <a:off x="10291392" y="2177876"/>
              <a:ext cx="1130724" cy="1130723"/>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0" name="Google Shape;50;p3"/>
            <p:cNvSpPr/>
            <p:nvPr/>
          </p:nvSpPr>
          <p:spPr>
            <a:xfrm>
              <a:off x="10291392" y="806363"/>
              <a:ext cx="1130724" cy="1130723"/>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1" name="Google Shape;51;p3"/>
            <p:cNvSpPr/>
            <p:nvPr/>
          </p:nvSpPr>
          <p:spPr>
            <a:xfrm>
              <a:off x="10291392" y="0"/>
              <a:ext cx="1130724" cy="565573"/>
            </a:xfrm>
            <a:custGeom>
              <a:rect b="b" l="l" r="r" t="t"/>
              <a:pathLst>
                <a:path extrusionOk="0" h="565573" w="1130724">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2" name="Google Shape;52;p3"/>
            <p:cNvSpPr/>
            <p:nvPr/>
          </p:nvSpPr>
          <p:spPr>
            <a:xfrm>
              <a:off x="11654256" y="6295201"/>
              <a:ext cx="537744" cy="562799"/>
            </a:xfrm>
            <a:custGeom>
              <a:rect b="b" l="l" r="r" t="t"/>
              <a:pathLst>
                <a:path extrusionOk="0" h="562799" w="537744">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3" name="Google Shape;53;p3"/>
            <p:cNvSpPr/>
            <p:nvPr/>
          </p:nvSpPr>
          <p:spPr>
            <a:xfrm>
              <a:off x="11654256" y="4923687"/>
              <a:ext cx="537744" cy="1125156"/>
            </a:xfrm>
            <a:custGeom>
              <a:rect b="b" l="l" r="r" t="t"/>
              <a:pathLst>
                <a:path extrusionOk="0" h="1125156" w="537744">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4" name="Google Shape;54;p3"/>
            <p:cNvSpPr/>
            <p:nvPr/>
          </p:nvSpPr>
          <p:spPr>
            <a:xfrm>
              <a:off x="11654256" y="3552173"/>
              <a:ext cx="537744" cy="1125156"/>
            </a:xfrm>
            <a:custGeom>
              <a:rect b="b" l="l" r="r" t="t"/>
              <a:pathLst>
                <a:path extrusionOk="0" h="1125156" w="537744">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5" name="Google Shape;55;p3"/>
            <p:cNvSpPr/>
            <p:nvPr/>
          </p:nvSpPr>
          <p:spPr>
            <a:xfrm>
              <a:off x="11654256" y="2180659"/>
              <a:ext cx="537744" cy="1125156"/>
            </a:xfrm>
            <a:custGeom>
              <a:rect b="b" l="l" r="r" t="t"/>
              <a:pathLst>
                <a:path extrusionOk="0" h="1125156" w="537744">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6" name="Google Shape;56;p3"/>
            <p:cNvSpPr/>
            <p:nvPr/>
          </p:nvSpPr>
          <p:spPr>
            <a:xfrm>
              <a:off x="11654256" y="809146"/>
              <a:ext cx="537744" cy="1125156"/>
            </a:xfrm>
            <a:custGeom>
              <a:rect b="b" l="l" r="r" t="t"/>
              <a:pathLst>
                <a:path extrusionOk="0" h="1125156" w="537744">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7" name="Google Shape;57;p3"/>
            <p:cNvSpPr/>
            <p:nvPr/>
          </p:nvSpPr>
          <p:spPr>
            <a:xfrm>
              <a:off x="11654256" y="0"/>
              <a:ext cx="537744" cy="562788"/>
            </a:xfrm>
            <a:custGeom>
              <a:rect b="b" l="l" r="r" t="t"/>
              <a:pathLst>
                <a:path extrusionOk="0" h="562788" w="537744">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58" name="Google Shape;58;p3"/>
          <p:cNvSpPr txBox="1"/>
          <p:nvPr>
            <p:ph type="title"/>
          </p:nvPr>
        </p:nvSpPr>
        <p:spPr>
          <a:xfrm>
            <a:off x="565150" y="770890"/>
            <a:ext cx="7335835" cy="1268984"/>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3"/>
          <p:cNvSpPr txBox="1"/>
          <p:nvPr>
            <p:ph idx="1" type="body"/>
          </p:nvPr>
        </p:nvSpPr>
        <p:spPr>
          <a:xfrm>
            <a:off x="565150" y="2160016"/>
            <a:ext cx="7335835" cy="360121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Clr>
                <a:schemeClr val="lt1"/>
              </a:buClr>
              <a:buSzPts val="1800"/>
              <a:buChar char="•"/>
              <a:defRPr/>
            </a:lvl1pPr>
            <a:lvl2pPr indent="-342900" lvl="1" marL="914400" algn="l">
              <a:lnSpc>
                <a:spcPct val="100000"/>
              </a:lnSpc>
              <a:spcBef>
                <a:spcPts val="900"/>
              </a:spcBef>
              <a:spcAft>
                <a:spcPts val="0"/>
              </a:spcAft>
              <a:buClr>
                <a:schemeClr val="lt1"/>
              </a:buClr>
              <a:buSzPts val="1800"/>
              <a:buChar char="•"/>
              <a:defRPr/>
            </a:lvl2pPr>
            <a:lvl3pPr indent="-342900" lvl="2" marL="1371600" algn="l">
              <a:lnSpc>
                <a:spcPct val="100000"/>
              </a:lnSpc>
              <a:spcBef>
                <a:spcPts val="900"/>
              </a:spcBef>
              <a:spcAft>
                <a:spcPts val="0"/>
              </a:spcAft>
              <a:buClr>
                <a:schemeClr val="lt1"/>
              </a:buClr>
              <a:buSzPts val="1800"/>
              <a:buChar char="•"/>
              <a:defRPr/>
            </a:lvl3pPr>
            <a:lvl4pPr indent="-342900" lvl="3" marL="1828800" algn="l">
              <a:lnSpc>
                <a:spcPct val="100000"/>
              </a:lnSpc>
              <a:spcBef>
                <a:spcPts val="900"/>
              </a:spcBef>
              <a:spcAft>
                <a:spcPts val="0"/>
              </a:spcAft>
              <a:buClr>
                <a:schemeClr val="lt1"/>
              </a:buClr>
              <a:buSzPts val="1800"/>
              <a:buChar char="•"/>
              <a:defRPr/>
            </a:lvl4pPr>
            <a:lvl5pPr indent="-342900" lvl="4" marL="2286000" algn="l">
              <a:lnSpc>
                <a:spcPct val="100000"/>
              </a:lnSpc>
              <a:spcBef>
                <a:spcPts val="9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3"/>
          <p:cNvSpPr txBox="1"/>
          <p:nvPr>
            <p:ph idx="10" type="dt"/>
          </p:nvPr>
        </p:nvSpPr>
        <p:spPr>
          <a:xfrm>
            <a:off x="566928" y="457200"/>
            <a:ext cx="36082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
          <p:cNvSpPr txBox="1"/>
          <p:nvPr>
            <p:ph idx="11" type="ftr"/>
          </p:nvPr>
        </p:nvSpPr>
        <p:spPr>
          <a:xfrm>
            <a:off x="565150" y="6141085"/>
            <a:ext cx="36082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
          <p:cNvSpPr txBox="1"/>
          <p:nvPr>
            <p:ph idx="12" type="sldNum"/>
          </p:nvPr>
        </p:nvSpPr>
        <p:spPr>
          <a:xfrm>
            <a:off x="7087169" y="6141085"/>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3" name="Google Shape;63;p3"/>
          <p:cNvCxnSpPr/>
          <p:nvPr/>
        </p:nvCxnSpPr>
        <p:spPr>
          <a:xfrm>
            <a:off x="565150" y="6087110"/>
            <a:ext cx="7335835" cy="0"/>
          </a:xfrm>
          <a:prstGeom prst="straightConnector1">
            <a:avLst/>
          </a:prstGeom>
          <a:noFill/>
          <a:ln cap="flat" cmpd="sng" w="12700">
            <a:solidFill>
              <a:schemeClr val="dk1"/>
            </a:solidFill>
            <a:prstDash val="solid"/>
            <a:miter lim="800000"/>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3" name="Shape 383"/>
        <p:cNvGrpSpPr/>
        <p:nvPr/>
      </p:nvGrpSpPr>
      <p:grpSpPr>
        <a:xfrm>
          <a:off x="0" y="0"/>
          <a:ext cx="0" cy="0"/>
          <a:chOff x="0" y="0"/>
          <a:chExt cx="0" cy="0"/>
        </a:xfrm>
      </p:grpSpPr>
      <p:grpSp>
        <p:nvGrpSpPr>
          <p:cNvPr id="384" name="Google Shape;384;p23"/>
          <p:cNvGrpSpPr/>
          <p:nvPr/>
        </p:nvGrpSpPr>
        <p:grpSpPr>
          <a:xfrm>
            <a:off x="0" y="0"/>
            <a:ext cx="12191999" cy="6861600"/>
            <a:chOff x="1" y="0"/>
            <a:chExt cx="12191999" cy="6861600"/>
          </a:xfrm>
        </p:grpSpPr>
        <p:sp>
          <p:nvSpPr>
            <p:cNvPr id="385" name="Google Shape;385;p23"/>
            <p:cNvSpPr/>
            <p:nvPr/>
          </p:nvSpPr>
          <p:spPr>
            <a:xfrm rot="-5400000">
              <a:off x="1" y="1640114"/>
              <a:ext cx="5217886" cy="5217886"/>
            </a:xfrm>
            <a:prstGeom prst="rect">
              <a:avLst/>
            </a:prstGeom>
            <a:gradFill>
              <a:gsLst>
                <a:gs pos="0">
                  <a:srgbClr val="C6278B">
                    <a:alpha val="60000"/>
                  </a:srgbClr>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386" name="Google Shape;386;p23"/>
            <p:cNvSpPr/>
            <p:nvPr/>
          </p:nvSpPr>
          <p:spPr>
            <a:xfrm>
              <a:off x="6384514" y="0"/>
              <a:ext cx="4320000" cy="4320000"/>
            </a:xfrm>
            <a:prstGeom prst="ellipse">
              <a:avLst/>
            </a:prstGeom>
            <a:solidFill>
              <a:schemeClr val="accent3">
                <a:alpha val="95686"/>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387" name="Google Shape;387;p23"/>
            <p:cNvSpPr/>
            <p:nvPr/>
          </p:nvSpPr>
          <p:spPr>
            <a:xfrm>
              <a:off x="6119057" y="1230054"/>
              <a:ext cx="5506886" cy="5506886"/>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nvGrpSpPr>
            <p:cNvPr id="388" name="Google Shape;388;p23"/>
            <p:cNvGrpSpPr/>
            <p:nvPr/>
          </p:nvGrpSpPr>
          <p:grpSpPr>
            <a:xfrm>
              <a:off x="690092" y="0"/>
              <a:ext cx="10800000" cy="6858000"/>
              <a:chOff x="2328000" y="0"/>
              <a:chExt cx="2880000" cy="1440000"/>
            </a:xfrm>
          </p:grpSpPr>
          <p:sp>
            <p:nvSpPr>
              <p:cNvPr id="389" name="Google Shape;389;p23"/>
              <p:cNvSpPr/>
              <p:nvPr/>
            </p:nvSpPr>
            <p:spPr>
              <a:xfrm>
                <a:off x="3768000" y="0"/>
                <a:ext cx="1440000" cy="1440000"/>
              </a:xfrm>
              <a:prstGeom prst="rect">
                <a:avLst/>
              </a:prstGeom>
              <a:gradFill>
                <a:gsLst>
                  <a:gs pos="0">
                    <a:schemeClr val="accent1"/>
                  </a:gs>
                  <a:gs pos="60000">
                    <a:srgbClr val="D7385B">
                      <a:alpha val="0"/>
                    </a:srgbClr>
                  </a:gs>
                  <a:gs pos="100000">
                    <a:srgbClr val="D7385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390" name="Google Shape;390;p23"/>
              <p:cNvSpPr/>
              <p:nvPr/>
            </p:nvSpPr>
            <p:spPr>
              <a:xfrm flipH="1">
                <a:off x="2328000" y="0"/>
                <a:ext cx="1440000" cy="1440000"/>
              </a:xfrm>
              <a:prstGeom prst="rect">
                <a:avLst/>
              </a:prstGeom>
              <a:gradFill>
                <a:gsLst>
                  <a:gs pos="0">
                    <a:schemeClr val="accent1"/>
                  </a:gs>
                  <a:gs pos="60000">
                    <a:srgbClr val="D7385B">
                      <a:alpha val="0"/>
                    </a:srgbClr>
                  </a:gs>
                  <a:gs pos="100000">
                    <a:srgbClr val="D7385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391" name="Google Shape;391;p23"/>
            <p:cNvGrpSpPr/>
            <p:nvPr/>
          </p:nvGrpSpPr>
          <p:grpSpPr>
            <a:xfrm rot="5400000">
              <a:off x="7048499" y="1714500"/>
              <a:ext cx="6858000" cy="3429000"/>
              <a:chOff x="0" y="0"/>
              <a:chExt cx="2880000" cy="1440000"/>
            </a:xfrm>
          </p:grpSpPr>
          <p:sp>
            <p:nvSpPr>
              <p:cNvPr id="392" name="Google Shape;392;p23"/>
              <p:cNvSpPr/>
              <p:nvPr/>
            </p:nvSpPr>
            <p:spPr>
              <a:xfrm>
                <a:off x="1440000" y="0"/>
                <a:ext cx="1440000" cy="1440000"/>
              </a:xfrm>
              <a:prstGeom prst="rect">
                <a:avLst/>
              </a:prstGeom>
              <a:gradFill>
                <a:gsLst>
                  <a:gs pos="0">
                    <a:schemeClr val="accent2"/>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393" name="Google Shape;393;p23"/>
              <p:cNvSpPr/>
              <p:nvPr/>
            </p:nvSpPr>
            <p:spPr>
              <a:xfrm flipH="1">
                <a:off x="0" y="0"/>
                <a:ext cx="1440000" cy="1440000"/>
              </a:xfrm>
              <a:prstGeom prst="rect">
                <a:avLst/>
              </a:prstGeom>
              <a:gradFill>
                <a:gsLst>
                  <a:gs pos="0">
                    <a:schemeClr val="accent2"/>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394" name="Google Shape;394;p23"/>
            <p:cNvSpPr/>
            <p:nvPr/>
          </p:nvSpPr>
          <p:spPr>
            <a:xfrm rot="10800000">
              <a:off x="5602287" y="271887"/>
              <a:ext cx="6589713" cy="6589713"/>
            </a:xfrm>
            <a:prstGeom prst="rect">
              <a:avLst/>
            </a:prstGeom>
            <a:gradFill>
              <a:gsLst>
                <a:gs pos="0">
                  <a:schemeClr val="accent3"/>
                </a:gs>
                <a:gs pos="60000">
                  <a:srgbClr val="D038D7">
                    <a:alpha val="0"/>
                  </a:srgbClr>
                </a:gs>
                <a:gs pos="100000">
                  <a:srgbClr val="D038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395" name="Google Shape;395;p23"/>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396" name="Google Shape;396;p23"/>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7" name="Google Shape;397;p23"/>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8" name="Google Shape;398;p23"/>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99" name="Shape 399"/>
        <p:cNvGrpSpPr/>
        <p:nvPr/>
      </p:nvGrpSpPr>
      <p:grpSpPr>
        <a:xfrm>
          <a:off x="0" y="0"/>
          <a:ext cx="0" cy="0"/>
          <a:chOff x="0" y="0"/>
          <a:chExt cx="0" cy="0"/>
        </a:xfrm>
      </p:grpSpPr>
      <p:grpSp>
        <p:nvGrpSpPr>
          <p:cNvPr id="400" name="Google Shape;400;p24"/>
          <p:cNvGrpSpPr/>
          <p:nvPr/>
        </p:nvGrpSpPr>
        <p:grpSpPr>
          <a:xfrm flipH="1">
            <a:off x="0" y="0"/>
            <a:ext cx="12191999" cy="6858002"/>
            <a:chOff x="0" y="-2"/>
            <a:chExt cx="12191999" cy="6858002"/>
          </a:xfrm>
        </p:grpSpPr>
        <p:sp>
          <p:nvSpPr>
            <p:cNvPr id="401" name="Google Shape;401;p24"/>
            <p:cNvSpPr/>
            <p:nvPr/>
          </p:nvSpPr>
          <p:spPr>
            <a:xfrm>
              <a:off x="7995665" y="2562224"/>
              <a:ext cx="4196334" cy="4295775"/>
            </a:xfrm>
            <a:prstGeom prst="rect">
              <a:avLst/>
            </a:prstGeom>
            <a:gradFill>
              <a:gsLst>
                <a:gs pos="0">
                  <a:srgbClr val="D038D7">
                    <a:alpha val="40000"/>
                  </a:srgbClr>
                </a:gs>
                <a:gs pos="34000">
                  <a:srgbClr val="D038D7">
                    <a:alpha val="20000"/>
                  </a:srgbClr>
                </a:gs>
                <a:gs pos="65000">
                  <a:srgbClr val="D038D7">
                    <a:alpha val="0"/>
                  </a:srgbClr>
                </a:gs>
                <a:gs pos="100000">
                  <a:srgbClr val="D038D7">
                    <a:alpha val="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402" name="Google Shape;402;p24"/>
            <p:cNvGrpSpPr/>
            <p:nvPr/>
          </p:nvGrpSpPr>
          <p:grpSpPr>
            <a:xfrm rot="-5400000">
              <a:off x="2295528" y="-2295528"/>
              <a:ext cx="6858000" cy="11449051"/>
              <a:chOff x="0" y="2333625"/>
              <a:chExt cx="9515474" cy="3766109"/>
            </a:xfrm>
          </p:grpSpPr>
          <p:sp>
            <p:nvSpPr>
              <p:cNvPr id="403" name="Google Shape;403;p24"/>
              <p:cNvSpPr/>
              <p:nvPr/>
            </p:nvSpPr>
            <p:spPr>
              <a:xfrm>
                <a:off x="4757737" y="2333625"/>
                <a:ext cx="4757737" cy="3766109"/>
              </a:xfrm>
              <a:prstGeom prst="rect">
                <a:avLst/>
              </a:prstGeom>
              <a:gradFill>
                <a:gsLst>
                  <a:gs pos="0">
                    <a:srgbClr val="C6278B">
                      <a:alpha val="60000"/>
                    </a:srgbClr>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04" name="Google Shape;404;p24"/>
              <p:cNvSpPr/>
              <p:nvPr/>
            </p:nvSpPr>
            <p:spPr>
              <a:xfrm flipH="1">
                <a:off x="0" y="2333625"/>
                <a:ext cx="4757737" cy="3766109"/>
              </a:xfrm>
              <a:prstGeom prst="rect">
                <a:avLst/>
              </a:prstGeom>
              <a:gradFill>
                <a:gsLst>
                  <a:gs pos="0">
                    <a:srgbClr val="C6278B">
                      <a:alpha val="60000"/>
                    </a:srgbClr>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405" name="Google Shape;405;p24"/>
            <p:cNvGrpSpPr/>
            <p:nvPr/>
          </p:nvGrpSpPr>
          <p:grpSpPr>
            <a:xfrm rot="5400000">
              <a:off x="3583369" y="-3583369"/>
              <a:ext cx="4713262" cy="11880000"/>
              <a:chOff x="1" y="0"/>
              <a:chExt cx="8305797" cy="6858000"/>
            </a:xfrm>
          </p:grpSpPr>
          <p:sp>
            <p:nvSpPr>
              <p:cNvPr id="406" name="Google Shape;406;p24"/>
              <p:cNvSpPr/>
              <p:nvPr/>
            </p:nvSpPr>
            <p:spPr>
              <a:xfrm>
                <a:off x="931" y="3429000"/>
                <a:ext cx="8304867" cy="3429000"/>
              </a:xfrm>
              <a:prstGeom prst="rect">
                <a:avLst/>
              </a:prstGeom>
              <a:gradFill>
                <a:gsLst>
                  <a:gs pos="0">
                    <a:srgbClr val="D038D7">
                      <a:alpha val="60000"/>
                    </a:srgbClr>
                  </a:gs>
                  <a:gs pos="63000">
                    <a:srgbClr val="D038D7">
                      <a:alpha val="0"/>
                    </a:srgbClr>
                  </a:gs>
                  <a:gs pos="100000">
                    <a:srgbClr val="D038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07" name="Google Shape;407;p24"/>
              <p:cNvSpPr/>
              <p:nvPr/>
            </p:nvSpPr>
            <p:spPr>
              <a:xfrm flipH="1" rot="10800000">
                <a:off x="1" y="0"/>
                <a:ext cx="8304867" cy="3429000"/>
              </a:xfrm>
              <a:prstGeom prst="rect">
                <a:avLst/>
              </a:prstGeom>
              <a:gradFill>
                <a:gsLst>
                  <a:gs pos="0">
                    <a:srgbClr val="D038D7">
                      <a:alpha val="60000"/>
                    </a:srgbClr>
                  </a:gs>
                  <a:gs pos="63000">
                    <a:srgbClr val="D038D7">
                      <a:alpha val="0"/>
                    </a:srgbClr>
                  </a:gs>
                  <a:gs pos="100000">
                    <a:srgbClr val="D038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408" name="Google Shape;408;p24"/>
            <p:cNvGrpSpPr/>
            <p:nvPr/>
          </p:nvGrpSpPr>
          <p:grpSpPr>
            <a:xfrm>
              <a:off x="2676525" y="0"/>
              <a:ext cx="9515473" cy="3766109"/>
              <a:chOff x="2333625" y="2433367"/>
              <a:chExt cx="9897159" cy="3766109"/>
            </a:xfrm>
          </p:grpSpPr>
          <p:sp>
            <p:nvSpPr>
              <p:cNvPr id="409" name="Google Shape;409;p24"/>
              <p:cNvSpPr/>
              <p:nvPr/>
            </p:nvSpPr>
            <p:spPr>
              <a:xfrm>
                <a:off x="7282205" y="2433367"/>
                <a:ext cx="4948579" cy="3766109"/>
              </a:xfrm>
              <a:prstGeom prst="rect">
                <a:avLst/>
              </a:prstGeom>
              <a:gradFill>
                <a:gsLst>
                  <a:gs pos="0">
                    <a:srgbClr val="D7385B">
                      <a:alpha val="60000"/>
                    </a:srgbClr>
                  </a:gs>
                  <a:gs pos="60000">
                    <a:srgbClr val="D7385B">
                      <a:alpha val="0"/>
                    </a:srgbClr>
                  </a:gs>
                  <a:gs pos="100000">
                    <a:srgbClr val="D7385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10" name="Google Shape;410;p24"/>
              <p:cNvSpPr/>
              <p:nvPr/>
            </p:nvSpPr>
            <p:spPr>
              <a:xfrm flipH="1">
                <a:off x="2333625" y="2433367"/>
                <a:ext cx="4948579" cy="3766109"/>
              </a:xfrm>
              <a:prstGeom prst="rect">
                <a:avLst/>
              </a:prstGeom>
              <a:gradFill>
                <a:gsLst>
                  <a:gs pos="0">
                    <a:srgbClr val="D7385B">
                      <a:alpha val="60000"/>
                    </a:srgbClr>
                  </a:gs>
                  <a:gs pos="60000">
                    <a:srgbClr val="D7385B">
                      <a:alpha val="0"/>
                    </a:srgbClr>
                  </a:gs>
                  <a:gs pos="100000">
                    <a:srgbClr val="D7385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411" name="Google Shape;411;p24"/>
            <p:cNvGrpSpPr/>
            <p:nvPr/>
          </p:nvGrpSpPr>
          <p:grpSpPr>
            <a:xfrm>
              <a:off x="0" y="0"/>
              <a:ext cx="9515473" cy="3766109"/>
              <a:chOff x="0" y="2333625"/>
              <a:chExt cx="9515473" cy="3766109"/>
            </a:xfrm>
          </p:grpSpPr>
          <p:sp>
            <p:nvSpPr>
              <p:cNvPr id="412" name="Google Shape;412;p24"/>
              <p:cNvSpPr/>
              <p:nvPr/>
            </p:nvSpPr>
            <p:spPr>
              <a:xfrm>
                <a:off x="4757737" y="2333625"/>
                <a:ext cx="4757736" cy="3766109"/>
              </a:xfrm>
              <a:prstGeom prst="rect">
                <a:avLst/>
              </a:prstGeom>
              <a:gradFill>
                <a:gsLst>
                  <a:gs pos="0">
                    <a:srgbClr val="C6278B">
                      <a:alpha val="60000"/>
                    </a:srgbClr>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13" name="Google Shape;413;p24"/>
              <p:cNvSpPr/>
              <p:nvPr/>
            </p:nvSpPr>
            <p:spPr>
              <a:xfrm flipH="1">
                <a:off x="0" y="2333625"/>
                <a:ext cx="4757736" cy="3766109"/>
              </a:xfrm>
              <a:prstGeom prst="rect">
                <a:avLst/>
              </a:prstGeom>
              <a:gradFill>
                <a:gsLst>
                  <a:gs pos="0">
                    <a:srgbClr val="C6278B">
                      <a:alpha val="60000"/>
                    </a:srgbClr>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sp>
        <p:nvSpPr>
          <p:cNvPr id="414" name="Google Shape;414;p24"/>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415" name="Google Shape;415;p24"/>
          <p:cNvSpPr txBox="1"/>
          <p:nvPr>
            <p:ph type="title"/>
          </p:nvPr>
        </p:nvSpPr>
        <p:spPr>
          <a:xfrm>
            <a:off x="539999" y="540000"/>
            <a:ext cx="4511425" cy="277177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6000"/>
              <a:buFont typeface="Bell M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6" name="Google Shape;416;p24"/>
          <p:cNvSpPr txBox="1"/>
          <p:nvPr>
            <p:ph idx="1" type="body"/>
          </p:nvPr>
        </p:nvSpPr>
        <p:spPr>
          <a:xfrm>
            <a:off x="5232400" y="540000"/>
            <a:ext cx="6408736" cy="5759450"/>
          </a:xfrm>
          <a:prstGeom prst="rect">
            <a:avLst/>
          </a:prstGeom>
          <a:noFill/>
          <a:ln>
            <a:noFill/>
          </a:ln>
        </p:spPr>
        <p:txBody>
          <a:bodyPr anchorCtr="0" anchor="t" bIns="45700" lIns="91425" spcFirstLastPara="1" rIns="91425" wrap="square" tIns="45700">
            <a:normAutofit/>
          </a:bodyPr>
          <a:lstStyle>
            <a:lvl1pPr indent="-431800" lvl="0" marL="457200" algn="l">
              <a:lnSpc>
                <a:spcPct val="125000"/>
              </a:lnSpc>
              <a:spcBef>
                <a:spcPts val="1000"/>
              </a:spcBef>
              <a:spcAft>
                <a:spcPts val="0"/>
              </a:spcAft>
              <a:buClr>
                <a:schemeClr val="lt1"/>
              </a:buClr>
              <a:buSzPts val="3200"/>
              <a:buChar char="•"/>
              <a:defRPr sz="3200"/>
            </a:lvl1pPr>
            <a:lvl2pPr indent="-381000" lvl="1" marL="914400" algn="l">
              <a:lnSpc>
                <a:spcPct val="125000"/>
              </a:lnSpc>
              <a:spcBef>
                <a:spcPts val="500"/>
              </a:spcBef>
              <a:spcAft>
                <a:spcPts val="0"/>
              </a:spcAft>
              <a:buClr>
                <a:schemeClr val="lt1"/>
              </a:buClr>
              <a:buSzPts val="2400"/>
              <a:buChar char="•"/>
              <a:defRPr sz="2400"/>
            </a:lvl2pPr>
            <a:lvl3pPr indent="-342900" lvl="2" marL="1371600" algn="l">
              <a:lnSpc>
                <a:spcPct val="125000"/>
              </a:lnSpc>
              <a:spcBef>
                <a:spcPts val="500"/>
              </a:spcBef>
              <a:spcAft>
                <a:spcPts val="0"/>
              </a:spcAft>
              <a:buClr>
                <a:schemeClr val="lt1"/>
              </a:buClr>
              <a:buSzPts val="1800"/>
              <a:buChar char="•"/>
              <a:defRPr sz="1800"/>
            </a:lvl3pPr>
            <a:lvl4pPr indent="-342900" lvl="3" marL="1828800" algn="l">
              <a:lnSpc>
                <a:spcPct val="125000"/>
              </a:lnSpc>
              <a:spcBef>
                <a:spcPts val="500"/>
              </a:spcBef>
              <a:spcAft>
                <a:spcPts val="0"/>
              </a:spcAft>
              <a:buClr>
                <a:schemeClr val="lt1"/>
              </a:buClr>
              <a:buSzPts val="1800"/>
              <a:buChar char="•"/>
              <a:defRPr sz="1800"/>
            </a:lvl4pPr>
            <a:lvl5pPr indent="-342900" lvl="4" marL="2286000" algn="l">
              <a:lnSpc>
                <a:spcPct val="125000"/>
              </a:lnSpc>
              <a:spcBef>
                <a:spcPts val="500"/>
              </a:spcBef>
              <a:spcAft>
                <a:spcPts val="0"/>
              </a:spcAft>
              <a:buClr>
                <a:schemeClr val="lt1"/>
              </a:buClr>
              <a:buSzPts val="1800"/>
              <a:buChar char="•"/>
              <a:defRPr sz="18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417" name="Google Shape;417;p24"/>
          <p:cNvSpPr txBox="1"/>
          <p:nvPr>
            <p:ph idx="2" type="body"/>
          </p:nvPr>
        </p:nvSpPr>
        <p:spPr>
          <a:xfrm>
            <a:off x="540000" y="3536950"/>
            <a:ext cx="4511426" cy="2771775"/>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sz="1600" cap="none"/>
            </a:lvl1pPr>
            <a:lvl2pPr indent="-228600" lvl="1" marL="914400" algn="l">
              <a:lnSpc>
                <a:spcPct val="125000"/>
              </a:lnSpc>
              <a:spcBef>
                <a:spcPts val="500"/>
              </a:spcBef>
              <a:spcAft>
                <a:spcPts val="0"/>
              </a:spcAft>
              <a:buClr>
                <a:schemeClr val="lt1"/>
              </a:buClr>
              <a:buSzPts val="1400"/>
              <a:buNone/>
              <a:defRPr sz="1400"/>
            </a:lvl2pPr>
            <a:lvl3pPr indent="-228600" lvl="2" marL="1371600" algn="l">
              <a:lnSpc>
                <a:spcPct val="125000"/>
              </a:lnSpc>
              <a:spcBef>
                <a:spcPts val="500"/>
              </a:spcBef>
              <a:spcAft>
                <a:spcPts val="0"/>
              </a:spcAft>
              <a:buClr>
                <a:schemeClr val="lt1"/>
              </a:buClr>
              <a:buSzPts val="1200"/>
              <a:buNone/>
              <a:defRPr sz="1200"/>
            </a:lvl3pPr>
            <a:lvl4pPr indent="-228600" lvl="3" marL="1828800" algn="l">
              <a:lnSpc>
                <a:spcPct val="125000"/>
              </a:lnSpc>
              <a:spcBef>
                <a:spcPts val="500"/>
              </a:spcBef>
              <a:spcAft>
                <a:spcPts val="0"/>
              </a:spcAft>
              <a:buClr>
                <a:schemeClr val="lt1"/>
              </a:buClr>
              <a:buSzPts val="1000"/>
              <a:buNone/>
              <a:defRPr sz="1000"/>
            </a:lvl4pPr>
            <a:lvl5pPr indent="-228600" lvl="4" marL="2286000" algn="l">
              <a:lnSpc>
                <a:spcPct val="125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418" name="Google Shape;418;p24"/>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9" name="Google Shape;419;p24"/>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0" name="Google Shape;420;p24"/>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21" name="Shape 421"/>
        <p:cNvGrpSpPr/>
        <p:nvPr/>
      </p:nvGrpSpPr>
      <p:grpSpPr>
        <a:xfrm>
          <a:off x="0" y="0"/>
          <a:ext cx="0" cy="0"/>
          <a:chOff x="0" y="0"/>
          <a:chExt cx="0" cy="0"/>
        </a:xfrm>
      </p:grpSpPr>
      <p:grpSp>
        <p:nvGrpSpPr>
          <p:cNvPr id="422" name="Google Shape;422;p25"/>
          <p:cNvGrpSpPr/>
          <p:nvPr/>
        </p:nvGrpSpPr>
        <p:grpSpPr>
          <a:xfrm rot="10800000">
            <a:off x="1392000" y="0"/>
            <a:ext cx="10800000" cy="6858000"/>
            <a:chOff x="0" y="0"/>
            <a:chExt cx="10800000" cy="6858000"/>
          </a:xfrm>
        </p:grpSpPr>
        <p:sp>
          <p:nvSpPr>
            <p:cNvPr id="423" name="Google Shape;423;p25"/>
            <p:cNvSpPr/>
            <p:nvPr/>
          </p:nvSpPr>
          <p:spPr>
            <a:xfrm>
              <a:off x="5400000" y="0"/>
              <a:ext cx="5400000" cy="6858000"/>
            </a:xfrm>
            <a:prstGeom prst="rect">
              <a:avLst/>
            </a:prstGeom>
            <a:gradFill>
              <a:gsLst>
                <a:gs pos="0">
                  <a:schemeClr val="accent2"/>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424" name="Google Shape;424;p25"/>
            <p:cNvSpPr/>
            <p:nvPr/>
          </p:nvSpPr>
          <p:spPr>
            <a:xfrm flipH="1">
              <a:off x="0" y="0"/>
              <a:ext cx="5400000" cy="6858000"/>
            </a:xfrm>
            <a:prstGeom prst="rect">
              <a:avLst/>
            </a:prstGeom>
            <a:gradFill>
              <a:gsLst>
                <a:gs pos="0">
                  <a:schemeClr val="accent2"/>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425" name="Google Shape;425;p25"/>
          <p:cNvGrpSpPr/>
          <p:nvPr/>
        </p:nvGrpSpPr>
        <p:grpSpPr>
          <a:xfrm flipH="1" rot="-5400000">
            <a:off x="-1714500" y="1714500"/>
            <a:ext cx="6858000" cy="3429000"/>
            <a:chOff x="0" y="0"/>
            <a:chExt cx="2880000" cy="1440000"/>
          </a:xfrm>
        </p:grpSpPr>
        <p:sp>
          <p:nvSpPr>
            <p:cNvPr id="426" name="Google Shape;426;p25"/>
            <p:cNvSpPr/>
            <p:nvPr/>
          </p:nvSpPr>
          <p:spPr>
            <a:xfrm>
              <a:off x="1440000" y="0"/>
              <a:ext cx="1440000" cy="1440000"/>
            </a:xfrm>
            <a:prstGeom prst="rect">
              <a:avLst/>
            </a:prstGeom>
            <a:gradFill>
              <a:gsLst>
                <a:gs pos="0">
                  <a:schemeClr val="accent2"/>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427" name="Google Shape;427;p25"/>
            <p:cNvSpPr/>
            <p:nvPr/>
          </p:nvSpPr>
          <p:spPr>
            <a:xfrm flipH="1">
              <a:off x="0" y="0"/>
              <a:ext cx="1440000" cy="1440000"/>
            </a:xfrm>
            <a:prstGeom prst="rect">
              <a:avLst/>
            </a:prstGeom>
            <a:gradFill>
              <a:gsLst>
                <a:gs pos="0">
                  <a:schemeClr val="accent2"/>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428" name="Google Shape;428;p25"/>
          <p:cNvSpPr/>
          <p:nvPr/>
        </p:nvSpPr>
        <p:spPr>
          <a:xfrm rot="10800000">
            <a:off x="5602287" y="268286"/>
            <a:ext cx="6589713" cy="6589713"/>
          </a:xfrm>
          <a:prstGeom prst="rect">
            <a:avLst/>
          </a:prstGeom>
          <a:gradFill>
            <a:gsLst>
              <a:gs pos="0">
                <a:schemeClr val="accent1"/>
              </a:gs>
              <a:gs pos="60000">
                <a:srgbClr val="D7385B">
                  <a:alpha val="0"/>
                </a:srgbClr>
              </a:gs>
              <a:gs pos="100000">
                <a:srgbClr val="D7385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429" name="Google Shape;429;p25"/>
          <p:cNvSpPr/>
          <p:nvPr/>
        </p:nvSpPr>
        <p:spPr>
          <a:xfrm>
            <a:off x="0" y="0"/>
            <a:ext cx="6589713" cy="6589713"/>
          </a:xfrm>
          <a:prstGeom prst="rect">
            <a:avLst/>
          </a:prstGeom>
          <a:gradFill>
            <a:gsLst>
              <a:gs pos="0">
                <a:srgbClr val="D7385B">
                  <a:alpha val="60000"/>
                </a:srgbClr>
              </a:gs>
              <a:gs pos="60000">
                <a:srgbClr val="D7385B">
                  <a:alpha val="0"/>
                </a:srgbClr>
              </a:gs>
              <a:gs pos="100000">
                <a:srgbClr val="D7385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430" name="Google Shape;430;p25"/>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431" name="Google Shape;431;p25"/>
          <p:cNvSpPr txBox="1"/>
          <p:nvPr>
            <p:ph type="title"/>
          </p:nvPr>
        </p:nvSpPr>
        <p:spPr>
          <a:xfrm>
            <a:off x="539999" y="540000"/>
            <a:ext cx="4511425" cy="277177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6000"/>
              <a:buFont typeface="Bell M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2" name="Google Shape;432;p25"/>
          <p:cNvSpPr/>
          <p:nvPr>
            <p:ph idx="2" type="pic"/>
          </p:nvPr>
        </p:nvSpPr>
        <p:spPr>
          <a:xfrm>
            <a:off x="5232400" y="549275"/>
            <a:ext cx="6408736" cy="5759450"/>
          </a:xfrm>
          <a:prstGeom prst="rect">
            <a:avLst/>
          </a:prstGeom>
          <a:noFill/>
          <a:ln>
            <a:noFill/>
          </a:ln>
        </p:spPr>
      </p:sp>
      <p:sp>
        <p:nvSpPr>
          <p:cNvPr id="433" name="Google Shape;433;p25"/>
          <p:cNvSpPr txBox="1"/>
          <p:nvPr>
            <p:ph idx="1" type="body"/>
          </p:nvPr>
        </p:nvSpPr>
        <p:spPr>
          <a:xfrm>
            <a:off x="539999" y="3536950"/>
            <a:ext cx="4511425" cy="2771774"/>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sz="1600" cap="none"/>
            </a:lvl1pPr>
            <a:lvl2pPr indent="-228600" lvl="1" marL="914400" algn="l">
              <a:lnSpc>
                <a:spcPct val="125000"/>
              </a:lnSpc>
              <a:spcBef>
                <a:spcPts val="500"/>
              </a:spcBef>
              <a:spcAft>
                <a:spcPts val="0"/>
              </a:spcAft>
              <a:buClr>
                <a:schemeClr val="lt1"/>
              </a:buClr>
              <a:buSzPts val="1400"/>
              <a:buNone/>
              <a:defRPr sz="1400"/>
            </a:lvl2pPr>
            <a:lvl3pPr indent="-228600" lvl="2" marL="1371600" algn="l">
              <a:lnSpc>
                <a:spcPct val="125000"/>
              </a:lnSpc>
              <a:spcBef>
                <a:spcPts val="500"/>
              </a:spcBef>
              <a:spcAft>
                <a:spcPts val="0"/>
              </a:spcAft>
              <a:buClr>
                <a:schemeClr val="lt1"/>
              </a:buClr>
              <a:buSzPts val="1200"/>
              <a:buNone/>
              <a:defRPr sz="1200"/>
            </a:lvl3pPr>
            <a:lvl4pPr indent="-228600" lvl="3" marL="1828800" algn="l">
              <a:lnSpc>
                <a:spcPct val="125000"/>
              </a:lnSpc>
              <a:spcBef>
                <a:spcPts val="500"/>
              </a:spcBef>
              <a:spcAft>
                <a:spcPts val="0"/>
              </a:spcAft>
              <a:buClr>
                <a:schemeClr val="lt1"/>
              </a:buClr>
              <a:buSzPts val="1000"/>
              <a:buNone/>
              <a:defRPr sz="1000"/>
            </a:lvl4pPr>
            <a:lvl5pPr indent="-228600" lvl="4" marL="2286000" algn="l">
              <a:lnSpc>
                <a:spcPct val="125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434" name="Google Shape;434;p25"/>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5" name="Google Shape;435;p25"/>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6" name="Google Shape;436;p25"/>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37" name="Shape 437"/>
        <p:cNvGrpSpPr/>
        <p:nvPr/>
      </p:nvGrpSpPr>
      <p:grpSpPr>
        <a:xfrm>
          <a:off x="0" y="0"/>
          <a:ext cx="0" cy="0"/>
          <a:chOff x="0" y="0"/>
          <a:chExt cx="0" cy="0"/>
        </a:xfrm>
      </p:grpSpPr>
      <p:grpSp>
        <p:nvGrpSpPr>
          <p:cNvPr id="438" name="Google Shape;438;p26"/>
          <p:cNvGrpSpPr/>
          <p:nvPr/>
        </p:nvGrpSpPr>
        <p:grpSpPr>
          <a:xfrm rot="10800000">
            <a:off x="5921828" y="2876440"/>
            <a:ext cx="6270171" cy="3981559"/>
            <a:chOff x="0" y="0"/>
            <a:chExt cx="10800000" cy="6858000"/>
          </a:xfrm>
        </p:grpSpPr>
        <p:sp>
          <p:nvSpPr>
            <p:cNvPr id="439" name="Google Shape;439;p26"/>
            <p:cNvSpPr/>
            <p:nvPr/>
          </p:nvSpPr>
          <p:spPr>
            <a:xfrm>
              <a:off x="5400000" y="0"/>
              <a:ext cx="5400000" cy="6858000"/>
            </a:xfrm>
            <a:prstGeom prst="rect">
              <a:avLst/>
            </a:prstGeom>
            <a:gradFill>
              <a:gsLst>
                <a:gs pos="0">
                  <a:schemeClr val="accent2"/>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440" name="Google Shape;440;p26"/>
            <p:cNvSpPr/>
            <p:nvPr/>
          </p:nvSpPr>
          <p:spPr>
            <a:xfrm flipH="1">
              <a:off x="0" y="0"/>
              <a:ext cx="5400000" cy="6858000"/>
            </a:xfrm>
            <a:prstGeom prst="rect">
              <a:avLst/>
            </a:prstGeom>
            <a:gradFill>
              <a:gsLst>
                <a:gs pos="0">
                  <a:schemeClr val="accent2"/>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441" name="Google Shape;441;p26"/>
          <p:cNvGrpSpPr/>
          <p:nvPr/>
        </p:nvGrpSpPr>
        <p:grpSpPr>
          <a:xfrm flipH="1">
            <a:off x="0" y="-1"/>
            <a:ext cx="9361714" cy="4680857"/>
            <a:chOff x="0" y="0"/>
            <a:chExt cx="2880000" cy="1440000"/>
          </a:xfrm>
        </p:grpSpPr>
        <p:sp>
          <p:nvSpPr>
            <p:cNvPr id="442" name="Google Shape;442;p26"/>
            <p:cNvSpPr/>
            <p:nvPr/>
          </p:nvSpPr>
          <p:spPr>
            <a:xfrm>
              <a:off x="1440000" y="0"/>
              <a:ext cx="1440000" cy="1440000"/>
            </a:xfrm>
            <a:prstGeom prst="rect">
              <a:avLst/>
            </a:prstGeom>
            <a:gradFill>
              <a:gsLst>
                <a:gs pos="0">
                  <a:schemeClr val="accent2"/>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443" name="Google Shape;443;p26"/>
            <p:cNvSpPr/>
            <p:nvPr/>
          </p:nvSpPr>
          <p:spPr>
            <a:xfrm flipH="1">
              <a:off x="0" y="0"/>
              <a:ext cx="1440000" cy="1440000"/>
            </a:xfrm>
            <a:prstGeom prst="rect">
              <a:avLst/>
            </a:prstGeom>
            <a:gradFill>
              <a:gsLst>
                <a:gs pos="0">
                  <a:schemeClr val="accent2"/>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444" name="Google Shape;444;p26"/>
          <p:cNvSpPr/>
          <p:nvPr/>
        </p:nvSpPr>
        <p:spPr>
          <a:xfrm rot="10800000">
            <a:off x="8430794" y="3096793"/>
            <a:ext cx="3761205" cy="3761205"/>
          </a:xfrm>
          <a:prstGeom prst="rect">
            <a:avLst/>
          </a:prstGeom>
          <a:gradFill>
            <a:gsLst>
              <a:gs pos="0">
                <a:srgbClr val="D7385B">
                  <a:alpha val="40000"/>
                </a:srgbClr>
              </a:gs>
              <a:gs pos="60000">
                <a:srgbClr val="D7385B">
                  <a:alpha val="0"/>
                </a:srgbClr>
              </a:gs>
              <a:gs pos="100000">
                <a:srgbClr val="D7385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445" name="Google Shape;445;p26"/>
          <p:cNvSpPr/>
          <p:nvPr/>
        </p:nvSpPr>
        <p:spPr>
          <a:xfrm>
            <a:off x="0" y="0"/>
            <a:ext cx="6589713" cy="6589713"/>
          </a:xfrm>
          <a:prstGeom prst="rect">
            <a:avLst/>
          </a:prstGeom>
          <a:gradFill>
            <a:gsLst>
              <a:gs pos="0">
                <a:srgbClr val="D7385B">
                  <a:alpha val="60000"/>
                </a:srgbClr>
              </a:gs>
              <a:gs pos="60000">
                <a:srgbClr val="D7385B">
                  <a:alpha val="0"/>
                </a:srgbClr>
              </a:gs>
              <a:gs pos="100000">
                <a:srgbClr val="D7385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446" name="Google Shape;446;p26"/>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447" name="Google Shape;447;p26"/>
          <p:cNvSpPr txBox="1"/>
          <p:nvPr>
            <p:ph type="title"/>
          </p:nvPr>
        </p:nvSpPr>
        <p:spPr>
          <a:xfrm>
            <a:off x="540000" y="540000"/>
            <a:ext cx="11090273" cy="180022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8" name="Google Shape;448;p26"/>
          <p:cNvSpPr txBox="1"/>
          <p:nvPr>
            <p:ph idx="1" type="body"/>
          </p:nvPr>
        </p:nvSpPr>
        <p:spPr>
          <a:xfrm rot="5400000">
            <a:off x="4195219" y="-1126332"/>
            <a:ext cx="3779837" cy="11090276"/>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9" name="Google Shape;449;p26"/>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0" name="Google Shape;450;p26"/>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1" name="Google Shape;451;p26"/>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52" name="Shape 452"/>
        <p:cNvGrpSpPr/>
        <p:nvPr/>
      </p:nvGrpSpPr>
      <p:grpSpPr>
        <a:xfrm>
          <a:off x="0" y="0"/>
          <a:ext cx="0" cy="0"/>
          <a:chOff x="0" y="0"/>
          <a:chExt cx="0" cy="0"/>
        </a:xfrm>
      </p:grpSpPr>
      <p:grpSp>
        <p:nvGrpSpPr>
          <p:cNvPr id="453" name="Google Shape;453;p27"/>
          <p:cNvGrpSpPr/>
          <p:nvPr/>
        </p:nvGrpSpPr>
        <p:grpSpPr>
          <a:xfrm>
            <a:off x="0" y="-3"/>
            <a:ext cx="12192000" cy="6858003"/>
            <a:chOff x="0" y="-3"/>
            <a:chExt cx="12192000" cy="6858003"/>
          </a:xfrm>
        </p:grpSpPr>
        <p:sp>
          <p:nvSpPr>
            <p:cNvPr id="454" name="Google Shape;454;p27"/>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455" name="Google Shape;455;p27"/>
            <p:cNvGrpSpPr/>
            <p:nvPr/>
          </p:nvGrpSpPr>
          <p:grpSpPr>
            <a:xfrm>
              <a:off x="672000" y="-3"/>
              <a:ext cx="11520000" cy="5760000"/>
              <a:chOff x="5981700" y="-1"/>
              <a:chExt cx="6042660" cy="3021330"/>
            </a:xfrm>
          </p:grpSpPr>
          <p:sp>
            <p:nvSpPr>
              <p:cNvPr id="456" name="Google Shape;456;p27"/>
              <p:cNvSpPr/>
              <p:nvPr/>
            </p:nvSpPr>
            <p:spPr>
              <a:xfrm>
                <a:off x="9003030" y="-1"/>
                <a:ext cx="3021330" cy="3021330"/>
              </a:xfrm>
              <a:prstGeom prst="rect">
                <a:avLst/>
              </a:prstGeom>
              <a:gradFill>
                <a:gsLst>
                  <a:gs pos="0">
                    <a:srgbClr val="D7385B">
                      <a:alpha val="60000"/>
                    </a:srgbClr>
                  </a:gs>
                  <a:gs pos="60000">
                    <a:srgbClr val="D7385B">
                      <a:alpha val="0"/>
                    </a:srgbClr>
                  </a:gs>
                  <a:gs pos="100000">
                    <a:srgbClr val="D7385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57" name="Google Shape;457;p27"/>
              <p:cNvSpPr/>
              <p:nvPr/>
            </p:nvSpPr>
            <p:spPr>
              <a:xfrm flipH="1">
                <a:off x="5981700" y="-1"/>
                <a:ext cx="3021330" cy="3021330"/>
              </a:xfrm>
              <a:prstGeom prst="rect">
                <a:avLst/>
              </a:prstGeom>
              <a:gradFill>
                <a:gsLst>
                  <a:gs pos="0">
                    <a:srgbClr val="D7385B">
                      <a:alpha val="60000"/>
                    </a:srgbClr>
                  </a:gs>
                  <a:gs pos="60000">
                    <a:srgbClr val="D7385B">
                      <a:alpha val="0"/>
                    </a:srgbClr>
                  </a:gs>
                  <a:gs pos="100000">
                    <a:srgbClr val="D7385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458" name="Google Shape;458;p27"/>
            <p:cNvSpPr/>
            <p:nvPr/>
          </p:nvSpPr>
          <p:spPr>
            <a:xfrm rot="5400000">
              <a:off x="5334000" y="0"/>
              <a:ext cx="6858000" cy="6858000"/>
            </a:xfrm>
            <a:prstGeom prst="rect">
              <a:avLst/>
            </a:prstGeom>
            <a:gradFill>
              <a:gsLst>
                <a:gs pos="0">
                  <a:srgbClr val="D038D7">
                    <a:alpha val="60000"/>
                  </a:srgbClr>
                </a:gs>
                <a:gs pos="60000">
                  <a:srgbClr val="D038D7">
                    <a:alpha val="0"/>
                  </a:srgbClr>
                </a:gs>
                <a:gs pos="100000">
                  <a:srgbClr val="D038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59" name="Google Shape;459;p27"/>
            <p:cNvSpPr/>
            <p:nvPr/>
          </p:nvSpPr>
          <p:spPr>
            <a:xfrm>
              <a:off x="0" y="2538000"/>
              <a:ext cx="4320000" cy="4320000"/>
            </a:xfrm>
            <a:prstGeom prst="ellipse">
              <a:avLst/>
            </a:prstGeom>
            <a:solidFill>
              <a:schemeClr val="accent3">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460" name="Google Shape;460;p27"/>
            <p:cNvGrpSpPr/>
            <p:nvPr/>
          </p:nvGrpSpPr>
          <p:grpSpPr>
            <a:xfrm rot="10800000">
              <a:off x="1" y="2948940"/>
              <a:ext cx="7818118" cy="3909059"/>
              <a:chOff x="0" y="0"/>
              <a:chExt cx="2880000" cy="1440000"/>
            </a:xfrm>
          </p:grpSpPr>
          <p:sp>
            <p:nvSpPr>
              <p:cNvPr id="461" name="Google Shape;461;p27"/>
              <p:cNvSpPr/>
              <p:nvPr/>
            </p:nvSpPr>
            <p:spPr>
              <a:xfrm>
                <a:off x="1440000" y="0"/>
                <a:ext cx="1440000" cy="1440000"/>
              </a:xfrm>
              <a:prstGeom prst="rect">
                <a:avLst/>
              </a:prstGeom>
              <a:gradFill>
                <a:gsLst>
                  <a:gs pos="0">
                    <a:schemeClr val="accent2"/>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62" name="Google Shape;462;p27"/>
              <p:cNvSpPr/>
              <p:nvPr/>
            </p:nvSpPr>
            <p:spPr>
              <a:xfrm flipH="1">
                <a:off x="0" y="0"/>
                <a:ext cx="1440000" cy="1440000"/>
              </a:xfrm>
              <a:prstGeom prst="rect">
                <a:avLst/>
              </a:prstGeom>
              <a:gradFill>
                <a:gsLst>
                  <a:gs pos="0">
                    <a:schemeClr val="accent2"/>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463" name="Google Shape;463;p27"/>
            <p:cNvSpPr/>
            <p:nvPr/>
          </p:nvSpPr>
          <p:spPr>
            <a:xfrm flipH="1" rot="10800000">
              <a:off x="0" y="521786"/>
              <a:ext cx="6336213" cy="6336213"/>
            </a:xfrm>
            <a:prstGeom prst="rect">
              <a:avLst/>
            </a:prstGeom>
            <a:gradFill>
              <a:gsLst>
                <a:gs pos="0">
                  <a:schemeClr val="accent1"/>
                </a:gs>
                <a:gs pos="60000">
                  <a:srgbClr val="D7385B">
                    <a:alpha val="0"/>
                  </a:srgbClr>
                </a:gs>
                <a:gs pos="100000">
                  <a:srgbClr val="D7385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464" name="Google Shape;464;p27"/>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465" name="Google Shape;465;p27"/>
          <p:cNvSpPr txBox="1"/>
          <p:nvPr>
            <p:ph type="title"/>
          </p:nvPr>
        </p:nvSpPr>
        <p:spPr>
          <a:xfrm rot="5400000">
            <a:off x="7442325" y="2109912"/>
            <a:ext cx="5768726" cy="26289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6" name="Google Shape;466;p27"/>
          <p:cNvSpPr txBox="1"/>
          <p:nvPr>
            <p:ph idx="1" type="body"/>
          </p:nvPr>
        </p:nvSpPr>
        <p:spPr>
          <a:xfrm rot="5400000">
            <a:off x="1789238" y="-698375"/>
            <a:ext cx="5768726" cy="8245475"/>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7" name="Google Shape;467;p27"/>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8" name="Google Shape;468;p27"/>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9" name="Google Shape;469;p27"/>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83" name="Shape 483"/>
        <p:cNvGrpSpPr/>
        <p:nvPr/>
      </p:nvGrpSpPr>
      <p:grpSpPr>
        <a:xfrm>
          <a:off x="0" y="0"/>
          <a:ext cx="0" cy="0"/>
          <a:chOff x="0" y="0"/>
          <a:chExt cx="0" cy="0"/>
        </a:xfrm>
      </p:grpSpPr>
      <p:sp>
        <p:nvSpPr>
          <p:cNvPr id="484" name="Google Shape;484;p29"/>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5" name="Google Shape;485;p29"/>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486" name="Google Shape;486;p2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7" name="Google Shape;487;p2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8" name="Google Shape;488;p29"/>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489" name="Shape 489"/>
        <p:cNvGrpSpPr/>
        <p:nvPr/>
      </p:nvGrpSpPr>
      <p:grpSpPr>
        <a:xfrm>
          <a:off x="0" y="0"/>
          <a:ext cx="0" cy="0"/>
          <a:chOff x="0" y="0"/>
          <a:chExt cx="0" cy="0"/>
        </a:xfrm>
      </p:grpSpPr>
      <p:sp>
        <p:nvSpPr>
          <p:cNvPr id="490" name="Google Shape;490;p30"/>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1" name="Google Shape;491;p30"/>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492" name="Google Shape;492;p30"/>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493" name="Google Shape;493;p3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4" name="Google Shape;494;p3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5" name="Google Shape;495;p3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96" name="Shape 496"/>
        <p:cNvGrpSpPr/>
        <p:nvPr/>
      </p:nvGrpSpPr>
      <p:grpSpPr>
        <a:xfrm>
          <a:off x="0" y="0"/>
          <a:ext cx="0" cy="0"/>
          <a:chOff x="0" y="0"/>
          <a:chExt cx="0" cy="0"/>
        </a:xfrm>
      </p:grpSpPr>
      <p:grpSp>
        <p:nvGrpSpPr>
          <p:cNvPr id="497" name="Google Shape;497;p31"/>
          <p:cNvGrpSpPr/>
          <p:nvPr/>
        </p:nvGrpSpPr>
        <p:grpSpPr>
          <a:xfrm>
            <a:off x="546100" y="-4763"/>
            <a:ext cx="5014912" cy="6862763"/>
            <a:chOff x="2928938" y="-4763"/>
            <a:chExt cx="5014912" cy="6862763"/>
          </a:xfrm>
        </p:grpSpPr>
        <p:sp>
          <p:nvSpPr>
            <p:cNvPr id="498" name="Google Shape;498;p31"/>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499" name="Google Shape;499;p31"/>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500" name="Google Shape;500;p31"/>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501" name="Google Shape;501;p31"/>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502" name="Google Shape;502;p31"/>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503" name="Google Shape;503;p31"/>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504" name="Google Shape;504;p31"/>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5" name="Google Shape;505;p31"/>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506" name="Google Shape;506;p3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7" name="Google Shape;507;p31"/>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8" name="Google Shape;508;p3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9" name="Shape 509"/>
        <p:cNvGrpSpPr/>
        <p:nvPr/>
      </p:nvGrpSpPr>
      <p:grpSpPr>
        <a:xfrm>
          <a:off x="0" y="0"/>
          <a:ext cx="0" cy="0"/>
          <a:chOff x="0" y="0"/>
          <a:chExt cx="0" cy="0"/>
        </a:xfrm>
      </p:grpSpPr>
      <p:sp>
        <p:nvSpPr>
          <p:cNvPr id="510" name="Google Shape;510;p32"/>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1" name="Google Shape;511;p32"/>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512" name="Google Shape;512;p3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3" name="Google Shape;513;p3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4" name="Google Shape;514;p3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5" name="Shape 515"/>
        <p:cNvGrpSpPr/>
        <p:nvPr/>
      </p:nvGrpSpPr>
      <p:grpSpPr>
        <a:xfrm>
          <a:off x="0" y="0"/>
          <a:ext cx="0" cy="0"/>
          <a:chOff x="0" y="0"/>
          <a:chExt cx="0" cy="0"/>
        </a:xfrm>
      </p:grpSpPr>
      <p:sp>
        <p:nvSpPr>
          <p:cNvPr id="516" name="Google Shape;516;p3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7" name="Google Shape;517;p33"/>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18" name="Google Shape;518;p33"/>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19" name="Google Shape;519;p3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0" name="Google Shape;520;p3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1" name="Google Shape;521;p3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0" name="Shape 70"/>
        <p:cNvGrpSpPr/>
        <p:nvPr/>
      </p:nvGrpSpPr>
      <p:grpSpPr>
        <a:xfrm>
          <a:off x="0" y="0"/>
          <a:ext cx="0" cy="0"/>
          <a:chOff x="0" y="0"/>
          <a:chExt cx="0" cy="0"/>
        </a:xfrm>
      </p:grpSpPr>
      <p:grpSp>
        <p:nvGrpSpPr>
          <p:cNvPr id="71" name="Google Shape;71;p5"/>
          <p:cNvGrpSpPr/>
          <p:nvPr/>
        </p:nvGrpSpPr>
        <p:grpSpPr>
          <a:xfrm>
            <a:off x="8928528" y="0"/>
            <a:ext cx="3263472" cy="6858000"/>
            <a:chOff x="8928528" y="0"/>
            <a:chExt cx="3263472" cy="6858000"/>
          </a:xfrm>
        </p:grpSpPr>
        <p:sp>
          <p:nvSpPr>
            <p:cNvPr id="72" name="Google Shape;72;p5"/>
            <p:cNvSpPr/>
            <p:nvPr/>
          </p:nvSpPr>
          <p:spPr>
            <a:xfrm>
              <a:off x="8928528" y="806362"/>
              <a:ext cx="1130724" cy="1130723"/>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3" name="Google Shape;73;p5"/>
            <p:cNvSpPr/>
            <p:nvPr/>
          </p:nvSpPr>
          <p:spPr>
            <a:xfrm>
              <a:off x="8928528" y="0"/>
              <a:ext cx="1130724" cy="565573"/>
            </a:xfrm>
            <a:custGeom>
              <a:rect b="b" l="l" r="r" t="t"/>
              <a:pathLst>
                <a:path extrusionOk="0" h="565573" w="1130724">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4" name="Google Shape;74;p5"/>
            <p:cNvSpPr/>
            <p:nvPr/>
          </p:nvSpPr>
          <p:spPr>
            <a:xfrm>
              <a:off x="10291391" y="6292417"/>
              <a:ext cx="1130724" cy="565583"/>
            </a:xfrm>
            <a:custGeom>
              <a:rect b="b" l="l" r="r" t="t"/>
              <a:pathLst>
                <a:path extrusionOk="0" h="565583" w="1130724">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5" name="Google Shape;75;p5"/>
            <p:cNvSpPr/>
            <p:nvPr/>
          </p:nvSpPr>
          <p:spPr>
            <a:xfrm>
              <a:off x="10291392" y="3549390"/>
              <a:ext cx="1130724" cy="1130723"/>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6" name="Google Shape;76;p5"/>
            <p:cNvSpPr/>
            <p:nvPr/>
          </p:nvSpPr>
          <p:spPr>
            <a:xfrm>
              <a:off x="10291392" y="2177876"/>
              <a:ext cx="1130724" cy="1130723"/>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7" name="Google Shape;77;p5"/>
            <p:cNvSpPr/>
            <p:nvPr/>
          </p:nvSpPr>
          <p:spPr>
            <a:xfrm>
              <a:off x="10291392" y="806363"/>
              <a:ext cx="1130724" cy="1130723"/>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8" name="Google Shape;78;p5"/>
            <p:cNvSpPr/>
            <p:nvPr/>
          </p:nvSpPr>
          <p:spPr>
            <a:xfrm>
              <a:off x="10291392" y="0"/>
              <a:ext cx="1130724" cy="565573"/>
            </a:xfrm>
            <a:custGeom>
              <a:rect b="b" l="l" r="r" t="t"/>
              <a:pathLst>
                <a:path extrusionOk="0" h="565573" w="1130724">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9" name="Google Shape;79;p5"/>
            <p:cNvSpPr/>
            <p:nvPr/>
          </p:nvSpPr>
          <p:spPr>
            <a:xfrm>
              <a:off x="11654256" y="6295201"/>
              <a:ext cx="537744" cy="562799"/>
            </a:xfrm>
            <a:custGeom>
              <a:rect b="b" l="l" r="r" t="t"/>
              <a:pathLst>
                <a:path extrusionOk="0" h="562799" w="537744">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0" name="Google Shape;80;p5"/>
            <p:cNvSpPr/>
            <p:nvPr/>
          </p:nvSpPr>
          <p:spPr>
            <a:xfrm>
              <a:off x="11654256" y="4923687"/>
              <a:ext cx="537744" cy="1125156"/>
            </a:xfrm>
            <a:custGeom>
              <a:rect b="b" l="l" r="r" t="t"/>
              <a:pathLst>
                <a:path extrusionOk="0" h="1125156" w="537744">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1" name="Google Shape;81;p5"/>
            <p:cNvSpPr/>
            <p:nvPr/>
          </p:nvSpPr>
          <p:spPr>
            <a:xfrm>
              <a:off x="11654256" y="3552173"/>
              <a:ext cx="537744" cy="1125156"/>
            </a:xfrm>
            <a:custGeom>
              <a:rect b="b" l="l" r="r" t="t"/>
              <a:pathLst>
                <a:path extrusionOk="0" h="1125156" w="537744">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2" name="Google Shape;82;p5"/>
            <p:cNvSpPr/>
            <p:nvPr/>
          </p:nvSpPr>
          <p:spPr>
            <a:xfrm>
              <a:off x="11654256" y="2180659"/>
              <a:ext cx="537744" cy="1125156"/>
            </a:xfrm>
            <a:custGeom>
              <a:rect b="b" l="l" r="r" t="t"/>
              <a:pathLst>
                <a:path extrusionOk="0" h="1125156" w="537744">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3" name="Google Shape;83;p5"/>
            <p:cNvSpPr/>
            <p:nvPr/>
          </p:nvSpPr>
          <p:spPr>
            <a:xfrm>
              <a:off x="11654256" y="809146"/>
              <a:ext cx="537744" cy="1125156"/>
            </a:xfrm>
            <a:custGeom>
              <a:rect b="b" l="l" r="r" t="t"/>
              <a:pathLst>
                <a:path extrusionOk="0" h="1125156" w="537744">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4" name="Google Shape;84;p5"/>
            <p:cNvSpPr/>
            <p:nvPr/>
          </p:nvSpPr>
          <p:spPr>
            <a:xfrm>
              <a:off x="11654256" y="0"/>
              <a:ext cx="537744" cy="562788"/>
            </a:xfrm>
            <a:custGeom>
              <a:rect b="b" l="l" r="r" t="t"/>
              <a:pathLst>
                <a:path extrusionOk="0" h="562788" w="537744">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85" name="Google Shape;85;p5"/>
          <p:cNvSpPr txBox="1"/>
          <p:nvPr>
            <p:ph type="title"/>
          </p:nvPr>
        </p:nvSpPr>
        <p:spPr>
          <a:xfrm>
            <a:off x="565150" y="770890"/>
            <a:ext cx="7335835" cy="1268984"/>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5"/>
          <p:cNvSpPr txBox="1"/>
          <p:nvPr>
            <p:ph idx="1" type="body"/>
          </p:nvPr>
        </p:nvSpPr>
        <p:spPr>
          <a:xfrm>
            <a:off x="565150" y="2160016"/>
            <a:ext cx="7335835" cy="360121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Clr>
                <a:schemeClr val="dk1"/>
              </a:buClr>
              <a:buSzPts val="1800"/>
              <a:buChar char="•"/>
              <a:defRPr/>
            </a:lvl1pPr>
            <a:lvl2pPr indent="-342900" lvl="1" marL="914400" algn="l">
              <a:lnSpc>
                <a:spcPct val="100000"/>
              </a:lnSpc>
              <a:spcBef>
                <a:spcPts val="900"/>
              </a:spcBef>
              <a:spcAft>
                <a:spcPts val="0"/>
              </a:spcAft>
              <a:buClr>
                <a:schemeClr val="dk1"/>
              </a:buClr>
              <a:buSzPts val="1800"/>
              <a:buChar char="•"/>
              <a:defRPr/>
            </a:lvl2pPr>
            <a:lvl3pPr indent="-342900" lvl="2" marL="1371600" algn="l">
              <a:lnSpc>
                <a:spcPct val="100000"/>
              </a:lnSpc>
              <a:spcBef>
                <a:spcPts val="900"/>
              </a:spcBef>
              <a:spcAft>
                <a:spcPts val="0"/>
              </a:spcAft>
              <a:buClr>
                <a:schemeClr val="dk1"/>
              </a:buClr>
              <a:buSzPts val="1800"/>
              <a:buChar char="•"/>
              <a:defRPr/>
            </a:lvl3pPr>
            <a:lvl4pPr indent="-342900" lvl="3" marL="1828800" algn="l">
              <a:lnSpc>
                <a:spcPct val="100000"/>
              </a:lnSpc>
              <a:spcBef>
                <a:spcPts val="900"/>
              </a:spcBef>
              <a:spcAft>
                <a:spcPts val="0"/>
              </a:spcAft>
              <a:buClr>
                <a:schemeClr val="dk1"/>
              </a:buClr>
              <a:buSzPts val="1800"/>
              <a:buChar char="•"/>
              <a:defRPr/>
            </a:lvl4pPr>
            <a:lvl5pPr indent="-342900" lvl="4" marL="2286000" algn="l">
              <a:lnSpc>
                <a:spcPct val="100000"/>
              </a:lnSpc>
              <a:spcBef>
                <a:spcPts val="9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5"/>
          <p:cNvSpPr txBox="1"/>
          <p:nvPr>
            <p:ph idx="10" type="dt"/>
          </p:nvPr>
        </p:nvSpPr>
        <p:spPr>
          <a:xfrm>
            <a:off x="566928" y="457200"/>
            <a:ext cx="36082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5"/>
          <p:cNvSpPr txBox="1"/>
          <p:nvPr>
            <p:ph idx="11" type="ftr"/>
          </p:nvPr>
        </p:nvSpPr>
        <p:spPr>
          <a:xfrm>
            <a:off x="565150" y="6141085"/>
            <a:ext cx="36082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5"/>
          <p:cNvSpPr txBox="1"/>
          <p:nvPr>
            <p:ph idx="12" type="sldNum"/>
          </p:nvPr>
        </p:nvSpPr>
        <p:spPr>
          <a:xfrm>
            <a:off x="7087169" y="6141085"/>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0" name="Google Shape;90;p5"/>
          <p:cNvCxnSpPr/>
          <p:nvPr/>
        </p:nvCxnSpPr>
        <p:spPr>
          <a:xfrm>
            <a:off x="565150" y="6087110"/>
            <a:ext cx="7335835" cy="0"/>
          </a:xfrm>
          <a:prstGeom prst="straightConnector1">
            <a:avLst/>
          </a:prstGeom>
          <a:noFill/>
          <a:ln cap="flat" cmpd="sng" w="12700">
            <a:solidFill>
              <a:srgbClr val="A5A5A5"/>
            </a:solidFill>
            <a:prstDash val="solid"/>
            <a:miter lim="800000"/>
            <a:headEnd len="sm" w="sm" type="none"/>
            <a:tailEnd len="sm" w="sm"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2" name="Shape 522"/>
        <p:cNvGrpSpPr/>
        <p:nvPr/>
      </p:nvGrpSpPr>
      <p:grpSpPr>
        <a:xfrm>
          <a:off x="0" y="0"/>
          <a:ext cx="0" cy="0"/>
          <a:chOff x="0" y="0"/>
          <a:chExt cx="0" cy="0"/>
        </a:xfrm>
      </p:grpSpPr>
      <p:sp>
        <p:nvSpPr>
          <p:cNvPr id="523" name="Google Shape;523;p34"/>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4" name="Google Shape;524;p34"/>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25" name="Google Shape;525;p34"/>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26" name="Google Shape;526;p34"/>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27" name="Google Shape;527;p34"/>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28" name="Google Shape;528;p3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9" name="Google Shape;529;p3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0" name="Google Shape;530;p3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1" name="Shape 531"/>
        <p:cNvGrpSpPr/>
        <p:nvPr/>
      </p:nvGrpSpPr>
      <p:grpSpPr>
        <a:xfrm>
          <a:off x="0" y="0"/>
          <a:ext cx="0" cy="0"/>
          <a:chOff x="0" y="0"/>
          <a:chExt cx="0" cy="0"/>
        </a:xfrm>
      </p:grpSpPr>
      <p:sp>
        <p:nvSpPr>
          <p:cNvPr id="532" name="Google Shape;532;p3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3" name="Google Shape;533;p3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4" name="Google Shape;534;p3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5" name="Google Shape;535;p3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6" name="Shape 536"/>
        <p:cNvGrpSpPr/>
        <p:nvPr/>
      </p:nvGrpSpPr>
      <p:grpSpPr>
        <a:xfrm>
          <a:off x="0" y="0"/>
          <a:ext cx="0" cy="0"/>
          <a:chOff x="0" y="0"/>
          <a:chExt cx="0" cy="0"/>
        </a:xfrm>
      </p:grpSpPr>
      <p:sp>
        <p:nvSpPr>
          <p:cNvPr id="537" name="Google Shape;537;p3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8" name="Google Shape;538;p3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9" name="Google Shape;539;p3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0" name="Shape 540"/>
        <p:cNvGrpSpPr/>
        <p:nvPr/>
      </p:nvGrpSpPr>
      <p:grpSpPr>
        <a:xfrm>
          <a:off x="0" y="0"/>
          <a:ext cx="0" cy="0"/>
          <a:chOff x="0" y="0"/>
          <a:chExt cx="0" cy="0"/>
        </a:xfrm>
      </p:grpSpPr>
      <p:sp>
        <p:nvSpPr>
          <p:cNvPr id="541" name="Google Shape;541;p37"/>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2" name="Google Shape;542;p37"/>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543" name="Google Shape;543;p37"/>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544" name="Google Shape;544;p3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5" name="Google Shape;545;p3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6" name="Google Shape;546;p3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47" name="Shape 547"/>
        <p:cNvGrpSpPr/>
        <p:nvPr/>
      </p:nvGrpSpPr>
      <p:grpSpPr>
        <a:xfrm>
          <a:off x="0" y="0"/>
          <a:ext cx="0" cy="0"/>
          <a:chOff x="0" y="0"/>
          <a:chExt cx="0" cy="0"/>
        </a:xfrm>
      </p:grpSpPr>
      <p:sp>
        <p:nvSpPr>
          <p:cNvPr id="548" name="Google Shape;548;p38"/>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9" name="Google Shape;549;p38"/>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550" name="Google Shape;550;p38"/>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551" name="Google Shape;551;p3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2" name="Google Shape;552;p3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3" name="Google Shape;553;p3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554" name="Shape 554"/>
        <p:cNvGrpSpPr/>
        <p:nvPr/>
      </p:nvGrpSpPr>
      <p:grpSpPr>
        <a:xfrm>
          <a:off x="0" y="0"/>
          <a:ext cx="0" cy="0"/>
          <a:chOff x="0" y="0"/>
          <a:chExt cx="0" cy="0"/>
        </a:xfrm>
      </p:grpSpPr>
      <p:sp>
        <p:nvSpPr>
          <p:cNvPr id="555" name="Google Shape;555;p39"/>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6" name="Google Shape;556;p39"/>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557" name="Google Shape;557;p3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8" name="Google Shape;558;p3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9" name="Google Shape;559;p3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560" name="Shape 560"/>
        <p:cNvGrpSpPr/>
        <p:nvPr/>
      </p:nvGrpSpPr>
      <p:grpSpPr>
        <a:xfrm>
          <a:off x="0" y="0"/>
          <a:ext cx="0" cy="0"/>
          <a:chOff x="0" y="0"/>
          <a:chExt cx="0" cy="0"/>
        </a:xfrm>
      </p:grpSpPr>
      <p:sp>
        <p:nvSpPr>
          <p:cNvPr id="561" name="Google Shape;561;p40"/>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562" name="Google Shape;562;p40"/>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563" name="Google Shape;563;p40"/>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4" name="Google Shape;564;p40"/>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565" name="Google Shape;565;p40"/>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566" name="Google Shape;566;p4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7" name="Google Shape;567;p4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8" name="Google Shape;568;p4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569" name="Shape 569"/>
        <p:cNvGrpSpPr/>
        <p:nvPr/>
      </p:nvGrpSpPr>
      <p:grpSpPr>
        <a:xfrm>
          <a:off x="0" y="0"/>
          <a:ext cx="0" cy="0"/>
          <a:chOff x="0" y="0"/>
          <a:chExt cx="0" cy="0"/>
        </a:xfrm>
      </p:grpSpPr>
      <p:sp>
        <p:nvSpPr>
          <p:cNvPr id="570" name="Google Shape;570;p41"/>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1" name="Google Shape;571;p41"/>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572" name="Google Shape;572;p4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3" name="Google Shape;573;p4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4" name="Google Shape;574;p4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575" name="Shape 575"/>
        <p:cNvGrpSpPr/>
        <p:nvPr/>
      </p:nvGrpSpPr>
      <p:grpSpPr>
        <a:xfrm>
          <a:off x="0" y="0"/>
          <a:ext cx="0" cy="0"/>
          <a:chOff x="0" y="0"/>
          <a:chExt cx="0" cy="0"/>
        </a:xfrm>
      </p:grpSpPr>
      <p:sp>
        <p:nvSpPr>
          <p:cNvPr id="576" name="Google Shape;576;p42"/>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577" name="Google Shape;577;p42"/>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578" name="Google Shape;578;p42"/>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9" name="Google Shape;579;p42"/>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580" name="Google Shape;580;p42"/>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581" name="Google Shape;581;p4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2" name="Google Shape;582;p4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3" name="Google Shape;583;p4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584" name="Shape 584"/>
        <p:cNvGrpSpPr/>
        <p:nvPr/>
      </p:nvGrpSpPr>
      <p:grpSpPr>
        <a:xfrm>
          <a:off x="0" y="0"/>
          <a:ext cx="0" cy="0"/>
          <a:chOff x="0" y="0"/>
          <a:chExt cx="0" cy="0"/>
        </a:xfrm>
      </p:grpSpPr>
      <p:sp>
        <p:nvSpPr>
          <p:cNvPr id="585" name="Google Shape;585;p43"/>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6" name="Google Shape;586;p43"/>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587" name="Google Shape;587;p43"/>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588" name="Google Shape;588;p4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9" name="Google Shape;589;p4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0" name="Google Shape;590;p4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1" name="Shape 91"/>
        <p:cNvGrpSpPr/>
        <p:nvPr/>
      </p:nvGrpSpPr>
      <p:grpSpPr>
        <a:xfrm>
          <a:off x="0" y="0"/>
          <a:ext cx="0" cy="0"/>
          <a:chOff x="0" y="0"/>
          <a:chExt cx="0" cy="0"/>
        </a:xfrm>
      </p:grpSpPr>
      <p:grpSp>
        <p:nvGrpSpPr>
          <p:cNvPr id="92" name="Google Shape;92;p6"/>
          <p:cNvGrpSpPr/>
          <p:nvPr/>
        </p:nvGrpSpPr>
        <p:grpSpPr>
          <a:xfrm>
            <a:off x="10290315" y="0"/>
            <a:ext cx="1901686" cy="6858000"/>
            <a:chOff x="10290315" y="0"/>
            <a:chExt cx="1901686" cy="6858000"/>
          </a:xfrm>
        </p:grpSpPr>
        <p:sp>
          <p:nvSpPr>
            <p:cNvPr id="93" name="Google Shape;93;p6"/>
            <p:cNvSpPr/>
            <p:nvPr/>
          </p:nvSpPr>
          <p:spPr>
            <a:xfrm>
              <a:off x="10290315" y="806362"/>
              <a:ext cx="1130724" cy="1130723"/>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4" name="Google Shape;94;p6"/>
            <p:cNvSpPr/>
            <p:nvPr/>
          </p:nvSpPr>
          <p:spPr>
            <a:xfrm>
              <a:off x="10290315" y="0"/>
              <a:ext cx="1130724" cy="565573"/>
            </a:xfrm>
            <a:custGeom>
              <a:rect b="b" l="l" r="r" t="t"/>
              <a:pathLst>
                <a:path extrusionOk="0" h="565573" w="1130724">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5" name="Google Shape;95;p6"/>
            <p:cNvSpPr/>
            <p:nvPr/>
          </p:nvSpPr>
          <p:spPr>
            <a:xfrm>
              <a:off x="11653180" y="6295093"/>
              <a:ext cx="538821" cy="562907"/>
            </a:xfrm>
            <a:custGeom>
              <a:rect b="b" l="l" r="r" t="t"/>
              <a:pathLst>
                <a:path extrusionOk="0" h="562907" w="538821">
                  <a:moveTo>
                    <a:pt x="538821" y="0"/>
                  </a:moveTo>
                  <a:lnTo>
                    <a:pt x="538821" y="562907"/>
                  </a:lnTo>
                  <a:lnTo>
                    <a:pt x="22" y="562907"/>
                  </a:lnTo>
                  <a:lnTo>
                    <a:pt x="0" y="562686"/>
                  </a:lnTo>
                  <a:cubicBezTo>
                    <a:pt x="0" y="289475"/>
                    <a:pt x="193796" y="61528"/>
                    <a:pt x="451422" y="88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6" name="Google Shape;96;p6"/>
            <p:cNvSpPr/>
            <p:nvPr/>
          </p:nvSpPr>
          <p:spPr>
            <a:xfrm>
              <a:off x="11653180" y="3552066"/>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7" name="Google Shape;97;p6"/>
            <p:cNvSpPr/>
            <p:nvPr/>
          </p:nvSpPr>
          <p:spPr>
            <a:xfrm>
              <a:off x="11653180" y="2180552"/>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8" name="Google Shape;98;p6"/>
            <p:cNvSpPr/>
            <p:nvPr/>
          </p:nvSpPr>
          <p:spPr>
            <a:xfrm>
              <a:off x="11653180" y="809039"/>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9" name="Google Shape;99;p6"/>
            <p:cNvSpPr/>
            <p:nvPr/>
          </p:nvSpPr>
          <p:spPr>
            <a:xfrm>
              <a:off x="11653180" y="0"/>
              <a:ext cx="538821" cy="562898"/>
            </a:xfrm>
            <a:custGeom>
              <a:rect b="b" l="l" r="r" t="t"/>
              <a:pathLst>
                <a:path extrusionOk="0" h="562898" w="538821">
                  <a:moveTo>
                    <a:pt x="21" y="0"/>
                  </a:moveTo>
                  <a:lnTo>
                    <a:pt x="538821" y="0"/>
                  </a:lnTo>
                  <a:lnTo>
                    <a:pt x="538821" y="562898"/>
                  </a:lnTo>
                  <a:lnTo>
                    <a:pt x="451422" y="554087"/>
                  </a:lnTo>
                  <a:cubicBezTo>
                    <a:pt x="193796" y="501369"/>
                    <a:pt x="0" y="273422"/>
                    <a:pt x="0" y="21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00" name="Google Shape;100;p6"/>
          <p:cNvSpPr txBox="1"/>
          <p:nvPr>
            <p:ph type="title"/>
          </p:nvPr>
        </p:nvSpPr>
        <p:spPr>
          <a:xfrm>
            <a:off x="565150" y="770890"/>
            <a:ext cx="7335835" cy="1268984"/>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6"/>
          <p:cNvSpPr txBox="1"/>
          <p:nvPr>
            <p:ph idx="1" type="body"/>
          </p:nvPr>
        </p:nvSpPr>
        <p:spPr>
          <a:xfrm>
            <a:off x="562851" y="2365755"/>
            <a:ext cx="5239512" cy="339547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Clr>
                <a:schemeClr val="dk1"/>
              </a:buClr>
              <a:buSzPts val="1800"/>
              <a:buChar char="•"/>
              <a:defRPr/>
            </a:lvl1pPr>
            <a:lvl2pPr indent="-342900" lvl="1" marL="914400" algn="l">
              <a:lnSpc>
                <a:spcPct val="100000"/>
              </a:lnSpc>
              <a:spcBef>
                <a:spcPts val="900"/>
              </a:spcBef>
              <a:spcAft>
                <a:spcPts val="0"/>
              </a:spcAft>
              <a:buClr>
                <a:schemeClr val="dk1"/>
              </a:buClr>
              <a:buSzPts val="1800"/>
              <a:buChar char="•"/>
              <a:defRPr/>
            </a:lvl2pPr>
            <a:lvl3pPr indent="-342900" lvl="2" marL="1371600" algn="l">
              <a:lnSpc>
                <a:spcPct val="100000"/>
              </a:lnSpc>
              <a:spcBef>
                <a:spcPts val="900"/>
              </a:spcBef>
              <a:spcAft>
                <a:spcPts val="0"/>
              </a:spcAft>
              <a:buClr>
                <a:schemeClr val="dk1"/>
              </a:buClr>
              <a:buSzPts val="1800"/>
              <a:buChar char="•"/>
              <a:defRPr/>
            </a:lvl3pPr>
            <a:lvl4pPr indent="-342900" lvl="3" marL="1828800" algn="l">
              <a:lnSpc>
                <a:spcPct val="100000"/>
              </a:lnSpc>
              <a:spcBef>
                <a:spcPts val="900"/>
              </a:spcBef>
              <a:spcAft>
                <a:spcPts val="0"/>
              </a:spcAft>
              <a:buClr>
                <a:schemeClr val="dk1"/>
              </a:buClr>
              <a:buSzPts val="1800"/>
              <a:buChar char="•"/>
              <a:defRPr/>
            </a:lvl4pPr>
            <a:lvl5pPr indent="-342900" lvl="4" marL="2286000" algn="l">
              <a:lnSpc>
                <a:spcPct val="100000"/>
              </a:lnSpc>
              <a:spcBef>
                <a:spcPts val="9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6"/>
          <p:cNvSpPr txBox="1"/>
          <p:nvPr>
            <p:ph idx="2" type="body"/>
          </p:nvPr>
        </p:nvSpPr>
        <p:spPr>
          <a:xfrm>
            <a:off x="6389638" y="2365755"/>
            <a:ext cx="5239512" cy="339547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Clr>
                <a:schemeClr val="dk1"/>
              </a:buClr>
              <a:buSzPts val="1800"/>
              <a:buChar char="•"/>
              <a:defRPr/>
            </a:lvl1pPr>
            <a:lvl2pPr indent="-342900" lvl="1" marL="914400" algn="l">
              <a:lnSpc>
                <a:spcPct val="100000"/>
              </a:lnSpc>
              <a:spcBef>
                <a:spcPts val="900"/>
              </a:spcBef>
              <a:spcAft>
                <a:spcPts val="0"/>
              </a:spcAft>
              <a:buClr>
                <a:schemeClr val="dk1"/>
              </a:buClr>
              <a:buSzPts val="1800"/>
              <a:buChar char="•"/>
              <a:defRPr/>
            </a:lvl2pPr>
            <a:lvl3pPr indent="-342900" lvl="2" marL="1371600" algn="l">
              <a:lnSpc>
                <a:spcPct val="100000"/>
              </a:lnSpc>
              <a:spcBef>
                <a:spcPts val="900"/>
              </a:spcBef>
              <a:spcAft>
                <a:spcPts val="0"/>
              </a:spcAft>
              <a:buClr>
                <a:schemeClr val="dk1"/>
              </a:buClr>
              <a:buSzPts val="1800"/>
              <a:buChar char="•"/>
              <a:defRPr/>
            </a:lvl3pPr>
            <a:lvl4pPr indent="-342900" lvl="3" marL="1828800" algn="l">
              <a:lnSpc>
                <a:spcPct val="100000"/>
              </a:lnSpc>
              <a:spcBef>
                <a:spcPts val="900"/>
              </a:spcBef>
              <a:spcAft>
                <a:spcPts val="0"/>
              </a:spcAft>
              <a:buClr>
                <a:schemeClr val="dk1"/>
              </a:buClr>
              <a:buSzPts val="1800"/>
              <a:buChar char="•"/>
              <a:defRPr/>
            </a:lvl4pPr>
            <a:lvl5pPr indent="-342900" lvl="4" marL="2286000" algn="l">
              <a:lnSpc>
                <a:spcPct val="100000"/>
              </a:lnSpc>
              <a:spcBef>
                <a:spcPts val="9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6"/>
          <p:cNvSpPr txBox="1"/>
          <p:nvPr>
            <p:ph idx="10" type="dt"/>
          </p:nvPr>
        </p:nvSpPr>
        <p:spPr>
          <a:xfrm>
            <a:off x="566928" y="457200"/>
            <a:ext cx="36082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6"/>
          <p:cNvSpPr txBox="1"/>
          <p:nvPr>
            <p:ph idx="11" type="ftr"/>
          </p:nvPr>
        </p:nvSpPr>
        <p:spPr>
          <a:xfrm>
            <a:off x="565150" y="6141085"/>
            <a:ext cx="36082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6"/>
          <p:cNvSpPr txBox="1"/>
          <p:nvPr>
            <p:ph idx="12" type="sldNum"/>
          </p:nvPr>
        </p:nvSpPr>
        <p:spPr>
          <a:xfrm>
            <a:off x="10809678" y="6141085"/>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6" name="Google Shape;106;p6"/>
          <p:cNvCxnSpPr/>
          <p:nvPr/>
        </p:nvCxnSpPr>
        <p:spPr>
          <a:xfrm>
            <a:off x="565150" y="6087110"/>
            <a:ext cx="11058344" cy="0"/>
          </a:xfrm>
          <a:prstGeom prst="straightConnector1">
            <a:avLst/>
          </a:prstGeom>
          <a:noFill/>
          <a:ln cap="flat" cmpd="sng" w="12700">
            <a:solidFill>
              <a:srgbClr val="A5A5A5"/>
            </a:solidFill>
            <a:prstDash val="solid"/>
            <a:miter lim="800000"/>
            <a:headEnd len="sm" w="sm" type="none"/>
            <a:tailEnd len="sm" w="sm"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91" name="Shape 591"/>
        <p:cNvGrpSpPr/>
        <p:nvPr/>
      </p:nvGrpSpPr>
      <p:grpSpPr>
        <a:xfrm>
          <a:off x="0" y="0"/>
          <a:ext cx="0" cy="0"/>
          <a:chOff x="0" y="0"/>
          <a:chExt cx="0" cy="0"/>
        </a:xfrm>
      </p:grpSpPr>
      <p:sp>
        <p:nvSpPr>
          <p:cNvPr id="592" name="Google Shape;592;p44"/>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3" name="Google Shape;593;p44"/>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594" name="Google Shape;594;p4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5" name="Google Shape;595;p4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6" name="Google Shape;596;p4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97" name="Shape 597"/>
        <p:cNvGrpSpPr/>
        <p:nvPr/>
      </p:nvGrpSpPr>
      <p:grpSpPr>
        <a:xfrm>
          <a:off x="0" y="0"/>
          <a:ext cx="0" cy="0"/>
          <a:chOff x="0" y="0"/>
          <a:chExt cx="0" cy="0"/>
        </a:xfrm>
      </p:grpSpPr>
      <p:sp>
        <p:nvSpPr>
          <p:cNvPr id="598" name="Google Shape;598;p45"/>
          <p:cNvSpPr txBox="1"/>
          <p:nvPr>
            <p:ph type="title"/>
          </p:nvPr>
        </p:nvSpPr>
        <p:spPr>
          <a:xfrm rot="5400000">
            <a:off x="8065140" y="2353316"/>
            <a:ext cx="5105400" cy="177036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9" name="Google Shape;599;p45"/>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600" name="Google Shape;600;p4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1" name="Google Shape;601;p4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2" name="Google Shape;602;p4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2" name="Shape 612"/>
        <p:cNvGrpSpPr/>
        <p:nvPr/>
      </p:nvGrpSpPr>
      <p:grpSpPr>
        <a:xfrm>
          <a:off x="0" y="0"/>
          <a:ext cx="0" cy="0"/>
          <a:chOff x="0" y="0"/>
          <a:chExt cx="0" cy="0"/>
        </a:xfrm>
      </p:grpSpPr>
      <p:sp>
        <p:nvSpPr>
          <p:cNvPr id="613" name="Google Shape;613;p47"/>
          <p:cNvSpPr txBox="1"/>
          <p:nvPr>
            <p:ph type="ctrTitle"/>
          </p:nvPr>
        </p:nvSpPr>
        <p:spPr>
          <a:xfrm>
            <a:off x="841248" y="663960"/>
            <a:ext cx="9456049" cy="35941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400"/>
              <a:buFont typeface="Abril Fatface"/>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4" name="Google Shape;614;p47"/>
          <p:cNvSpPr txBox="1"/>
          <p:nvPr>
            <p:ph idx="1" type="subTitle"/>
          </p:nvPr>
        </p:nvSpPr>
        <p:spPr>
          <a:xfrm>
            <a:off x="841248" y="4667581"/>
            <a:ext cx="9456049" cy="1197387"/>
          </a:xfrm>
          <a:prstGeom prst="rect">
            <a:avLst/>
          </a:prstGeom>
          <a:noFill/>
          <a:ln>
            <a:noFill/>
          </a:ln>
        </p:spPr>
        <p:txBody>
          <a:bodyPr anchorCtr="0" anchor="t" bIns="45700" lIns="91425" spcFirstLastPara="1" rIns="91425" wrap="square" tIns="45700">
            <a:normAutofit/>
          </a:bodyPr>
          <a:lstStyle>
            <a:lvl1pPr lvl="0" algn="l">
              <a:lnSpc>
                <a:spcPct val="130000"/>
              </a:lnSpc>
              <a:spcBef>
                <a:spcPts val="1000"/>
              </a:spcBef>
              <a:spcAft>
                <a:spcPts val="0"/>
              </a:spcAft>
              <a:buClr>
                <a:schemeClr val="dk1"/>
              </a:buClr>
              <a:buSzPts val="2000"/>
              <a:buNone/>
              <a:defRPr sz="2000"/>
            </a:lvl1pPr>
            <a:lvl2pPr lvl="1" algn="ctr">
              <a:lnSpc>
                <a:spcPct val="130000"/>
              </a:lnSpc>
              <a:spcBef>
                <a:spcPts val="500"/>
              </a:spcBef>
              <a:spcAft>
                <a:spcPts val="0"/>
              </a:spcAft>
              <a:buClr>
                <a:schemeClr val="dk1"/>
              </a:buClr>
              <a:buSzPts val="2000"/>
              <a:buNone/>
              <a:defRPr sz="2000"/>
            </a:lvl2pPr>
            <a:lvl3pPr lvl="2" algn="ctr">
              <a:lnSpc>
                <a:spcPct val="130000"/>
              </a:lnSpc>
              <a:spcBef>
                <a:spcPts val="500"/>
              </a:spcBef>
              <a:spcAft>
                <a:spcPts val="0"/>
              </a:spcAft>
              <a:buClr>
                <a:schemeClr val="dk1"/>
              </a:buClr>
              <a:buSzPts val="1800"/>
              <a:buNone/>
              <a:defRPr sz="1800"/>
            </a:lvl3pPr>
            <a:lvl4pPr lvl="3" algn="ctr">
              <a:lnSpc>
                <a:spcPct val="130000"/>
              </a:lnSpc>
              <a:spcBef>
                <a:spcPts val="500"/>
              </a:spcBef>
              <a:spcAft>
                <a:spcPts val="0"/>
              </a:spcAft>
              <a:buClr>
                <a:schemeClr val="dk1"/>
              </a:buClr>
              <a:buSzPts val="1600"/>
              <a:buNone/>
              <a:defRPr sz="1600"/>
            </a:lvl4pPr>
            <a:lvl5pPr lvl="4" algn="ctr">
              <a:lnSpc>
                <a:spcPct val="13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15" name="Google Shape;615;p47"/>
          <p:cNvSpPr txBox="1"/>
          <p:nvPr>
            <p:ph idx="10" type="dt"/>
          </p:nvPr>
        </p:nvSpPr>
        <p:spPr>
          <a:xfrm>
            <a:off x="841248" y="6102693"/>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6" name="Google Shape;616;p47"/>
          <p:cNvSpPr txBox="1"/>
          <p:nvPr>
            <p:ph idx="11" type="ftr"/>
          </p:nvPr>
        </p:nvSpPr>
        <p:spPr>
          <a:xfrm rot="5400000">
            <a:off x="9234260" y="24276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7" name="Google Shape;617;p47"/>
          <p:cNvSpPr txBox="1"/>
          <p:nvPr>
            <p:ph idx="12" type="sldNum"/>
          </p:nvPr>
        </p:nvSpPr>
        <p:spPr>
          <a:xfrm>
            <a:off x="10815546" y="5878515"/>
            <a:ext cx="952229" cy="42038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618" name="Google Shape;618;p47"/>
          <p:cNvCxnSpPr/>
          <p:nvPr/>
        </p:nvCxnSpPr>
        <p:spPr>
          <a:xfrm>
            <a:off x="360154" y="4495800"/>
            <a:ext cx="10375638" cy="0"/>
          </a:xfrm>
          <a:prstGeom prst="straightConnector1">
            <a:avLst/>
          </a:prstGeom>
          <a:noFill/>
          <a:ln cap="flat" cmpd="sng" w="12700">
            <a:solidFill>
              <a:schemeClr val="dk1"/>
            </a:solidFill>
            <a:prstDash val="solid"/>
            <a:miter lim="800000"/>
            <a:headEnd len="sm" w="sm" type="none"/>
            <a:tailEnd len="sm" w="sm"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19" name="Shape 619"/>
        <p:cNvGrpSpPr/>
        <p:nvPr/>
      </p:nvGrpSpPr>
      <p:grpSpPr>
        <a:xfrm>
          <a:off x="0" y="0"/>
          <a:ext cx="0" cy="0"/>
          <a:chOff x="0" y="0"/>
          <a:chExt cx="0" cy="0"/>
        </a:xfrm>
      </p:grpSpPr>
      <p:sp>
        <p:nvSpPr>
          <p:cNvPr id="620" name="Google Shape;620;p48"/>
          <p:cNvSpPr txBox="1"/>
          <p:nvPr>
            <p:ph type="title"/>
          </p:nvPr>
        </p:nvSpPr>
        <p:spPr>
          <a:xfrm>
            <a:off x="841248" y="552782"/>
            <a:ext cx="94890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1" name="Google Shape;621;p48"/>
          <p:cNvSpPr txBox="1"/>
          <p:nvPr>
            <p:ph idx="1" type="body"/>
          </p:nvPr>
        </p:nvSpPr>
        <p:spPr>
          <a:xfrm>
            <a:off x="841248" y="2096199"/>
            <a:ext cx="9489000" cy="3747384"/>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000"/>
              </a:spcBef>
              <a:spcAft>
                <a:spcPts val="0"/>
              </a:spcAft>
              <a:buClr>
                <a:schemeClr val="dk1"/>
              </a:buClr>
              <a:buSzPts val="1800"/>
              <a:buChar char="•"/>
              <a:defRPr/>
            </a:lvl1pPr>
            <a:lvl2pPr indent="-342900" lvl="1" marL="914400" algn="l">
              <a:lnSpc>
                <a:spcPct val="130000"/>
              </a:lnSpc>
              <a:spcBef>
                <a:spcPts val="500"/>
              </a:spcBef>
              <a:spcAft>
                <a:spcPts val="0"/>
              </a:spcAft>
              <a:buClr>
                <a:schemeClr val="dk1"/>
              </a:buClr>
              <a:buSzPts val="1800"/>
              <a:buChar char="•"/>
              <a:defRPr/>
            </a:lvl2pPr>
            <a:lvl3pPr indent="-342900" lvl="2" marL="1371600" algn="l">
              <a:lnSpc>
                <a:spcPct val="130000"/>
              </a:lnSpc>
              <a:spcBef>
                <a:spcPts val="500"/>
              </a:spcBef>
              <a:spcAft>
                <a:spcPts val="0"/>
              </a:spcAft>
              <a:buClr>
                <a:schemeClr val="dk1"/>
              </a:buClr>
              <a:buSzPts val="1800"/>
              <a:buChar char="•"/>
              <a:defRPr/>
            </a:lvl3pPr>
            <a:lvl4pPr indent="-342900" lvl="3" marL="1828800" algn="l">
              <a:lnSpc>
                <a:spcPct val="130000"/>
              </a:lnSpc>
              <a:spcBef>
                <a:spcPts val="500"/>
              </a:spcBef>
              <a:spcAft>
                <a:spcPts val="0"/>
              </a:spcAft>
              <a:buClr>
                <a:schemeClr val="dk1"/>
              </a:buClr>
              <a:buSzPts val="1800"/>
              <a:buChar char="•"/>
              <a:defRPr/>
            </a:lvl4pPr>
            <a:lvl5pPr indent="-342900" lvl="4" marL="2286000" algn="l">
              <a:lnSpc>
                <a:spcPct val="13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2" name="Google Shape;622;p48"/>
          <p:cNvSpPr txBox="1"/>
          <p:nvPr>
            <p:ph idx="10" type="dt"/>
          </p:nvPr>
        </p:nvSpPr>
        <p:spPr>
          <a:xfrm>
            <a:off x="841248" y="6102693"/>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3" name="Google Shape;623;p48"/>
          <p:cNvSpPr txBox="1"/>
          <p:nvPr>
            <p:ph idx="11" type="ftr"/>
          </p:nvPr>
        </p:nvSpPr>
        <p:spPr>
          <a:xfrm rot="5400000">
            <a:off x="9234260" y="24276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4" name="Google Shape;624;p48"/>
          <p:cNvSpPr txBox="1"/>
          <p:nvPr>
            <p:ph idx="12" type="sldNum"/>
          </p:nvPr>
        </p:nvSpPr>
        <p:spPr>
          <a:xfrm>
            <a:off x="10815546" y="5878515"/>
            <a:ext cx="952229" cy="42038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5" name="Shape 625"/>
        <p:cNvGrpSpPr/>
        <p:nvPr/>
      </p:nvGrpSpPr>
      <p:grpSpPr>
        <a:xfrm>
          <a:off x="0" y="0"/>
          <a:ext cx="0" cy="0"/>
          <a:chOff x="0" y="0"/>
          <a:chExt cx="0" cy="0"/>
        </a:xfrm>
      </p:grpSpPr>
      <p:sp>
        <p:nvSpPr>
          <p:cNvPr id="626" name="Google Shape;626;p49"/>
          <p:cNvSpPr txBox="1"/>
          <p:nvPr>
            <p:ph type="title"/>
          </p:nvPr>
        </p:nvSpPr>
        <p:spPr>
          <a:xfrm>
            <a:off x="841249" y="552782"/>
            <a:ext cx="9538428" cy="37144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400"/>
              <a:buFont typeface="Abril Fatface"/>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7" name="Google Shape;627;p49"/>
          <p:cNvSpPr txBox="1"/>
          <p:nvPr>
            <p:ph idx="1" type="body"/>
          </p:nvPr>
        </p:nvSpPr>
        <p:spPr>
          <a:xfrm>
            <a:off x="841249" y="4672584"/>
            <a:ext cx="9538428" cy="1143802"/>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1000"/>
              </a:spcBef>
              <a:spcAft>
                <a:spcPts val="0"/>
              </a:spcAft>
              <a:buClr>
                <a:schemeClr val="dk1"/>
              </a:buClr>
              <a:buSzPts val="2000"/>
              <a:buFont typeface="Arial"/>
              <a:buNone/>
              <a:defRPr sz="2000">
                <a:solidFill>
                  <a:schemeClr val="dk1"/>
                </a:solidFill>
                <a:latin typeface="Open Sans"/>
                <a:ea typeface="Open Sans"/>
                <a:cs typeface="Open Sans"/>
                <a:sym typeface="Open Sans"/>
              </a:defRPr>
            </a:lvl1pPr>
            <a:lvl2pPr indent="-228600" lvl="1" marL="914400" algn="l">
              <a:lnSpc>
                <a:spcPct val="130000"/>
              </a:lnSpc>
              <a:spcBef>
                <a:spcPts val="500"/>
              </a:spcBef>
              <a:spcAft>
                <a:spcPts val="0"/>
              </a:spcAft>
              <a:buClr>
                <a:srgbClr val="888888"/>
              </a:buClr>
              <a:buSzPts val="2000"/>
              <a:buNone/>
              <a:defRPr sz="2000">
                <a:solidFill>
                  <a:srgbClr val="888888"/>
                </a:solidFill>
              </a:defRPr>
            </a:lvl2pPr>
            <a:lvl3pPr indent="-228600" lvl="2" marL="1371600" algn="l">
              <a:lnSpc>
                <a:spcPct val="130000"/>
              </a:lnSpc>
              <a:spcBef>
                <a:spcPts val="500"/>
              </a:spcBef>
              <a:spcAft>
                <a:spcPts val="0"/>
              </a:spcAft>
              <a:buClr>
                <a:srgbClr val="888888"/>
              </a:buClr>
              <a:buSzPts val="1800"/>
              <a:buNone/>
              <a:defRPr sz="1800">
                <a:solidFill>
                  <a:srgbClr val="888888"/>
                </a:solidFill>
              </a:defRPr>
            </a:lvl3pPr>
            <a:lvl4pPr indent="-228600" lvl="3" marL="1828800" algn="l">
              <a:lnSpc>
                <a:spcPct val="130000"/>
              </a:lnSpc>
              <a:spcBef>
                <a:spcPts val="500"/>
              </a:spcBef>
              <a:spcAft>
                <a:spcPts val="0"/>
              </a:spcAft>
              <a:buClr>
                <a:srgbClr val="888888"/>
              </a:buClr>
              <a:buSzPts val="1600"/>
              <a:buNone/>
              <a:defRPr sz="1600">
                <a:solidFill>
                  <a:srgbClr val="888888"/>
                </a:solidFill>
              </a:defRPr>
            </a:lvl4pPr>
            <a:lvl5pPr indent="-228600" lvl="4" marL="2286000" algn="l">
              <a:lnSpc>
                <a:spcPct val="13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628" name="Google Shape;628;p49"/>
          <p:cNvSpPr txBox="1"/>
          <p:nvPr>
            <p:ph idx="10" type="dt"/>
          </p:nvPr>
        </p:nvSpPr>
        <p:spPr>
          <a:xfrm>
            <a:off x="841248" y="6102693"/>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9" name="Google Shape;629;p49"/>
          <p:cNvSpPr txBox="1"/>
          <p:nvPr>
            <p:ph idx="11" type="ftr"/>
          </p:nvPr>
        </p:nvSpPr>
        <p:spPr>
          <a:xfrm rot="5400000">
            <a:off x="9234260" y="24276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0" name="Google Shape;630;p49"/>
          <p:cNvSpPr txBox="1"/>
          <p:nvPr>
            <p:ph idx="12" type="sldNum"/>
          </p:nvPr>
        </p:nvSpPr>
        <p:spPr>
          <a:xfrm>
            <a:off x="10815546" y="5878515"/>
            <a:ext cx="952229" cy="42038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631" name="Google Shape;631;p49"/>
          <p:cNvCxnSpPr/>
          <p:nvPr/>
        </p:nvCxnSpPr>
        <p:spPr>
          <a:xfrm>
            <a:off x="360154" y="4495800"/>
            <a:ext cx="10375638" cy="0"/>
          </a:xfrm>
          <a:prstGeom prst="straightConnector1">
            <a:avLst/>
          </a:prstGeom>
          <a:noFill/>
          <a:ln cap="flat" cmpd="sng" w="12700">
            <a:solidFill>
              <a:schemeClr val="dk1"/>
            </a:solidFill>
            <a:prstDash val="solid"/>
            <a:miter lim="800000"/>
            <a:headEnd len="sm" w="sm" type="none"/>
            <a:tailEnd len="sm" w="sm"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32" name="Shape 632"/>
        <p:cNvGrpSpPr/>
        <p:nvPr/>
      </p:nvGrpSpPr>
      <p:grpSpPr>
        <a:xfrm>
          <a:off x="0" y="0"/>
          <a:ext cx="0" cy="0"/>
          <a:chOff x="0" y="0"/>
          <a:chExt cx="0" cy="0"/>
        </a:xfrm>
      </p:grpSpPr>
      <p:sp>
        <p:nvSpPr>
          <p:cNvPr id="633" name="Google Shape;633;p50"/>
          <p:cNvSpPr txBox="1"/>
          <p:nvPr>
            <p:ph type="title"/>
          </p:nvPr>
        </p:nvSpPr>
        <p:spPr>
          <a:xfrm>
            <a:off x="841248" y="552783"/>
            <a:ext cx="9683871" cy="132588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4" name="Google Shape;634;p50"/>
          <p:cNvSpPr txBox="1"/>
          <p:nvPr>
            <p:ph idx="1" type="body"/>
          </p:nvPr>
        </p:nvSpPr>
        <p:spPr>
          <a:xfrm>
            <a:off x="841248" y="2108362"/>
            <a:ext cx="4507926" cy="3721666"/>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000"/>
              </a:spcBef>
              <a:spcAft>
                <a:spcPts val="0"/>
              </a:spcAft>
              <a:buClr>
                <a:schemeClr val="dk1"/>
              </a:buClr>
              <a:buSzPts val="1800"/>
              <a:buChar char="•"/>
              <a:defRPr/>
            </a:lvl1pPr>
            <a:lvl2pPr indent="-342900" lvl="1" marL="914400" algn="l">
              <a:lnSpc>
                <a:spcPct val="130000"/>
              </a:lnSpc>
              <a:spcBef>
                <a:spcPts val="500"/>
              </a:spcBef>
              <a:spcAft>
                <a:spcPts val="0"/>
              </a:spcAft>
              <a:buClr>
                <a:schemeClr val="dk1"/>
              </a:buClr>
              <a:buSzPts val="1800"/>
              <a:buChar char="•"/>
              <a:defRPr/>
            </a:lvl2pPr>
            <a:lvl3pPr indent="-342900" lvl="2" marL="1371600" algn="l">
              <a:lnSpc>
                <a:spcPct val="130000"/>
              </a:lnSpc>
              <a:spcBef>
                <a:spcPts val="500"/>
              </a:spcBef>
              <a:spcAft>
                <a:spcPts val="0"/>
              </a:spcAft>
              <a:buClr>
                <a:schemeClr val="dk1"/>
              </a:buClr>
              <a:buSzPts val="1800"/>
              <a:buChar char="•"/>
              <a:defRPr/>
            </a:lvl3pPr>
            <a:lvl4pPr indent="-342900" lvl="3" marL="1828800" algn="l">
              <a:lnSpc>
                <a:spcPct val="130000"/>
              </a:lnSpc>
              <a:spcBef>
                <a:spcPts val="500"/>
              </a:spcBef>
              <a:spcAft>
                <a:spcPts val="0"/>
              </a:spcAft>
              <a:buClr>
                <a:schemeClr val="dk1"/>
              </a:buClr>
              <a:buSzPts val="1800"/>
              <a:buChar char="•"/>
              <a:defRPr/>
            </a:lvl4pPr>
            <a:lvl5pPr indent="-342900" lvl="4" marL="2286000" algn="l">
              <a:lnSpc>
                <a:spcPct val="13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5" name="Google Shape;635;p50"/>
          <p:cNvSpPr txBox="1"/>
          <p:nvPr>
            <p:ph idx="2" type="body"/>
          </p:nvPr>
        </p:nvSpPr>
        <p:spPr>
          <a:xfrm>
            <a:off x="5699171" y="2108362"/>
            <a:ext cx="4825948" cy="3721666"/>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000"/>
              </a:spcBef>
              <a:spcAft>
                <a:spcPts val="0"/>
              </a:spcAft>
              <a:buClr>
                <a:schemeClr val="dk1"/>
              </a:buClr>
              <a:buSzPts val="1800"/>
              <a:buChar char="•"/>
              <a:defRPr/>
            </a:lvl1pPr>
            <a:lvl2pPr indent="-342900" lvl="1" marL="914400" algn="l">
              <a:lnSpc>
                <a:spcPct val="130000"/>
              </a:lnSpc>
              <a:spcBef>
                <a:spcPts val="500"/>
              </a:spcBef>
              <a:spcAft>
                <a:spcPts val="0"/>
              </a:spcAft>
              <a:buClr>
                <a:schemeClr val="dk1"/>
              </a:buClr>
              <a:buSzPts val="1800"/>
              <a:buChar char="•"/>
              <a:defRPr/>
            </a:lvl2pPr>
            <a:lvl3pPr indent="-342900" lvl="2" marL="1371600" algn="l">
              <a:lnSpc>
                <a:spcPct val="130000"/>
              </a:lnSpc>
              <a:spcBef>
                <a:spcPts val="500"/>
              </a:spcBef>
              <a:spcAft>
                <a:spcPts val="0"/>
              </a:spcAft>
              <a:buClr>
                <a:schemeClr val="dk1"/>
              </a:buClr>
              <a:buSzPts val="1800"/>
              <a:buChar char="•"/>
              <a:defRPr/>
            </a:lvl3pPr>
            <a:lvl4pPr indent="-342900" lvl="3" marL="1828800" algn="l">
              <a:lnSpc>
                <a:spcPct val="130000"/>
              </a:lnSpc>
              <a:spcBef>
                <a:spcPts val="500"/>
              </a:spcBef>
              <a:spcAft>
                <a:spcPts val="0"/>
              </a:spcAft>
              <a:buClr>
                <a:schemeClr val="dk1"/>
              </a:buClr>
              <a:buSzPts val="1800"/>
              <a:buChar char="•"/>
              <a:defRPr/>
            </a:lvl4pPr>
            <a:lvl5pPr indent="-342900" lvl="4" marL="2286000" algn="l">
              <a:lnSpc>
                <a:spcPct val="13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6" name="Google Shape;636;p50"/>
          <p:cNvSpPr txBox="1"/>
          <p:nvPr>
            <p:ph idx="10" type="dt"/>
          </p:nvPr>
        </p:nvSpPr>
        <p:spPr>
          <a:xfrm>
            <a:off x="841248" y="6102693"/>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7" name="Google Shape;637;p50"/>
          <p:cNvSpPr txBox="1"/>
          <p:nvPr>
            <p:ph idx="11" type="ftr"/>
          </p:nvPr>
        </p:nvSpPr>
        <p:spPr>
          <a:xfrm rot="5400000">
            <a:off x="9234260" y="24276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8" name="Google Shape;638;p50"/>
          <p:cNvSpPr txBox="1"/>
          <p:nvPr>
            <p:ph idx="12" type="sldNum"/>
          </p:nvPr>
        </p:nvSpPr>
        <p:spPr>
          <a:xfrm>
            <a:off x="10815546" y="5878515"/>
            <a:ext cx="952229" cy="42038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639" name="Google Shape;639;p50"/>
          <p:cNvCxnSpPr/>
          <p:nvPr/>
        </p:nvCxnSpPr>
        <p:spPr>
          <a:xfrm>
            <a:off x="375523" y="2004012"/>
            <a:ext cx="10375638" cy="0"/>
          </a:xfrm>
          <a:prstGeom prst="straightConnector1">
            <a:avLst/>
          </a:prstGeom>
          <a:noFill/>
          <a:ln cap="flat" cmpd="sng" w="12700">
            <a:solidFill>
              <a:schemeClr val="dk1"/>
            </a:solidFill>
            <a:prstDash val="solid"/>
            <a:miter lim="800000"/>
            <a:headEnd len="sm" w="sm" type="none"/>
            <a:tailEnd len="sm" w="sm" type="none"/>
          </a:ln>
        </p:spPr>
      </p:cxnSp>
      <p:cxnSp>
        <p:nvCxnSpPr>
          <p:cNvPr id="640" name="Google Shape;640;p50"/>
          <p:cNvCxnSpPr/>
          <p:nvPr/>
        </p:nvCxnSpPr>
        <p:spPr>
          <a:xfrm>
            <a:off x="5563342" y="2004012"/>
            <a:ext cx="0" cy="4048693"/>
          </a:xfrm>
          <a:prstGeom prst="straightConnector1">
            <a:avLst/>
          </a:prstGeom>
          <a:noFill/>
          <a:ln cap="flat" cmpd="sng" w="12700">
            <a:solidFill>
              <a:schemeClr val="dk1"/>
            </a:solidFill>
            <a:prstDash val="solid"/>
            <a:miter lim="800000"/>
            <a:headEnd len="sm" w="sm" type="none"/>
            <a:tailEnd len="sm" w="sm" type="none"/>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1" name="Shape 641"/>
        <p:cNvGrpSpPr/>
        <p:nvPr/>
      </p:nvGrpSpPr>
      <p:grpSpPr>
        <a:xfrm>
          <a:off x="0" y="0"/>
          <a:ext cx="0" cy="0"/>
          <a:chOff x="0" y="0"/>
          <a:chExt cx="0" cy="0"/>
        </a:xfrm>
      </p:grpSpPr>
      <p:sp>
        <p:nvSpPr>
          <p:cNvPr id="642" name="Google Shape;642;p51"/>
          <p:cNvSpPr txBox="1"/>
          <p:nvPr>
            <p:ph type="title"/>
          </p:nvPr>
        </p:nvSpPr>
        <p:spPr>
          <a:xfrm>
            <a:off x="841248" y="557784"/>
            <a:ext cx="943957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3" name="Google Shape;643;p51"/>
          <p:cNvSpPr txBox="1"/>
          <p:nvPr>
            <p:ph idx="1" type="body"/>
          </p:nvPr>
        </p:nvSpPr>
        <p:spPr>
          <a:xfrm>
            <a:off x="841248" y="2114185"/>
            <a:ext cx="4438887" cy="693761"/>
          </a:xfrm>
          <a:prstGeom prst="rect">
            <a:avLst/>
          </a:prstGeom>
          <a:noFill/>
          <a:ln>
            <a:noFill/>
          </a:ln>
        </p:spPr>
        <p:txBody>
          <a:bodyPr anchorCtr="0" anchor="b" bIns="45700" lIns="91425" spcFirstLastPara="1" rIns="91425" wrap="square" tIns="45700">
            <a:normAutofit/>
          </a:bodyPr>
          <a:lstStyle>
            <a:lvl1pPr indent="-228600" lvl="0" marL="457200" algn="l">
              <a:lnSpc>
                <a:spcPct val="130000"/>
              </a:lnSpc>
              <a:spcBef>
                <a:spcPts val="1000"/>
              </a:spcBef>
              <a:spcAft>
                <a:spcPts val="0"/>
              </a:spcAft>
              <a:buClr>
                <a:schemeClr val="dk1"/>
              </a:buClr>
              <a:buSzPts val="2400"/>
              <a:buFont typeface="Arial"/>
              <a:buNone/>
              <a:defRPr sz="2400">
                <a:solidFill>
                  <a:schemeClr val="dk1"/>
                </a:solidFill>
                <a:latin typeface="Open Sans"/>
                <a:ea typeface="Open Sans"/>
                <a:cs typeface="Open Sans"/>
                <a:sym typeface="Open Sans"/>
              </a:defRPr>
            </a:lvl1pPr>
            <a:lvl2pPr indent="-228600" lvl="1" marL="914400" algn="l">
              <a:lnSpc>
                <a:spcPct val="130000"/>
              </a:lnSpc>
              <a:spcBef>
                <a:spcPts val="500"/>
              </a:spcBef>
              <a:spcAft>
                <a:spcPts val="0"/>
              </a:spcAft>
              <a:buClr>
                <a:schemeClr val="dk1"/>
              </a:buClr>
              <a:buSzPts val="2000"/>
              <a:buNone/>
              <a:defRPr b="1" sz="2000"/>
            </a:lvl2pPr>
            <a:lvl3pPr indent="-228600" lvl="2" marL="1371600" algn="l">
              <a:lnSpc>
                <a:spcPct val="130000"/>
              </a:lnSpc>
              <a:spcBef>
                <a:spcPts val="500"/>
              </a:spcBef>
              <a:spcAft>
                <a:spcPts val="0"/>
              </a:spcAft>
              <a:buClr>
                <a:schemeClr val="dk1"/>
              </a:buClr>
              <a:buSzPts val="1800"/>
              <a:buNone/>
              <a:defRPr b="1" sz="1800"/>
            </a:lvl3pPr>
            <a:lvl4pPr indent="-228600" lvl="3" marL="1828800" algn="l">
              <a:lnSpc>
                <a:spcPct val="130000"/>
              </a:lnSpc>
              <a:spcBef>
                <a:spcPts val="500"/>
              </a:spcBef>
              <a:spcAft>
                <a:spcPts val="0"/>
              </a:spcAft>
              <a:buClr>
                <a:schemeClr val="dk1"/>
              </a:buClr>
              <a:buSzPts val="1600"/>
              <a:buNone/>
              <a:defRPr b="1" sz="1600"/>
            </a:lvl4pPr>
            <a:lvl5pPr indent="-228600" lvl="4" marL="2286000" algn="l">
              <a:lnSpc>
                <a:spcPct val="13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4" name="Google Shape;644;p51"/>
          <p:cNvSpPr txBox="1"/>
          <p:nvPr>
            <p:ph idx="2" type="body"/>
          </p:nvPr>
        </p:nvSpPr>
        <p:spPr>
          <a:xfrm>
            <a:off x="841248" y="2900451"/>
            <a:ext cx="4438887" cy="3028587"/>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000"/>
              </a:spcBef>
              <a:spcAft>
                <a:spcPts val="0"/>
              </a:spcAft>
              <a:buClr>
                <a:schemeClr val="dk1"/>
              </a:buClr>
              <a:buSzPts val="1800"/>
              <a:buChar char="•"/>
              <a:defRPr/>
            </a:lvl1pPr>
            <a:lvl2pPr indent="-342900" lvl="1" marL="914400" algn="l">
              <a:lnSpc>
                <a:spcPct val="130000"/>
              </a:lnSpc>
              <a:spcBef>
                <a:spcPts val="500"/>
              </a:spcBef>
              <a:spcAft>
                <a:spcPts val="0"/>
              </a:spcAft>
              <a:buClr>
                <a:schemeClr val="dk1"/>
              </a:buClr>
              <a:buSzPts val="1800"/>
              <a:buChar char="•"/>
              <a:defRPr/>
            </a:lvl2pPr>
            <a:lvl3pPr indent="-342900" lvl="2" marL="1371600" algn="l">
              <a:lnSpc>
                <a:spcPct val="130000"/>
              </a:lnSpc>
              <a:spcBef>
                <a:spcPts val="500"/>
              </a:spcBef>
              <a:spcAft>
                <a:spcPts val="0"/>
              </a:spcAft>
              <a:buClr>
                <a:schemeClr val="dk1"/>
              </a:buClr>
              <a:buSzPts val="1800"/>
              <a:buChar char="•"/>
              <a:defRPr/>
            </a:lvl3pPr>
            <a:lvl4pPr indent="-342900" lvl="3" marL="1828800" algn="l">
              <a:lnSpc>
                <a:spcPct val="130000"/>
              </a:lnSpc>
              <a:spcBef>
                <a:spcPts val="500"/>
              </a:spcBef>
              <a:spcAft>
                <a:spcPts val="0"/>
              </a:spcAft>
              <a:buClr>
                <a:schemeClr val="dk1"/>
              </a:buClr>
              <a:buSzPts val="1800"/>
              <a:buChar char="•"/>
              <a:defRPr/>
            </a:lvl4pPr>
            <a:lvl5pPr indent="-342900" lvl="4" marL="2286000" algn="l">
              <a:lnSpc>
                <a:spcPct val="13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5" name="Google Shape;645;p51"/>
          <p:cNvSpPr txBox="1"/>
          <p:nvPr>
            <p:ph idx="3" type="body"/>
          </p:nvPr>
        </p:nvSpPr>
        <p:spPr>
          <a:xfrm>
            <a:off x="5795090" y="2114185"/>
            <a:ext cx="4485728" cy="693761"/>
          </a:xfrm>
          <a:prstGeom prst="rect">
            <a:avLst/>
          </a:prstGeom>
          <a:noFill/>
          <a:ln>
            <a:noFill/>
          </a:ln>
        </p:spPr>
        <p:txBody>
          <a:bodyPr anchorCtr="0" anchor="b" bIns="45700" lIns="91425" spcFirstLastPara="1" rIns="91425" wrap="square" tIns="45700">
            <a:normAutofit/>
          </a:bodyPr>
          <a:lstStyle>
            <a:lvl1pPr indent="-228600" lvl="0" marL="457200" algn="l">
              <a:lnSpc>
                <a:spcPct val="130000"/>
              </a:lnSpc>
              <a:spcBef>
                <a:spcPts val="1000"/>
              </a:spcBef>
              <a:spcAft>
                <a:spcPts val="0"/>
              </a:spcAft>
              <a:buClr>
                <a:schemeClr val="dk1"/>
              </a:buClr>
              <a:buSzPts val="2400"/>
              <a:buFont typeface="Arial"/>
              <a:buNone/>
              <a:defRPr sz="2400">
                <a:solidFill>
                  <a:schemeClr val="dk1"/>
                </a:solidFill>
                <a:latin typeface="Open Sans"/>
                <a:ea typeface="Open Sans"/>
                <a:cs typeface="Open Sans"/>
                <a:sym typeface="Open Sans"/>
              </a:defRPr>
            </a:lvl1pPr>
            <a:lvl2pPr indent="-228600" lvl="1" marL="914400" algn="l">
              <a:lnSpc>
                <a:spcPct val="130000"/>
              </a:lnSpc>
              <a:spcBef>
                <a:spcPts val="500"/>
              </a:spcBef>
              <a:spcAft>
                <a:spcPts val="0"/>
              </a:spcAft>
              <a:buClr>
                <a:schemeClr val="dk1"/>
              </a:buClr>
              <a:buSzPts val="2000"/>
              <a:buNone/>
              <a:defRPr b="1" sz="2000"/>
            </a:lvl2pPr>
            <a:lvl3pPr indent="-228600" lvl="2" marL="1371600" algn="l">
              <a:lnSpc>
                <a:spcPct val="130000"/>
              </a:lnSpc>
              <a:spcBef>
                <a:spcPts val="500"/>
              </a:spcBef>
              <a:spcAft>
                <a:spcPts val="0"/>
              </a:spcAft>
              <a:buClr>
                <a:schemeClr val="dk1"/>
              </a:buClr>
              <a:buSzPts val="1800"/>
              <a:buNone/>
              <a:defRPr b="1" sz="1800"/>
            </a:lvl3pPr>
            <a:lvl4pPr indent="-228600" lvl="3" marL="1828800" algn="l">
              <a:lnSpc>
                <a:spcPct val="130000"/>
              </a:lnSpc>
              <a:spcBef>
                <a:spcPts val="500"/>
              </a:spcBef>
              <a:spcAft>
                <a:spcPts val="0"/>
              </a:spcAft>
              <a:buClr>
                <a:schemeClr val="dk1"/>
              </a:buClr>
              <a:buSzPts val="1600"/>
              <a:buNone/>
              <a:defRPr b="1" sz="1600"/>
            </a:lvl4pPr>
            <a:lvl5pPr indent="-228600" lvl="4" marL="2286000" algn="l">
              <a:lnSpc>
                <a:spcPct val="13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6" name="Google Shape;646;p51"/>
          <p:cNvSpPr txBox="1"/>
          <p:nvPr>
            <p:ph idx="4" type="body"/>
          </p:nvPr>
        </p:nvSpPr>
        <p:spPr>
          <a:xfrm>
            <a:off x="5795090" y="2900451"/>
            <a:ext cx="4485730" cy="3028587"/>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000"/>
              </a:spcBef>
              <a:spcAft>
                <a:spcPts val="0"/>
              </a:spcAft>
              <a:buClr>
                <a:schemeClr val="dk1"/>
              </a:buClr>
              <a:buSzPts val="1800"/>
              <a:buChar char="•"/>
              <a:defRPr/>
            </a:lvl1pPr>
            <a:lvl2pPr indent="-342900" lvl="1" marL="914400" algn="l">
              <a:lnSpc>
                <a:spcPct val="130000"/>
              </a:lnSpc>
              <a:spcBef>
                <a:spcPts val="500"/>
              </a:spcBef>
              <a:spcAft>
                <a:spcPts val="0"/>
              </a:spcAft>
              <a:buClr>
                <a:schemeClr val="dk1"/>
              </a:buClr>
              <a:buSzPts val="1800"/>
              <a:buChar char="•"/>
              <a:defRPr/>
            </a:lvl2pPr>
            <a:lvl3pPr indent="-342900" lvl="2" marL="1371600" algn="l">
              <a:lnSpc>
                <a:spcPct val="130000"/>
              </a:lnSpc>
              <a:spcBef>
                <a:spcPts val="500"/>
              </a:spcBef>
              <a:spcAft>
                <a:spcPts val="0"/>
              </a:spcAft>
              <a:buClr>
                <a:schemeClr val="dk1"/>
              </a:buClr>
              <a:buSzPts val="1800"/>
              <a:buChar char="•"/>
              <a:defRPr/>
            </a:lvl3pPr>
            <a:lvl4pPr indent="-342900" lvl="3" marL="1828800" algn="l">
              <a:lnSpc>
                <a:spcPct val="130000"/>
              </a:lnSpc>
              <a:spcBef>
                <a:spcPts val="500"/>
              </a:spcBef>
              <a:spcAft>
                <a:spcPts val="0"/>
              </a:spcAft>
              <a:buClr>
                <a:schemeClr val="dk1"/>
              </a:buClr>
              <a:buSzPts val="1800"/>
              <a:buChar char="•"/>
              <a:defRPr/>
            </a:lvl4pPr>
            <a:lvl5pPr indent="-342900" lvl="4" marL="2286000" algn="l">
              <a:lnSpc>
                <a:spcPct val="13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7" name="Google Shape;647;p51"/>
          <p:cNvSpPr txBox="1"/>
          <p:nvPr>
            <p:ph idx="10" type="dt"/>
          </p:nvPr>
        </p:nvSpPr>
        <p:spPr>
          <a:xfrm>
            <a:off x="841248" y="6102693"/>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8" name="Google Shape;648;p51"/>
          <p:cNvSpPr txBox="1"/>
          <p:nvPr>
            <p:ph idx="11" type="ftr"/>
          </p:nvPr>
        </p:nvSpPr>
        <p:spPr>
          <a:xfrm rot="5400000">
            <a:off x="9234260" y="24276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9" name="Google Shape;649;p51"/>
          <p:cNvSpPr txBox="1"/>
          <p:nvPr>
            <p:ph idx="12" type="sldNum"/>
          </p:nvPr>
        </p:nvSpPr>
        <p:spPr>
          <a:xfrm>
            <a:off x="10815546" y="5878515"/>
            <a:ext cx="952229" cy="42038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650" name="Google Shape;650;p51"/>
          <p:cNvCxnSpPr/>
          <p:nvPr/>
        </p:nvCxnSpPr>
        <p:spPr>
          <a:xfrm>
            <a:off x="375523" y="2004012"/>
            <a:ext cx="10375638" cy="0"/>
          </a:xfrm>
          <a:prstGeom prst="straightConnector1">
            <a:avLst/>
          </a:prstGeom>
          <a:noFill/>
          <a:ln cap="flat" cmpd="sng" w="12700">
            <a:solidFill>
              <a:schemeClr val="dk1"/>
            </a:solidFill>
            <a:prstDash val="solid"/>
            <a:miter lim="800000"/>
            <a:headEnd len="sm" w="sm" type="none"/>
            <a:tailEnd len="sm" w="sm" type="none"/>
          </a:ln>
        </p:spPr>
      </p:cxnSp>
      <p:cxnSp>
        <p:nvCxnSpPr>
          <p:cNvPr id="651" name="Google Shape;651;p51"/>
          <p:cNvCxnSpPr/>
          <p:nvPr/>
        </p:nvCxnSpPr>
        <p:spPr>
          <a:xfrm>
            <a:off x="5563342" y="2004012"/>
            <a:ext cx="0" cy="4048693"/>
          </a:xfrm>
          <a:prstGeom prst="straightConnector1">
            <a:avLst/>
          </a:prstGeom>
          <a:noFill/>
          <a:ln cap="flat" cmpd="sng" w="12700">
            <a:solidFill>
              <a:schemeClr val="dk1"/>
            </a:solidFill>
            <a:prstDash val="solid"/>
            <a:miter lim="800000"/>
            <a:headEnd len="sm" w="sm" type="none"/>
            <a:tailEnd len="sm" w="sm"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2" name="Shape 652"/>
        <p:cNvGrpSpPr/>
        <p:nvPr/>
      </p:nvGrpSpPr>
      <p:grpSpPr>
        <a:xfrm>
          <a:off x="0" y="0"/>
          <a:ext cx="0" cy="0"/>
          <a:chOff x="0" y="0"/>
          <a:chExt cx="0" cy="0"/>
        </a:xfrm>
      </p:grpSpPr>
      <p:sp>
        <p:nvSpPr>
          <p:cNvPr id="653" name="Google Shape;653;p52"/>
          <p:cNvSpPr txBox="1"/>
          <p:nvPr>
            <p:ph type="title"/>
          </p:nvPr>
        </p:nvSpPr>
        <p:spPr>
          <a:xfrm>
            <a:off x="841248" y="552782"/>
            <a:ext cx="94890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4" name="Google Shape;654;p52"/>
          <p:cNvSpPr txBox="1"/>
          <p:nvPr>
            <p:ph idx="10" type="dt"/>
          </p:nvPr>
        </p:nvSpPr>
        <p:spPr>
          <a:xfrm>
            <a:off x="841248" y="6102693"/>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5" name="Google Shape;655;p52"/>
          <p:cNvSpPr txBox="1"/>
          <p:nvPr>
            <p:ph idx="11" type="ftr"/>
          </p:nvPr>
        </p:nvSpPr>
        <p:spPr>
          <a:xfrm rot="5400000">
            <a:off x="9234260" y="24276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6" name="Google Shape;656;p52"/>
          <p:cNvSpPr txBox="1"/>
          <p:nvPr>
            <p:ph idx="12" type="sldNum"/>
          </p:nvPr>
        </p:nvSpPr>
        <p:spPr>
          <a:xfrm>
            <a:off x="10815546" y="5878515"/>
            <a:ext cx="952229" cy="42038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7" name="Shape 657"/>
        <p:cNvGrpSpPr/>
        <p:nvPr/>
      </p:nvGrpSpPr>
      <p:grpSpPr>
        <a:xfrm>
          <a:off x="0" y="0"/>
          <a:ext cx="0" cy="0"/>
          <a:chOff x="0" y="0"/>
          <a:chExt cx="0" cy="0"/>
        </a:xfrm>
      </p:grpSpPr>
      <p:sp>
        <p:nvSpPr>
          <p:cNvPr id="658" name="Google Shape;658;p53"/>
          <p:cNvSpPr txBox="1"/>
          <p:nvPr>
            <p:ph idx="10" type="dt"/>
          </p:nvPr>
        </p:nvSpPr>
        <p:spPr>
          <a:xfrm>
            <a:off x="841248" y="6102693"/>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9" name="Google Shape;659;p53"/>
          <p:cNvSpPr txBox="1"/>
          <p:nvPr>
            <p:ph idx="11" type="ftr"/>
          </p:nvPr>
        </p:nvSpPr>
        <p:spPr>
          <a:xfrm rot="5400000">
            <a:off x="9234260" y="24276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0" name="Google Shape;660;p53"/>
          <p:cNvSpPr txBox="1"/>
          <p:nvPr>
            <p:ph idx="12" type="sldNum"/>
          </p:nvPr>
        </p:nvSpPr>
        <p:spPr>
          <a:xfrm>
            <a:off x="10815546" y="5878515"/>
            <a:ext cx="952229" cy="42038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1" name="Shape 661"/>
        <p:cNvGrpSpPr/>
        <p:nvPr/>
      </p:nvGrpSpPr>
      <p:grpSpPr>
        <a:xfrm>
          <a:off x="0" y="0"/>
          <a:ext cx="0" cy="0"/>
          <a:chOff x="0" y="0"/>
          <a:chExt cx="0" cy="0"/>
        </a:xfrm>
      </p:grpSpPr>
      <p:sp>
        <p:nvSpPr>
          <p:cNvPr id="662" name="Google Shape;662;p54"/>
          <p:cNvSpPr txBox="1"/>
          <p:nvPr>
            <p:ph type="title"/>
          </p:nvPr>
        </p:nvSpPr>
        <p:spPr>
          <a:xfrm>
            <a:off x="841248" y="549283"/>
            <a:ext cx="4603963" cy="257248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Abril Fatface"/>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3" name="Google Shape;663;p54"/>
          <p:cNvSpPr txBox="1"/>
          <p:nvPr>
            <p:ph idx="1" type="body"/>
          </p:nvPr>
        </p:nvSpPr>
        <p:spPr>
          <a:xfrm>
            <a:off x="5870796" y="549283"/>
            <a:ext cx="4455517" cy="5319704"/>
          </a:xfrm>
          <a:prstGeom prst="rect">
            <a:avLst/>
          </a:prstGeom>
          <a:noFill/>
          <a:ln>
            <a:noFill/>
          </a:ln>
        </p:spPr>
        <p:txBody>
          <a:bodyPr anchorCtr="0" anchor="t" bIns="45700" lIns="91425" spcFirstLastPara="1" rIns="91425" wrap="square" tIns="45700">
            <a:normAutofit/>
          </a:bodyPr>
          <a:lstStyle>
            <a:lvl1pPr indent="-381000" lvl="0" marL="457200" algn="l">
              <a:lnSpc>
                <a:spcPct val="130000"/>
              </a:lnSpc>
              <a:spcBef>
                <a:spcPts val="1000"/>
              </a:spcBef>
              <a:spcAft>
                <a:spcPts val="0"/>
              </a:spcAft>
              <a:buClr>
                <a:schemeClr val="dk1"/>
              </a:buClr>
              <a:buSzPts val="2400"/>
              <a:buChar char="•"/>
              <a:defRPr sz="2400"/>
            </a:lvl1pPr>
            <a:lvl2pPr indent="-355600" lvl="1" marL="914400" algn="l">
              <a:lnSpc>
                <a:spcPct val="130000"/>
              </a:lnSpc>
              <a:spcBef>
                <a:spcPts val="500"/>
              </a:spcBef>
              <a:spcAft>
                <a:spcPts val="0"/>
              </a:spcAft>
              <a:buClr>
                <a:schemeClr val="dk1"/>
              </a:buClr>
              <a:buSzPts val="2000"/>
              <a:buChar char="•"/>
              <a:defRPr sz="2000"/>
            </a:lvl2pPr>
            <a:lvl3pPr indent="-342900" lvl="2" marL="1371600" algn="l">
              <a:lnSpc>
                <a:spcPct val="130000"/>
              </a:lnSpc>
              <a:spcBef>
                <a:spcPts val="500"/>
              </a:spcBef>
              <a:spcAft>
                <a:spcPts val="0"/>
              </a:spcAft>
              <a:buClr>
                <a:schemeClr val="dk1"/>
              </a:buClr>
              <a:buSzPts val="1800"/>
              <a:buChar char="•"/>
              <a:defRPr sz="1800"/>
            </a:lvl3pPr>
            <a:lvl4pPr indent="-330200" lvl="3" marL="1828800" algn="l">
              <a:lnSpc>
                <a:spcPct val="130000"/>
              </a:lnSpc>
              <a:spcBef>
                <a:spcPts val="500"/>
              </a:spcBef>
              <a:spcAft>
                <a:spcPts val="0"/>
              </a:spcAft>
              <a:buClr>
                <a:schemeClr val="dk1"/>
              </a:buClr>
              <a:buSzPts val="1600"/>
              <a:buChar char="•"/>
              <a:defRPr sz="1600"/>
            </a:lvl4pPr>
            <a:lvl5pPr indent="-330200" lvl="4" marL="2286000" algn="l">
              <a:lnSpc>
                <a:spcPct val="130000"/>
              </a:lnSpc>
              <a:spcBef>
                <a:spcPts val="500"/>
              </a:spcBef>
              <a:spcAft>
                <a:spcPts val="0"/>
              </a:spcAft>
              <a:buClr>
                <a:schemeClr val="dk1"/>
              </a:buClr>
              <a:buSzPts val="1600"/>
              <a:buChar char="•"/>
              <a:defRPr sz="16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4" name="Google Shape;664;p54"/>
          <p:cNvSpPr txBox="1"/>
          <p:nvPr>
            <p:ph idx="2" type="body"/>
          </p:nvPr>
        </p:nvSpPr>
        <p:spPr>
          <a:xfrm>
            <a:off x="841248" y="3296498"/>
            <a:ext cx="4603963" cy="2572489"/>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1000"/>
              </a:spcBef>
              <a:spcAft>
                <a:spcPts val="0"/>
              </a:spcAft>
              <a:buClr>
                <a:schemeClr val="dk1"/>
              </a:buClr>
              <a:buSzPts val="2000"/>
              <a:buNone/>
              <a:defRPr sz="2000">
                <a:solidFill>
                  <a:schemeClr val="dk1"/>
                </a:solidFill>
                <a:latin typeface="Open Sans"/>
                <a:ea typeface="Open Sans"/>
                <a:cs typeface="Open Sans"/>
                <a:sym typeface="Open Sans"/>
              </a:defRPr>
            </a:lvl1pPr>
            <a:lvl2pPr indent="-228600" lvl="1" marL="914400" algn="l">
              <a:lnSpc>
                <a:spcPct val="130000"/>
              </a:lnSpc>
              <a:spcBef>
                <a:spcPts val="500"/>
              </a:spcBef>
              <a:spcAft>
                <a:spcPts val="0"/>
              </a:spcAft>
              <a:buClr>
                <a:schemeClr val="dk1"/>
              </a:buClr>
              <a:buSzPts val="1400"/>
              <a:buNone/>
              <a:defRPr sz="1400"/>
            </a:lvl2pPr>
            <a:lvl3pPr indent="-228600" lvl="2" marL="1371600" algn="l">
              <a:lnSpc>
                <a:spcPct val="130000"/>
              </a:lnSpc>
              <a:spcBef>
                <a:spcPts val="500"/>
              </a:spcBef>
              <a:spcAft>
                <a:spcPts val="0"/>
              </a:spcAft>
              <a:buClr>
                <a:schemeClr val="dk1"/>
              </a:buClr>
              <a:buSzPts val="1200"/>
              <a:buNone/>
              <a:defRPr sz="1200"/>
            </a:lvl3pPr>
            <a:lvl4pPr indent="-228600" lvl="3" marL="1828800" algn="l">
              <a:lnSpc>
                <a:spcPct val="130000"/>
              </a:lnSpc>
              <a:spcBef>
                <a:spcPts val="500"/>
              </a:spcBef>
              <a:spcAft>
                <a:spcPts val="0"/>
              </a:spcAft>
              <a:buClr>
                <a:schemeClr val="dk1"/>
              </a:buClr>
              <a:buSzPts val="1000"/>
              <a:buNone/>
              <a:defRPr sz="1000"/>
            </a:lvl4pPr>
            <a:lvl5pPr indent="-228600" lvl="4" marL="2286000" algn="l">
              <a:lnSpc>
                <a:spcPct val="13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5" name="Google Shape;665;p54"/>
          <p:cNvSpPr txBox="1"/>
          <p:nvPr>
            <p:ph idx="10" type="dt"/>
          </p:nvPr>
        </p:nvSpPr>
        <p:spPr>
          <a:xfrm>
            <a:off x="841248" y="6102693"/>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6" name="Google Shape;666;p54"/>
          <p:cNvSpPr txBox="1"/>
          <p:nvPr>
            <p:ph idx="11" type="ftr"/>
          </p:nvPr>
        </p:nvSpPr>
        <p:spPr>
          <a:xfrm rot="5400000">
            <a:off x="9234260" y="24276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7" name="Google Shape;667;p54"/>
          <p:cNvSpPr txBox="1"/>
          <p:nvPr>
            <p:ph idx="12" type="sldNum"/>
          </p:nvPr>
        </p:nvSpPr>
        <p:spPr>
          <a:xfrm>
            <a:off x="10815546" y="5878515"/>
            <a:ext cx="952229" cy="42038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7" name="Shape 107"/>
        <p:cNvGrpSpPr/>
        <p:nvPr/>
      </p:nvGrpSpPr>
      <p:grpSpPr>
        <a:xfrm>
          <a:off x="0" y="0"/>
          <a:ext cx="0" cy="0"/>
          <a:chOff x="0" y="0"/>
          <a:chExt cx="0" cy="0"/>
        </a:xfrm>
      </p:grpSpPr>
      <p:grpSp>
        <p:nvGrpSpPr>
          <p:cNvPr id="108" name="Google Shape;108;p7"/>
          <p:cNvGrpSpPr/>
          <p:nvPr/>
        </p:nvGrpSpPr>
        <p:grpSpPr>
          <a:xfrm>
            <a:off x="6201388" y="0"/>
            <a:ext cx="5990612" cy="6858001"/>
            <a:chOff x="6201388" y="0"/>
            <a:chExt cx="5990612" cy="6858001"/>
          </a:xfrm>
        </p:grpSpPr>
        <p:sp>
          <p:nvSpPr>
            <p:cNvPr id="109" name="Google Shape;109;p7"/>
            <p:cNvSpPr/>
            <p:nvPr/>
          </p:nvSpPr>
          <p:spPr>
            <a:xfrm>
              <a:off x="6201388" y="3549396"/>
              <a:ext cx="1130725" cy="1130724"/>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7"/>
            <p:cNvSpPr/>
            <p:nvPr/>
          </p:nvSpPr>
          <p:spPr>
            <a:xfrm>
              <a:off x="6201389" y="1"/>
              <a:ext cx="1130725" cy="565575"/>
            </a:xfrm>
            <a:custGeom>
              <a:rect b="b" l="l" r="r" t="t"/>
              <a:pathLst>
                <a:path extrusionOk="0" h="565575" w="113072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 name="Google Shape;111;p7"/>
            <p:cNvSpPr/>
            <p:nvPr/>
          </p:nvSpPr>
          <p:spPr>
            <a:xfrm>
              <a:off x="7564255" y="6292426"/>
              <a:ext cx="1130723" cy="565575"/>
            </a:xfrm>
            <a:custGeom>
              <a:rect b="b" l="l" r="r" t="t"/>
              <a:pathLst>
                <a:path extrusionOk="0" h="565575" w="1130723">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2" name="Google Shape;112;p7"/>
            <p:cNvSpPr/>
            <p:nvPr/>
          </p:nvSpPr>
          <p:spPr>
            <a:xfrm>
              <a:off x="7564253" y="3549396"/>
              <a:ext cx="1130725" cy="1130724"/>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3" name="Google Shape;113;p7"/>
            <p:cNvSpPr/>
            <p:nvPr/>
          </p:nvSpPr>
          <p:spPr>
            <a:xfrm>
              <a:off x="7564253" y="2177881"/>
              <a:ext cx="1130725" cy="1130724"/>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4" name="Google Shape;114;p7"/>
            <p:cNvSpPr/>
            <p:nvPr/>
          </p:nvSpPr>
          <p:spPr>
            <a:xfrm>
              <a:off x="7564253" y="806366"/>
              <a:ext cx="1130725" cy="11307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5" name="Google Shape;115;p7"/>
            <p:cNvSpPr/>
            <p:nvPr/>
          </p:nvSpPr>
          <p:spPr>
            <a:xfrm>
              <a:off x="7564254" y="1"/>
              <a:ext cx="1130725" cy="565575"/>
            </a:xfrm>
            <a:custGeom>
              <a:rect b="b" l="l" r="r" t="t"/>
              <a:pathLst>
                <a:path extrusionOk="0" h="565575" w="113072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6" name="Google Shape;116;p7"/>
            <p:cNvSpPr/>
            <p:nvPr/>
          </p:nvSpPr>
          <p:spPr>
            <a:xfrm>
              <a:off x="8927118" y="6292426"/>
              <a:ext cx="1130724" cy="565575"/>
            </a:xfrm>
            <a:custGeom>
              <a:rect b="b" l="l" r="r" t="t"/>
              <a:pathLst>
                <a:path extrusionOk="0" h="565575" w="1130724">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7"/>
            <p:cNvSpPr/>
            <p:nvPr/>
          </p:nvSpPr>
          <p:spPr>
            <a:xfrm>
              <a:off x="8927118" y="4920911"/>
              <a:ext cx="1130725" cy="1130724"/>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8" name="Google Shape;118;p7"/>
            <p:cNvSpPr/>
            <p:nvPr/>
          </p:nvSpPr>
          <p:spPr>
            <a:xfrm>
              <a:off x="8927118" y="3549396"/>
              <a:ext cx="1130725" cy="11307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9" name="Google Shape;119;p7"/>
            <p:cNvSpPr/>
            <p:nvPr/>
          </p:nvSpPr>
          <p:spPr>
            <a:xfrm>
              <a:off x="8927118" y="2177881"/>
              <a:ext cx="1130725" cy="11307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0" name="Google Shape;120;p7"/>
            <p:cNvSpPr/>
            <p:nvPr/>
          </p:nvSpPr>
          <p:spPr>
            <a:xfrm>
              <a:off x="8927118" y="806366"/>
              <a:ext cx="1130725" cy="1130724"/>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 name="Google Shape;121;p7"/>
            <p:cNvSpPr/>
            <p:nvPr/>
          </p:nvSpPr>
          <p:spPr>
            <a:xfrm>
              <a:off x="8927117" y="0"/>
              <a:ext cx="1130726" cy="565576"/>
            </a:xfrm>
            <a:custGeom>
              <a:rect b="b" l="l" r="r" t="t"/>
              <a:pathLst>
                <a:path extrusionOk="0" h="565576" w="113072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7"/>
            <p:cNvSpPr/>
            <p:nvPr/>
          </p:nvSpPr>
          <p:spPr>
            <a:xfrm>
              <a:off x="10289984" y="6292426"/>
              <a:ext cx="1130724" cy="565575"/>
            </a:xfrm>
            <a:custGeom>
              <a:rect b="b" l="l" r="r" t="t"/>
              <a:pathLst>
                <a:path extrusionOk="0" h="565575" w="1130724">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 name="Google Shape;123;p7"/>
            <p:cNvSpPr/>
            <p:nvPr/>
          </p:nvSpPr>
          <p:spPr>
            <a:xfrm>
              <a:off x="10289984" y="4920911"/>
              <a:ext cx="1130725" cy="11307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4" name="Google Shape;124;p7"/>
            <p:cNvSpPr/>
            <p:nvPr/>
          </p:nvSpPr>
          <p:spPr>
            <a:xfrm>
              <a:off x="10289984" y="3549396"/>
              <a:ext cx="1130725" cy="1130724"/>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5" name="Google Shape;125;p7"/>
            <p:cNvSpPr/>
            <p:nvPr/>
          </p:nvSpPr>
          <p:spPr>
            <a:xfrm>
              <a:off x="10289984" y="806366"/>
              <a:ext cx="1130725" cy="1130724"/>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6" name="Google Shape;126;p7"/>
            <p:cNvSpPr/>
            <p:nvPr/>
          </p:nvSpPr>
          <p:spPr>
            <a:xfrm>
              <a:off x="10289983" y="0"/>
              <a:ext cx="1130726" cy="565576"/>
            </a:xfrm>
            <a:custGeom>
              <a:rect b="b" l="l" r="r" t="t"/>
              <a:pathLst>
                <a:path extrusionOk="0" h="565576" w="113072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7"/>
            <p:cNvSpPr/>
            <p:nvPr/>
          </p:nvSpPr>
          <p:spPr>
            <a:xfrm>
              <a:off x="11652854" y="6295069"/>
              <a:ext cx="539146" cy="562931"/>
            </a:xfrm>
            <a:custGeom>
              <a:rect b="b" l="l" r="r" t="t"/>
              <a:pathLst>
                <a:path extrusionOk="0" h="562931" w="539146">
                  <a:moveTo>
                    <a:pt x="539146" y="0"/>
                  </a:moveTo>
                  <a:lnTo>
                    <a:pt x="539146" y="562931"/>
                  </a:lnTo>
                  <a:lnTo>
                    <a:pt x="21" y="562931"/>
                  </a:lnTo>
                  <a:lnTo>
                    <a:pt x="0" y="562719"/>
                  </a:lnTo>
                  <a:cubicBezTo>
                    <a:pt x="0" y="289508"/>
                    <a:pt x="193796" y="61561"/>
                    <a:pt x="451422" y="884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 name="Google Shape;128;p7"/>
            <p:cNvSpPr/>
            <p:nvPr/>
          </p:nvSpPr>
          <p:spPr>
            <a:xfrm>
              <a:off x="11652853" y="4923555"/>
              <a:ext cx="539147" cy="1125439"/>
            </a:xfrm>
            <a:custGeom>
              <a:rect b="b" l="l" r="r" t="t"/>
              <a:pathLst>
                <a:path extrusionOk="0" h="1125439" w="539147">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 name="Google Shape;129;p7"/>
            <p:cNvSpPr/>
            <p:nvPr/>
          </p:nvSpPr>
          <p:spPr>
            <a:xfrm>
              <a:off x="11652853" y="3552039"/>
              <a:ext cx="539147" cy="1125438"/>
            </a:xfrm>
            <a:custGeom>
              <a:rect b="b" l="l" r="r" t="t"/>
              <a:pathLst>
                <a:path extrusionOk="0" h="1125438" w="539147">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 name="Google Shape;130;p7"/>
            <p:cNvSpPr/>
            <p:nvPr/>
          </p:nvSpPr>
          <p:spPr>
            <a:xfrm>
              <a:off x="11652853" y="2180524"/>
              <a:ext cx="539147" cy="1125438"/>
            </a:xfrm>
            <a:custGeom>
              <a:rect b="b" l="l" r="r" t="t"/>
              <a:pathLst>
                <a:path extrusionOk="0" h="1125438" w="539147">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1" name="Google Shape;131;p7"/>
            <p:cNvSpPr/>
            <p:nvPr/>
          </p:nvSpPr>
          <p:spPr>
            <a:xfrm>
              <a:off x="11652853" y="809010"/>
              <a:ext cx="539147" cy="1125439"/>
            </a:xfrm>
            <a:custGeom>
              <a:rect b="b" l="l" r="r" t="t"/>
              <a:pathLst>
                <a:path extrusionOk="0" h="1125439" w="539147">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2" name="Google Shape;132;p7"/>
            <p:cNvSpPr/>
            <p:nvPr/>
          </p:nvSpPr>
          <p:spPr>
            <a:xfrm>
              <a:off x="11652853" y="1"/>
              <a:ext cx="539147" cy="562933"/>
            </a:xfrm>
            <a:custGeom>
              <a:rect b="b" l="l" r="r" t="t"/>
              <a:pathLst>
                <a:path extrusionOk="0" h="562933" w="539147">
                  <a:moveTo>
                    <a:pt x="22" y="0"/>
                  </a:moveTo>
                  <a:lnTo>
                    <a:pt x="539147" y="0"/>
                  </a:lnTo>
                  <a:lnTo>
                    <a:pt x="539147" y="562933"/>
                  </a:lnTo>
                  <a:lnTo>
                    <a:pt x="451423" y="554090"/>
                  </a:lnTo>
                  <a:cubicBezTo>
                    <a:pt x="193797" y="501372"/>
                    <a:pt x="0" y="273425"/>
                    <a:pt x="0" y="21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33" name="Google Shape;133;p7"/>
          <p:cNvSpPr txBox="1"/>
          <p:nvPr>
            <p:ph type="ctrTitle"/>
          </p:nvPr>
        </p:nvSpPr>
        <p:spPr>
          <a:xfrm>
            <a:off x="565150" y="768334"/>
            <a:ext cx="5066001" cy="286640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7"/>
          <p:cNvSpPr txBox="1"/>
          <p:nvPr>
            <p:ph idx="1" type="subTitle"/>
          </p:nvPr>
        </p:nvSpPr>
        <p:spPr>
          <a:xfrm>
            <a:off x="565150" y="4283239"/>
            <a:ext cx="5066001" cy="147517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900"/>
              </a:spcBef>
              <a:spcAft>
                <a:spcPts val="0"/>
              </a:spcAft>
              <a:buClr>
                <a:schemeClr val="dk1"/>
              </a:buClr>
              <a:buSzPts val="2000"/>
              <a:buNone/>
              <a:defRPr sz="2000"/>
            </a:lvl1pPr>
            <a:lvl2pPr lvl="1" algn="ctr">
              <a:lnSpc>
                <a:spcPct val="100000"/>
              </a:lnSpc>
              <a:spcBef>
                <a:spcPts val="900"/>
              </a:spcBef>
              <a:spcAft>
                <a:spcPts val="0"/>
              </a:spcAft>
              <a:buClr>
                <a:schemeClr val="dk1"/>
              </a:buClr>
              <a:buSzPts val="2000"/>
              <a:buNone/>
              <a:defRPr sz="2000"/>
            </a:lvl2pPr>
            <a:lvl3pPr lvl="2" algn="ctr">
              <a:lnSpc>
                <a:spcPct val="100000"/>
              </a:lnSpc>
              <a:spcBef>
                <a:spcPts val="900"/>
              </a:spcBef>
              <a:spcAft>
                <a:spcPts val="0"/>
              </a:spcAft>
              <a:buClr>
                <a:schemeClr val="dk1"/>
              </a:buClr>
              <a:buSzPts val="1800"/>
              <a:buNone/>
              <a:defRPr sz="1800"/>
            </a:lvl3pPr>
            <a:lvl4pPr lvl="3" algn="ctr">
              <a:lnSpc>
                <a:spcPct val="100000"/>
              </a:lnSpc>
              <a:spcBef>
                <a:spcPts val="900"/>
              </a:spcBef>
              <a:spcAft>
                <a:spcPts val="0"/>
              </a:spcAft>
              <a:buClr>
                <a:schemeClr val="dk1"/>
              </a:buClr>
              <a:buSzPts val="1600"/>
              <a:buNone/>
              <a:defRPr sz="1600"/>
            </a:lvl4pPr>
            <a:lvl5pPr lvl="4" algn="ctr">
              <a:lnSpc>
                <a:spcPct val="100000"/>
              </a:lnSpc>
              <a:spcBef>
                <a:spcPts val="9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35" name="Google Shape;135;p7"/>
          <p:cNvSpPr txBox="1"/>
          <p:nvPr>
            <p:ph idx="10" type="dt"/>
          </p:nvPr>
        </p:nvSpPr>
        <p:spPr>
          <a:xfrm>
            <a:off x="566928" y="457200"/>
            <a:ext cx="36082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7"/>
          <p:cNvSpPr txBox="1"/>
          <p:nvPr>
            <p:ph idx="11" type="ftr"/>
          </p:nvPr>
        </p:nvSpPr>
        <p:spPr>
          <a:xfrm>
            <a:off x="565150" y="6141085"/>
            <a:ext cx="36082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7"/>
          <p:cNvSpPr txBox="1"/>
          <p:nvPr>
            <p:ph idx="12" type="sldNum"/>
          </p:nvPr>
        </p:nvSpPr>
        <p:spPr>
          <a:xfrm>
            <a:off x="4817335" y="6141085"/>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38" name="Google Shape;138;p7"/>
          <p:cNvCxnSpPr/>
          <p:nvPr/>
        </p:nvCxnSpPr>
        <p:spPr>
          <a:xfrm>
            <a:off x="565150" y="6087110"/>
            <a:ext cx="5066001" cy="0"/>
          </a:xfrm>
          <a:prstGeom prst="straightConnector1">
            <a:avLst/>
          </a:prstGeom>
          <a:noFill/>
          <a:ln cap="flat" cmpd="sng" w="12700">
            <a:solidFill>
              <a:srgbClr val="A5A5A5"/>
            </a:solidFill>
            <a:prstDash val="solid"/>
            <a:miter lim="800000"/>
            <a:headEnd len="sm" w="sm" type="none"/>
            <a:tailEnd len="sm" w="sm"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8" name="Shape 668"/>
        <p:cNvGrpSpPr/>
        <p:nvPr/>
      </p:nvGrpSpPr>
      <p:grpSpPr>
        <a:xfrm>
          <a:off x="0" y="0"/>
          <a:ext cx="0" cy="0"/>
          <a:chOff x="0" y="0"/>
          <a:chExt cx="0" cy="0"/>
        </a:xfrm>
      </p:grpSpPr>
      <p:sp>
        <p:nvSpPr>
          <p:cNvPr id="669" name="Google Shape;669;p55"/>
          <p:cNvSpPr txBox="1"/>
          <p:nvPr>
            <p:ph type="title"/>
          </p:nvPr>
        </p:nvSpPr>
        <p:spPr>
          <a:xfrm>
            <a:off x="841249" y="552782"/>
            <a:ext cx="4608576" cy="25694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Abril Fatface"/>
              <a:buNone/>
              <a:defRPr sz="4400">
                <a:solidFill>
                  <a:schemeClr val="dk1"/>
                </a:solidFill>
                <a:latin typeface="Abril Fatface"/>
                <a:ea typeface="Abril Fatface"/>
                <a:cs typeface="Abril Fatface"/>
                <a:sym typeface="Abril Fatfac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0" name="Google Shape;670;p55"/>
          <p:cNvSpPr/>
          <p:nvPr>
            <p:ph idx="2" type="pic"/>
          </p:nvPr>
        </p:nvSpPr>
        <p:spPr>
          <a:xfrm>
            <a:off x="5825952" y="552783"/>
            <a:ext cx="4663440" cy="5308268"/>
          </a:xfrm>
          <a:prstGeom prst="rect">
            <a:avLst/>
          </a:prstGeom>
          <a:noFill/>
          <a:ln>
            <a:noFill/>
          </a:ln>
        </p:spPr>
      </p:sp>
      <p:sp>
        <p:nvSpPr>
          <p:cNvPr id="671" name="Google Shape;671;p55"/>
          <p:cNvSpPr txBox="1"/>
          <p:nvPr>
            <p:ph idx="1" type="body"/>
          </p:nvPr>
        </p:nvSpPr>
        <p:spPr>
          <a:xfrm>
            <a:off x="841249" y="3300984"/>
            <a:ext cx="4608576" cy="2569464"/>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1000"/>
              </a:spcBef>
              <a:spcAft>
                <a:spcPts val="0"/>
              </a:spcAft>
              <a:buClr>
                <a:schemeClr val="dk1"/>
              </a:buClr>
              <a:buSzPts val="2000"/>
              <a:buNone/>
              <a:defRPr sz="2000">
                <a:solidFill>
                  <a:schemeClr val="dk1"/>
                </a:solidFill>
                <a:latin typeface="Open Sans"/>
                <a:ea typeface="Open Sans"/>
                <a:cs typeface="Open Sans"/>
                <a:sym typeface="Open Sans"/>
              </a:defRPr>
            </a:lvl1pPr>
            <a:lvl2pPr indent="-228600" lvl="1" marL="914400" algn="l">
              <a:lnSpc>
                <a:spcPct val="130000"/>
              </a:lnSpc>
              <a:spcBef>
                <a:spcPts val="500"/>
              </a:spcBef>
              <a:spcAft>
                <a:spcPts val="0"/>
              </a:spcAft>
              <a:buClr>
                <a:schemeClr val="dk1"/>
              </a:buClr>
              <a:buSzPts val="1400"/>
              <a:buNone/>
              <a:defRPr sz="1400"/>
            </a:lvl2pPr>
            <a:lvl3pPr indent="-228600" lvl="2" marL="1371600" algn="l">
              <a:lnSpc>
                <a:spcPct val="130000"/>
              </a:lnSpc>
              <a:spcBef>
                <a:spcPts val="500"/>
              </a:spcBef>
              <a:spcAft>
                <a:spcPts val="0"/>
              </a:spcAft>
              <a:buClr>
                <a:schemeClr val="dk1"/>
              </a:buClr>
              <a:buSzPts val="1200"/>
              <a:buNone/>
              <a:defRPr sz="1200"/>
            </a:lvl3pPr>
            <a:lvl4pPr indent="-228600" lvl="3" marL="1828800" algn="l">
              <a:lnSpc>
                <a:spcPct val="130000"/>
              </a:lnSpc>
              <a:spcBef>
                <a:spcPts val="500"/>
              </a:spcBef>
              <a:spcAft>
                <a:spcPts val="0"/>
              </a:spcAft>
              <a:buClr>
                <a:schemeClr val="dk1"/>
              </a:buClr>
              <a:buSzPts val="1000"/>
              <a:buNone/>
              <a:defRPr sz="1000"/>
            </a:lvl4pPr>
            <a:lvl5pPr indent="-228600" lvl="4" marL="2286000" algn="l">
              <a:lnSpc>
                <a:spcPct val="13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2" name="Google Shape;672;p55"/>
          <p:cNvSpPr txBox="1"/>
          <p:nvPr>
            <p:ph idx="10" type="dt"/>
          </p:nvPr>
        </p:nvSpPr>
        <p:spPr>
          <a:xfrm>
            <a:off x="841248" y="6102693"/>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3" name="Google Shape;673;p55"/>
          <p:cNvSpPr txBox="1"/>
          <p:nvPr>
            <p:ph idx="11" type="ftr"/>
          </p:nvPr>
        </p:nvSpPr>
        <p:spPr>
          <a:xfrm rot="5400000">
            <a:off x="9234260" y="24276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4" name="Google Shape;674;p55"/>
          <p:cNvSpPr txBox="1"/>
          <p:nvPr>
            <p:ph idx="12" type="sldNum"/>
          </p:nvPr>
        </p:nvSpPr>
        <p:spPr>
          <a:xfrm>
            <a:off x="10815546" y="5878515"/>
            <a:ext cx="952229" cy="42038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75" name="Shape 675"/>
        <p:cNvGrpSpPr/>
        <p:nvPr/>
      </p:nvGrpSpPr>
      <p:grpSpPr>
        <a:xfrm>
          <a:off x="0" y="0"/>
          <a:ext cx="0" cy="0"/>
          <a:chOff x="0" y="0"/>
          <a:chExt cx="0" cy="0"/>
        </a:xfrm>
      </p:grpSpPr>
      <p:sp>
        <p:nvSpPr>
          <p:cNvPr id="676" name="Google Shape;676;p56"/>
          <p:cNvSpPr txBox="1"/>
          <p:nvPr>
            <p:ph type="title"/>
          </p:nvPr>
        </p:nvSpPr>
        <p:spPr>
          <a:xfrm>
            <a:off x="841248" y="552782"/>
            <a:ext cx="94890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7" name="Google Shape;677;p56"/>
          <p:cNvSpPr txBox="1"/>
          <p:nvPr>
            <p:ph idx="1" type="body"/>
          </p:nvPr>
        </p:nvSpPr>
        <p:spPr>
          <a:xfrm rot="5400000">
            <a:off x="3712056" y="-774609"/>
            <a:ext cx="3747384" cy="9489000"/>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000"/>
              </a:spcBef>
              <a:spcAft>
                <a:spcPts val="0"/>
              </a:spcAft>
              <a:buClr>
                <a:schemeClr val="dk1"/>
              </a:buClr>
              <a:buSzPts val="1800"/>
              <a:buChar char="•"/>
              <a:defRPr/>
            </a:lvl1pPr>
            <a:lvl2pPr indent="-342900" lvl="1" marL="914400" algn="l">
              <a:lnSpc>
                <a:spcPct val="130000"/>
              </a:lnSpc>
              <a:spcBef>
                <a:spcPts val="500"/>
              </a:spcBef>
              <a:spcAft>
                <a:spcPts val="0"/>
              </a:spcAft>
              <a:buClr>
                <a:schemeClr val="dk1"/>
              </a:buClr>
              <a:buSzPts val="1800"/>
              <a:buChar char="•"/>
              <a:defRPr/>
            </a:lvl2pPr>
            <a:lvl3pPr indent="-342900" lvl="2" marL="1371600" algn="l">
              <a:lnSpc>
                <a:spcPct val="130000"/>
              </a:lnSpc>
              <a:spcBef>
                <a:spcPts val="500"/>
              </a:spcBef>
              <a:spcAft>
                <a:spcPts val="0"/>
              </a:spcAft>
              <a:buClr>
                <a:schemeClr val="dk1"/>
              </a:buClr>
              <a:buSzPts val="1800"/>
              <a:buChar char="•"/>
              <a:defRPr/>
            </a:lvl3pPr>
            <a:lvl4pPr indent="-342900" lvl="3" marL="1828800" algn="l">
              <a:lnSpc>
                <a:spcPct val="130000"/>
              </a:lnSpc>
              <a:spcBef>
                <a:spcPts val="500"/>
              </a:spcBef>
              <a:spcAft>
                <a:spcPts val="0"/>
              </a:spcAft>
              <a:buClr>
                <a:schemeClr val="dk1"/>
              </a:buClr>
              <a:buSzPts val="1800"/>
              <a:buChar char="•"/>
              <a:defRPr/>
            </a:lvl4pPr>
            <a:lvl5pPr indent="-342900" lvl="4" marL="2286000" algn="l">
              <a:lnSpc>
                <a:spcPct val="13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8" name="Google Shape;678;p56"/>
          <p:cNvSpPr txBox="1"/>
          <p:nvPr>
            <p:ph idx="10" type="dt"/>
          </p:nvPr>
        </p:nvSpPr>
        <p:spPr>
          <a:xfrm>
            <a:off x="841248" y="6102693"/>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9" name="Google Shape;679;p56"/>
          <p:cNvSpPr txBox="1"/>
          <p:nvPr>
            <p:ph idx="11" type="ftr"/>
          </p:nvPr>
        </p:nvSpPr>
        <p:spPr>
          <a:xfrm rot="5400000">
            <a:off x="9234260" y="24276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0" name="Google Shape;680;p56"/>
          <p:cNvSpPr txBox="1"/>
          <p:nvPr>
            <p:ph idx="12" type="sldNum"/>
          </p:nvPr>
        </p:nvSpPr>
        <p:spPr>
          <a:xfrm>
            <a:off x="10815546" y="5878515"/>
            <a:ext cx="952229" cy="42038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81" name="Shape 681"/>
        <p:cNvGrpSpPr/>
        <p:nvPr/>
      </p:nvGrpSpPr>
      <p:grpSpPr>
        <a:xfrm>
          <a:off x="0" y="0"/>
          <a:ext cx="0" cy="0"/>
          <a:chOff x="0" y="0"/>
          <a:chExt cx="0" cy="0"/>
        </a:xfrm>
      </p:grpSpPr>
      <p:sp>
        <p:nvSpPr>
          <p:cNvPr id="682" name="Google Shape;682;p57"/>
          <p:cNvSpPr txBox="1"/>
          <p:nvPr>
            <p:ph type="title"/>
          </p:nvPr>
        </p:nvSpPr>
        <p:spPr>
          <a:xfrm rot="5400000">
            <a:off x="6537410" y="1889696"/>
            <a:ext cx="5294720" cy="262089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3" name="Google Shape;683;p57"/>
          <p:cNvSpPr txBox="1"/>
          <p:nvPr>
            <p:ph idx="1" type="body"/>
          </p:nvPr>
        </p:nvSpPr>
        <p:spPr>
          <a:xfrm rot="5400000">
            <a:off x="1592418" y="-201436"/>
            <a:ext cx="5294720" cy="6803155"/>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000"/>
              </a:spcBef>
              <a:spcAft>
                <a:spcPts val="0"/>
              </a:spcAft>
              <a:buClr>
                <a:schemeClr val="dk1"/>
              </a:buClr>
              <a:buSzPts val="1800"/>
              <a:buChar char="•"/>
              <a:defRPr/>
            </a:lvl1pPr>
            <a:lvl2pPr indent="-342900" lvl="1" marL="914400" algn="l">
              <a:lnSpc>
                <a:spcPct val="130000"/>
              </a:lnSpc>
              <a:spcBef>
                <a:spcPts val="500"/>
              </a:spcBef>
              <a:spcAft>
                <a:spcPts val="0"/>
              </a:spcAft>
              <a:buClr>
                <a:schemeClr val="dk1"/>
              </a:buClr>
              <a:buSzPts val="1800"/>
              <a:buChar char="•"/>
              <a:defRPr/>
            </a:lvl2pPr>
            <a:lvl3pPr indent="-342900" lvl="2" marL="1371600" algn="l">
              <a:lnSpc>
                <a:spcPct val="130000"/>
              </a:lnSpc>
              <a:spcBef>
                <a:spcPts val="500"/>
              </a:spcBef>
              <a:spcAft>
                <a:spcPts val="0"/>
              </a:spcAft>
              <a:buClr>
                <a:schemeClr val="dk1"/>
              </a:buClr>
              <a:buSzPts val="1800"/>
              <a:buChar char="•"/>
              <a:defRPr/>
            </a:lvl3pPr>
            <a:lvl4pPr indent="-342900" lvl="3" marL="1828800" algn="l">
              <a:lnSpc>
                <a:spcPct val="130000"/>
              </a:lnSpc>
              <a:spcBef>
                <a:spcPts val="500"/>
              </a:spcBef>
              <a:spcAft>
                <a:spcPts val="0"/>
              </a:spcAft>
              <a:buClr>
                <a:schemeClr val="dk1"/>
              </a:buClr>
              <a:buSzPts val="1800"/>
              <a:buChar char="•"/>
              <a:defRPr/>
            </a:lvl4pPr>
            <a:lvl5pPr indent="-342900" lvl="4" marL="2286000" algn="l">
              <a:lnSpc>
                <a:spcPct val="13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4" name="Google Shape;684;p57"/>
          <p:cNvSpPr txBox="1"/>
          <p:nvPr>
            <p:ph idx="10" type="dt"/>
          </p:nvPr>
        </p:nvSpPr>
        <p:spPr>
          <a:xfrm>
            <a:off x="841248" y="6102693"/>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5" name="Google Shape;685;p57"/>
          <p:cNvSpPr txBox="1"/>
          <p:nvPr>
            <p:ph idx="11" type="ftr"/>
          </p:nvPr>
        </p:nvSpPr>
        <p:spPr>
          <a:xfrm rot="5400000">
            <a:off x="9234260" y="24276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6" name="Google Shape;686;p57"/>
          <p:cNvSpPr txBox="1"/>
          <p:nvPr>
            <p:ph idx="12" type="sldNum"/>
          </p:nvPr>
        </p:nvSpPr>
        <p:spPr>
          <a:xfrm>
            <a:off x="10815546" y="5878515"/>
            <a:ext cx="952229" cy="42038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9" name="Shape 139"/>
        <p:cNvGrpSpPr/>
        <p:nvPr/>
      </p:nvGrpSpPr>
      <p:grpSpPr>
        <a:xfrm>
          <a:off x="0" y="0"/>
          <a:ext cx="0" cy="0"/>
          <a:chOff x="0" y="0"/>
          <a:chExt cx="0" cy="0"/>
        </a:xfrm>
      </p:grpSpPr>
      <p:grpSp>
        <p:nvGrpSpPr>
          <p:cNvPr id="140" name="Google Shape;140;p8"/>
          <p:cNvGrpSpPr/>
          <p:nvPr/>
        </p:nvGrpSpPr>
        <p:grpSpPr>
          <a:xfrm>
            <a:off x="6201388" y="0"/>
            <a:ext cx="5990612" cy="6858001"/>
            <a:chOff x="6201388" y="0"/>
            <a:chExt cx="5990612" cy="6858001"/>
          </a:xfrm>
        </p:grpSpPr>
        <p:sp>
          <p:nvSpPr>
            <p:cNvPr id="141" name="Google Shape;141;p8"/>
            <p:cNvSpPr/>
            <p:nvPr/>
          </p:nvSpPr>
          <p:spPr>
            <a:xfrm>
              <a:off x="6201388" y="3549396"/>
              <a:ext cx="1130725" cy="1130724"/>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2" name="Google Shape;142;p8"/>
            <p:cNvSpPr/>
            <p:nvPr/>
          </p:nvSpPr>
          <p:spPr>
            <a:xfrm>
              <a:off x="6201389" y="1"/>
              <a:ext cx="1130725" cy="565575"/>
            </a:xfrm>
            <a:custGeom>
              <a:rect b="b" l="l" r="r" t="t"/>
              <a:pathLst>
                <a:path extrusionOk="0" h="565575" w="113072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3" name="Google Shape;143;p8"/>
            <p:cNvSpPr/>
            <p:nvPr/>
          </p:nvSpPr>
          <p:spPr>
            <a:xfrm>
              <a:off x="7564255" y="6292426"/>
              <a:ext cx="1130723" cy="565575"/>
            </a:xfrm>
            <a:custGeom>
              <a:rect b="b" l="l" r="r" t="t"/>
              <a:pathLst>
                <a:path extrusionOk="0" h="565575" w="1130723">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4" name="Google Shape;144;p8"/>
            <p:cNvSpPr/>
            <p:nvPr/>
          </p:nvSpPr>
          <p:spPr>
            <a:xfrm>
              <a:off x="7564253" y="3549396"/>
              <a:ext cx="1130725" cy="1130724"/>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5" name="Google Shape;145;p8"/>
            <p:cNvSpPr/>
            <p:nvPr/>
          </p:nvSpPr>
          <p:spPr>
            <a:xfrm>
              <a:off x="7564253" y="2177881"/>
              <a:ext cx="1130725" cy="1130724"/>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6" name="Google Shape;146;p8"/>
            <p:cNvSpPr/>
            <p:nvPr/>
          </p:nvSpPr>
          <p:spPr>
            <a:xfrm>
              <a:off x="7564253" y="806366"/>
              <a:ext cx="1130725" cy="11307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7" name="Google Shape;147;p8"/>
            <p:cNvSpPr/>
            <p:nvPr/>
          </p:nvSpPr>
          <p:spPr>
            <a:xfrm>
              <a:off x="7564254" y="1"/>
              <a:ext cx="1130725" cy="565575"/>
            </a:xfrm>
            <a:custGeom>
              <a:rect b="b" l="l" r="r" t="t"/>
              <a:pathLst>
                <a:path extrusionOk="0" h="565575" w="113072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8" name="Google Shape;148;p8"/>
            <p:cNvSpPr/>
            <p:nvPr/>
          </p:nvSpPr>
          <p:spPr>
            <a:xfrm>
              <a:off x="8927118" y="6292426"/>
              <a:ext cx="1130724" cy="565575"/>
            </a:xfrm>
            <a:custGeom>
              <a:rect b="b" l="l" r="r" t="t"/>
              <a:pathLst>
                <a:path extrusionOk="0" h="565575" w="1130724">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9" name="Google Shape;149;p8"/>
            <p:cNvSpPr/>
            <p:nvPr/>
          </p:nvSpPr>
          <p:spPr>
            <a:xfrm>
              <a:off x="8927118" y="4920911"/>
              <a:ext cx="1130725" cy="1130724"/>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0" name="Google Shape;150;p8"/>
            <p:cNvSpPr/>
            <p:nvPr/>
          </p:nvSpPr>
          <p:spPr>
            <a:xfrm>
              <a:off x="8927118" y="3549396"/>
              <a:ext cx="1130725" cy="11307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1" name="Google Shape;151;p8"/>
            <p:cNvSpPr/>
            <p:nvPr/>
          </p:nvSpPr>
          <p:spPr>
            <a:xfrm>
              <a:off x="8927118" y="2177881"/>
              <a:ext cx="1130725" cy="11307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2" name="Google Shape;152;p8"/>
            <p:cNvSpPr/>
            <p:nvPr/>
          </p:nvSpPr>
          <p:spPr>
            <a:xfrm>
              <a:off x="8927118" y="806366"/>
              <a:ext cx="1130725" cy="1130724"/>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3" name="Google Shape;153;p8"/>
            <p:cNvSpPr/>
            <p:nvPr/>
          </p:nvSpPr>
          <p:spPr>
            <a:xfrm>
              <a:off x="8927117" y="0"/>
              <a:ext cx="1130726" cy="565576"/>
            </a:xfrm>
            <a:custGeom>
              <a:rect b="b" l="l" r="r" t="t"/>
              <a:pathLst>
                <a:path extrusionOk="0" h="565576" w="113072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4" name="Google Shape;154;p8"/>
            <p:cNvSpPr/>
            <p:nvPr/>
          </p:nvSpPr>
          <p:spPr>
            <a:xfrm>
              <a:off x="10289984" y="6292426"/>
              <a:ext cx="1130724" cy="565575"/>
            </a:xfrm>
            <a:custGeom>
              <a:rect b="b" l="l" r="r" t="t"/>
              <a:pathLst>
                <a:path extrusionOk="0" h="565575" w="1130724">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5" name="Google Shape;155;p8"/>
            <p:cNvSpPr/>
            <p:nvPr/>
          </p:nvSpPr>
          <p:spPr>
            <a:xfrm>
              <a:off x="10289984" y="4920911"/>
              <a:ext cx="1130725" cy="11307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6" name="Google Shape;156;p8"/>
            <p:cNvSpPr/>
            <p:nvPr/>
          </p:nvSpPr>
          <p:spPr>
            <a:xfrm>
              <a:off x="10289984" y="3549396"/>
              <a:ext cx="1130725" cy="1130724"/>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7" name="Google Shape;157;p8"/>
            <p:cNvSpPr/>
            <p:nvPr/>
          </p:nvSpPr>
          <p:spPr>
            <a:xfrm>
              <a:off x="10289984" y="806366"/>
              <a:ext cx="1130725" cy="1130724"/>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8" name="Google Shape;158;p8"/>
            <p:cNvSpPr/>
            <p:nvPr/>
          </p:nvSpPr>
          <p:spPr>
            <a:xfrm>
              <a:off x="10289983" y="0"/>
              <a:ext cx="1130726" cy="565576"/>
            </a:xfrm>
            <a:custGeom>
              <a:rect b="b" l="l" r="r" t="t"/>
              <a:pathLst>
                <a:path extrusionOk="0" h="565576" w="113072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9" name="Google Shape;159;p8"/>
            <p:cNvSpPr/>
            <p:nvPr/>
          </p:nvSpPr>
          <p:spPr>
            <a:xfrm>
              <a:off x="11652854" y="6295069"/>
              <a:ext cx="539146" cy="562931"/>
            </a:xfrm>
            <a:custGeom>
              <a:rect b="b" l="l" r="r" t="t"/>
              <a:pathLst>
                <a:path extrusionOk="0" h="562931" w="539146">
                  <a:moveTo>
                    <a:pt x="539146" y="0"/>
                  </a:moveTo>
                  <a:lnTo>
                    <a:pt x="539146" y="562931"/>
                  </a:lnTo>
                  <a:lnTo>
                    <a:pt x="21" y="562931"/>
                  </a:lnTo>
                  <a:lnTo>
                    <a:pt x="0" y="562719"/>
                  </a:lnTo>
                  <a:cubicBezTo>
                    <a:pt x="0" y="289508"/>
                    <a:pt x="193796" y="61561"/>
                    <a:pt x="451422" y="884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0" name="Google Shape;160;p8"/>
            <p:cNvSpPr/>
            <p:nvPr/>
          </p:nvSpPr>
          <p:spPr>
            <a:xfrm>
              <a:off x="11652853" y="4923555"/>
              <a:ext cx="539147" cy="1125439"/>
            </a:xfrm>
            <a:custGeom>
              <a:rect b="b" l="l" r="r" t="t"/>
              <a:pathLst>
                <a:path extrusionOk="0" h="1125439" w="539147">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1" name="Google Shape;161;p8"/>
            <p:cNvSpPr/>
            <p:nvPr/>
          </p:nvSpPr>
          <p:spPr>
            <a:xfrm>
              <a:off x="11652853" y="3552039"/>
              <a:ext cx="539147" cy="1125438"/>
            </a:xfrm>
            <a:custGeom>
              <a:rect b="b" l="l" r="r" t="t"/>
              <a:pathLst>
                <a:path extrusionOk="0" h="1125438" w="539147">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2" name="Google Shape;162;p8"/>
            <p:cNvSpPr/>
            <p:nvPr/>
          </p:nvSpPr>
          <p:spPr>
            <a:xfrm>
              <a:off x="11652853" y="2180524"/>
              <a:ext cx="539147" cy="1125438"/>
            </a:xfrm>
            <a:custGeom>
              <a:rect b="b" l="l" r="r" t="t"/>
              <a:pathLst>
                <a:path extrusionOk="0" h="1125438" w="539147">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3" name="Google Shape;163;p8"/>
            <p:cNvSpPr/>
            <p:nvPr/>
          </p:nvSpPr>
          <p:spPr>
            <a:xfrm>
              <a:off x="11652853" y="809010"/>
              <a:ext cx="539147" cy="1125439"/>
            </a:xfrm>
            <a:custGeom>
              <a:rect b="b" l="l" r="r" t="t"/>
              <a:pathLst>
                <a:path extrusionOk="0" h="1125439" w="539147">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4" name="Google Shape;164;p8"/>
            <p:cNvSpPr/>
            <p:nvPr/>
          </p:nvSpPr>
          <p:spPr>
            <a:xfrm>
              <a:off x="11652853" y="1"/>
              <a:ext cx="539147" cy="562933"/>
            </a:xfrm>
            <a:custGeom>
              <a:rect b="b" l="l" r="r" t="t"/>
              <a:pathLst>
                <a:path extrusionOk="0" h="562933" w="539147">
                  <a:moveTo>
                    <a:pt x="22" y="0"/>
                  </a:moveTo>
                  <a:lnTo>
                    <a:pt x="539147" y="0"/>
                  </a:lnTo>
                  <a:lnTo>
                    <a:pt x="539147" y="562933"/>
                  </a:lnTo>
                  <a:lnTo>
                    <a:pt x="451423" y="554090"/>
                  </a:lnTo>
                  <a:cubicBezTo>
                    <a:pt x="193797" y="501372"/>
                    <a:pt x="0" y="273425"/>
                    <a:pt x="0" y="21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65" name="Google Shape;165;p8"/>
          <p:cNvSpPr txBox="1"/>
          <p:nvPr>
            <p:ph type="title"/>
          </p:nvPr>
        </p:nvSpPr>
        <p:spPr>
          <a:xfrm>
            <a:off x="565150" y="768351"/>
            <a:ext cx="5066001" cy="233476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6" name="Google Shape;166;p8"/>
          <p:cNvSpPr txBox="1"/>
          <p:nvPr>
            <p:ph idx="1" type="body"/>
          </p:nvPr>
        </p:nvSpPr>
        <p:spPr>
          <a:xfrm>
            <a:off x="565150" y="4255453"/>
            <a:ext cx="5066001"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900"/>
              </a:spcBef>
              <a:spcAft>
                <a:spcPts val="0"/>
              </a:spcAft>
              <a:buClr>
                <a:srgbClr val="A5A5A5"/>
              </a:buClr>
              <a:buSzPts val="2400"/>
              <a:buNone/>
              <a:defRPr sz="2400">
                <a:solidFill>
                  <a:srgbClr val="A5A5A5"/>
                </a:solidFill>
              </a:defRPr>
            </a:lvl1pPr>
            <a:lvl2pPr indent="-228600" lvl="1" marL="914400" algn="l">
              <a:lnSpc>
                <a:spcPct val="100000"/>
              </a:lnSpc>
              <a:spcBef>
                <a:spcPts val="900"/>
              </a:spcBef>
              <a:spcAft>
                <a:spcPts val="0"/>
              </a:spcAft>
              <a:buClr>
                <a:srgbClr val="888888"/>
              </a:buClr>
              <a:buSzPts val="2000"/>
              <a:buNone/>
              <a:defRPr sz="2000">
                <a:solidFill>
                  <a:srgbClr val="888888"/>
                </a:solidFill>
              </a:defRPr>
            </a:lvl2pPr>
            <a:lvl3pPr indent="-228600" lvl="2" marL="1371600" algn="l">
              <a:lnSpc>
                <a:spcPct val="100000"/>
              </a:lnSpc>
              <a:spcBef>
                <a:spcPts val="900"/>
              </a:spcBef>
              <a:spcAft>
                <a:spcPts val="0"/>
              </a:spcAft>
              <a:buClr>
                <a:srgbClr val="888888"/>
              </a:buClr>
              <a:buSzPts val="1800"/>
              <a:buNone/>
              <a:defRPr sz="1800">
                <a:solidFill>
                  <a:srgbClr val="888888"/>
                </a:solidFill>
              </a:defRPr>
            </a:lvl3pPr>
            <a:lvl4pPr indent="-228600" lvl="3" marL="1828800" algn="l">
              <a:lnSpc>
                <a:spcPct val="100000"/>
              </a:lnSpc>
              <a:spcBef>
                <a:spcPts val="900"/>
              </a:spcBef>
              <a:spcAft>
                <a:spcPts val="0"/>
              </a:spcAft>
              <a:buClr>
                <a:srgbClr val="888888"/>
              </a:buClr>
              <a:buSzPts val="1600"/>
              <a:buNone/>
              <a:defRPr sz="1600">
                <a:solidFill>
                  <a:srgbClr val="888888"/>
                </a:solidFill>
              </a:defRPr>
            </a:lvl4pPr>
            <a:lvl5pPr indent="-228600" lvl="4" marL="2286000" algn="l">
              <a:lnSpc>
                <a:spcPct val="100000"/>
              </a:lnSpc>
              <a:spcBef>
                <a:spcPts val="9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67" name="Google Shape;167;p8"/>
          <p:cNvSpPr txBox="1"/>
          <p:nvPr>
            <p:ph idx="10" type="dt"/>
          </p:nvPr>
        </p:nvSpPr>
        <p:spPr>
          <a:xfrm>
            <a:off x="566928" y="457200"/>
            <a:ext cx="36082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8"/>
          <p:cNvSpPr txBox="1"/>
          <p:nvPr>
            <p:ph idx="11" type="ftr"/>
          </p:nvPr>
        </p:nvSpPr>
        <p:spPr>
          <a:xfrm>
            <a:off x="565150" y="6141085"/>
            <a:ext cx="36082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8"/>
          <p:cNvSpPr txBox="1"/>
          <p:nvPr>
            <p:ph idx="12" type="sldNum"/>
          </p:nvPr>
        </p:nvSpPr>
        <p:spPr>
          <a:xfrm>
            <a:off x="4817335" y="6141085"/>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70" name="Google Shape;170;p8"/>
          <p:cNvCxnSpPr/>
          <p:nvPr/>
        </p:nvCxnSpPr>
        <p:spPr>
          <a:xfrm>
            <a:off x="565150" y="6087110"/>
            <a:ext cx="5066001" cy="0"/>
          </a:xfrm>
          <a:prstGeom prst="straightConnector1">
            <a:avLst/>
          </a:prstGeom>
          <a:noFill/>
          <a:ln cap="flat" cmpd="sng" w="12700">
            <a:solidFill>
              <a:srgbClr val="A5A5A5"/>
            </a:solidFill>
            <a:prstDash val="solid"/>
            <a:miter lim="800000"/>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1" name="Shape 171"/>
        <p:cNvGrpSpPr/>
        <p:nvPr/>
      </p:nvGrpSpPr>
      <p:grpSpPr>
        <a:xfrm>
          <a:off x="0" y="0"/>
          <a:ext cx="0" cy="0"/>
          <a:chOff x="0" y="0"/>
          <a:chExt cx="0" cy="0"/>
        </a:xfrm>
      </p:grpSpPr>
      <p:grpSp>
        <p:nvGrpSpPr>
          <p:cNvPr id="172" name="Google Shape;172;p9"/>
          <p:cNvGrpSpPr/>
          <p:nvPr/>
        </p:nvGrpSpPr>
        <p:grpSpPr>
          <a:xfrm>
            <a:off x="10290315" y="0"/>
            <a:ext cx="1901686" cy="6858000"/>
            <a:chOff x="10290315" y="0"/>
            <a:chExt cx="1901686" cy="6858000"/>
          </a:xfrm>
        </p:grpSpPr>
        <p:sp>
          <p:nvSpPr>
            <p:cNvPr id="173" name="Google Shape;173;p9"/>
            <p:cNvSpPr/>
            <p:nvPr/>
          </p:nvSpPr>
          <p:spPr>
            <a:xfrm>
              <a:off x="10290315" y="806362"/>
              <a:ext cx="1130724" cy="1130723"/>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4" name="Google Shape;174;p9"/>
            <p:cNvSpPr/>
            <p:nvPr/>
          </p:nvSpPr>
          <p:spPr>
            <a:xfrm>
              <a:off x="10290315" y="0"/>
              <a:ext cx="1130724" cy="565573"/>
            </a:xfrm>
            <a:custGeom>
              <a:rect b="b" l="l" r="r" t="t"/>
              <a:pathLst>
                <a:path extrusionOk="0" h="565573" w="1130724">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5" name="Google Shape;175;p9"/>
            <p:cNvSpPr/>
            <p:nvPr/>
          </p:nvSpPr>
          <p:spPr>
            <a:xfrm>
              <a:off x="11653180" y="6295093"/>
              <a:ext cx="538821" cy="562907"/>
            </a:xfrm>
            <a:custGeom>
              <a:rect b="b" l="l" r="r" t="t"/>
              <a:pathLst>
                <a:path extrusionOk="0" h="562907" w="538821">
                  <a:moveTo>
                    <a:pt x="538821" y="0"/>
                  </a:moveTo>
                  <a:lnTo>
                    <a:pt x="538821" y="562907"/>
                  </a:lnTo>
                  <a:lnTo>
                    <a:pt x="22" y="562907"/>
                  </a:lnTo>
                  <a:lnTo>
                    <a:pt x="0" y="562686"/>
                  </a:lnTo>
                  <a:cubicBezTo>
                    <a:pt x="0" y="289475"/>
                    <a:pt x="193796" y="61528"/>
                    <a:pt x="451422" y="88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6" name="Google Shape;176;p9"/>
            <p:cNvSpPr/>
            <p:nvPr/>
          </p:nvSpPr>
          <p:spPr>
            <a:xfrm>
              <a:off x="11653180" y="3552066"/>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p9"/>
            <p:cNvSpPr/>
            <p:nvPr/>
          </p:nvSpPr>
          <p:spPr>
            <a:xfrm>
              <a:off x="11653180" y="2180552"/>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8" name="Google Shape;178;p9"/>
            <p:cNvSpPr/>
            <p:nvPr/>
          </p:nvSpPr>
          <p:spPr>
            <a:xfrm>
              <a:off x="11653180" y="809039"/>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9" name="Google Shape;179;p9"/>
            <p:cNvSpPr/>
            <p:nvPr/>
          </p:nvSpPr>
          <p:spPr>
            <a:xfrm>
              <a:off x="11653180" y="0"/>
              <a:ext cx="538821" cy="562898"/>
            </a:xfrm>
            <a:custGeom>
              <a:rect b="b" l="l" r="r" t="t"/>
              <a:pathLst>
                <a:path extrusionOk="0" h="562898" w="538821">
                  <a:moveTo>
                    <a:pt x="21" y="0"/>
                  </a:moveTo>
                  <a:lnTo>
                    <a:pt x="538821" y="0"/>
                  </a:lnTo>
                  <a:lnTo>
                    <a:pt x="538821" y="562898"/>
                  </a:lnTo>
                  <a:lnTo>
                    <a:pt x="451422" y="554087"/>
                  </a:lnTo>
                  <a:cubicBezTo>
                    <a:pt x="193796" y="501369"/>
                    <a:pt x="0" y="273422"/>
                    <a:pt x="0" y="21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80" name="Google Shape;180;p9"/>
          <p:cNvSpPr txBox="1"/>
          <p:nvPr>
            <p:ph type="title"/>
          </p:nvPr>
        </p:nvSpPr>
        <p:spPr>
          <a:xfrm>
            <a:off x="566928" y="768096"/>
            <a:ext cx="7333488" cy="127101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9"/>
          <p:cNvSpPr txBox="1"/>
          <p:nvPr>
            <p:ph idx="1" type="body"/>
          </p:nvPr>
        </p:nvSpPr>
        <p:spPr>
          <a:xfrm>
            <a:off x="562149" y="2365756"/>
            <a:ext cx="523951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900"/>
              </a:spcBef>
              <a:spcAft>
                <a:spcPts val="0"/>
              </a:spcAft>
              <a:buClr>
                <a:schemeClr val="dk1"/>
              </a:buClr>
              <a:buSzPts val="2400"/>
              <a:buNone/>
              <a:defRPr b="1" sz="2400"/>
            </a:lvl1pPr>
            <a:lvl2pPr indent="-228600" lvl="1" marL="914400" algn="l">
              <a:lnSpc>
                <a:spcPct val="100000"/>
              </a:lnSpc>
              <a:spcBef>
                <a:spcPts val="900"/>
              </a:spcBef>
              <a:spcAft>
                <a:spcPts val="0"/>
              </a:spcAft>
              <a:buClr>
                <a:schemeClr val="dk1"/>
              </a:buClr>
              <a:buSzPts val="2000"/>
              <a:buNone/>
              <a:defRPr b="1" sz="2000"/>
            </a:lvl2pPr>
            <a:lvl3pPr indent="-228600" lvl="2" marL="1371600" algn="l">
              <a:lnSpc>
                <a:spcPct val="100000"/>
              </a:lnSpc>
              <a:spcBef>
                <a:spcPts val="900"/>
              </a:spcBef>
              <a:spcAft>
                <a:spcPts val="0"/>
              </a:spcAft>
              <a:buClr>
                <a:schemeClr val="dk1"/>
              </a:buClr>
              <a:buSzPts val="1800"/>
              <a:buNone/>
              <a:defRPr b="1" sz="1800"/>
            </a:lvl3pPr>
            <a:lvl4pPr indent="-228600" lvl="3" marL="1828800" algn="l">
              <a:lnSpc>
                <a:spcPct val="100000"/>
              </a:lnSpc>
              <a:spcBef>
                <a:spcPts val="900"/>
              </a:spcBef>
              <a:spcAft>
                <a:spcPts val="0"/>
              </a:spcAft>
              <a:buClr>
                <a:schemeClr val="dk1"/>
              </a:buClr>
              <a:buSzPts val="1600"/>
              <a:buNone/>
              <a:defRPr b="1" sz="1600"/>
            </a:lvl4pPr>
            <a:lvl5pPr indent="-228600" lvl="4" marL="2286000" algn="l">
              <a:lnSpc>
                <a:spcPct val="100000"/>
              </a:lnSpc>
              <a:spcBef>
                <a:spcPts val="9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82" name="Google Shape;182;p9"/>
          <p:cNvSpPr txBox="1"/>
          <p:nvPr>
            <p:ph idx="2" type="body"/>
          </p:nvPr>
        </p:nvSpPr>
        <p:spPr>
          <a:xfrm>
            <a:off x="562149" y="3189668"/>
            <a:ext cx="5239512" cy="2571557"/>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900"/>
              </a:spcBef>
              <a:spcAft>
                <a:spcPts val="0"/>
              </a:spcAft>
              <a:buClr>
                <a:schemeClr val="dk1"/>
              </a:buClr>
              <a:buSzPts val="2000"/>
              <a:buChar char="•"/>
              <a:defRPr sz="2000"/>
            </a:lvl1pPr>
            <a:lvl2pPr indent="-342900" lvl="1" marL="914400" algn="l">
              <a:lnSpc>
                <a:spcPct val="100000"/>
              </a:lnSpc>
              <a:spcBef>
                <a:spcPts val="900"/>
              </a:spcBef>
              <a:spcAft>
                <a:spcPts val="0"/>
              </a:spcAft>
              <a:buClr>
                <a:schemeClr val="dk1"/>
              </a:buClr>
              <a:buSzPts val="1800"/>
              <a:buChar char="•"/>
              <a:defRPr sz="1800"/>
            </a:lvl2pPr>
            <a:lvl3pPr indent="-330200" lvl="2" marL="1371600" algn="l">
              <a:lnSpc>
                <a:spcPct val="100000"/>
              </a:lnSpc>
              <a:spcBef>
                <a:spcPts val="900"/>
              </a:spcBef>
              <a:spcAft>
                <a:spcPts val="0"/>
              </a:spcAft>
              <a:buClr>
                <a:schemeClr val="dk1"/>
              </a:buClr>
              <a:buSzPts val="1600"/>
              <a:buChar char="•"/>
              <a:defRPr sz="1600"/>
            </a:lvl3pPr>
            <a:lvl4pPr indent="-317500" lvl="3" marL="1828800" algn="l">
              <a:lnSpc>
                <a:spcPct val="100000"/>
              </a:lnSpc>
              <a:spcBef>
                <a:spcPts val="900"/>
              </a:spcBef>
              <a:spcAft>
                <a:spcPts val="0"/>
              </a:spcAft>
              <a:buClr>
                <a:schemeClr val="dk1"/>
              </a:buClr>
              <a:buSzPts val="1400"/>
              <a:buChar char="•"/>
              <a:defRPr sz="1400"/>
            </a:lvl4pPr>
            <a:lvl5pPr indent="-317500" lvl="4" marL="2286000" algn="l">
              <a:lnSpc>
                <a:spcPct val="100000"/>
              </a:lnSpc>
              <a:spcBef>
                <a:spcPts val="9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3" name="Google Shape;183;p9"/>
          <p:cNvSpPr txBox="1"/>
          <p:nvPr>
            <p:ph idx="3" type="body"/>
          </p:nvPr>
        </p:nvSpPr>
        <p:spPr>
          <a:xfrm>
            <a:off x="6383066" y="2365756"/>
            <a:ext cx="523951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900"/>
              </a:spcBef>
              <a:spcAft>
                <a:spcPts val="0"/>
              </a:spcAft>
              <a:buClr>
                <a:schemeClr val="dk1"/>
              </a:buClr>
              <a:buSzPts val="2400"/>
              <a:buNone/>
              <a:defRPr b="1" sz="2400"/>
            </a:lvl1pPr>
            <a:lvl2pPr indent="-228600" lvl="1" marL="914400" algn="l">
              <a:lnSpc>
                <a:spcPct val="100000"/>
              </a:lnSpc>
              <a:spcBef>
                <a:spcPts val="900"/>
              </a:spcBef>
              <a:spcAft>
                <a:spcPts val="0"/>
              </a:spcAft>
              <a:buClr>
                <a:schemeClr val="dk1"/>
              </a:buClr>
              <a:buSzPts val="2000"/>
              <a:buNone/>
              <a:defRPr b="1" sz="2000"/>
            </a:lvl2pPr>
            <a:lvl3pPr indent="-228600" lvl="2" marL="1371600" algn="l">
              <a:lnSpc>
                <a:spcPct val="100000"/>
              </a:lnSpc>
              <a:spcBef>
                <a:spcPts val="900"/>
              </a:spcBef>
              <a:spcAft>
                <a:spcPts val="0"/>
              </a:spcAft>
              <a:buClr>
                <a:schemeClr val="dk1"/>
              </a:buClr>
              <a:buSzPts val="1800"/>
              <a:buNone/>
              <a:defRPr b="1" sz="1800"/>
            </a:lvl3pPr>
            <a:lvl4pPr indent="-228600" lvl="3" marL="1828800" algn="l">
              <a:lnSpc>
                <a:spcPct val="100000"/>
              </a:lnSpc>
              <a:spcBef>
                <a:spcPts val="900"/>
              </a:spcBef>
              <a:spcAft>
                <a:spcPts val="0"/>
              </a:spcAft>
              <a:buClr>
                <a:schemeClr val="dk1"/>
              </a:buClr>
              <a:buSzPts val="1600"/>
              <a:buNone/>
              <a:defRPr b="1" sz="1600"/>
            </a:lvl4pPr>
            <a:lvl5pPr indent="-228600" lvl="4" marL="2286000" algn="l">
              <a:lnSpc>
                <a:spcPct val="100000"/>
              </a:lnSpc>
              <a:spcBef>
                <a:spcPts val="9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84" name="Google Shape;184;p9"/>
          <p:cNvSpPr txBox="1"/>
          <p:nvPr>
            <p:ph idx="4" type="body"/>
          </p:nvPr>
        </p:nvSpPr>
        <p:spPr>
          <a:xfrm>
            <a:off x="6383066" y="3189668"/>
            <a:ext cx="5239512" cy="2571557"/>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900"/>
              </a:spcBef>
              <a:spcAft>
                <a:spcPts val="0"/>
              </a:spcAft>
              <a:buClr>
                <a:schemeClr val="dk1"/>
              </a:buClr>
              <a:buSzPts val="2000"/>
              <a:buChar char="•"/>
              <a:defRPr sz="2000"/>
            </a:lvl1pPr>
            <a:lvl2pPr indent="-342900" lvl="1" marL="914400" algn="l">
              <a:lnSpc>
                <a:spcPct val="100000"/>
              </a:lnSpc>
              <a:spcBef>
                <a:spcPts val="900"/>
              </a:spcBef>
              <a:spcAft>
                <a:spcPts val="0"/>
              </a:spcAft>
              <a:buClr>
                <a:schemeClr val="dk1"/>
              </a:buClr>
              <a:buSzPts val="1800"/>
              <a:buChar char="•"/>
              <a:defRPr sz="1800"/>
            </a:lvl2pPr>
            <a:lvl3pPr indent="-330200" lvl="2" marL="1371600" algn="l">
              <a:lnSpc>
                <a:spcPct val="100000"/>
              </a:lnSpc>
              <a:spcBef>
                <a:spcPts val="900"/>
              </a:spcBef>
              <a:spcAft>
                <a:spcPts val="0"/>
              </a:spcAft>
              <a:buClr>
                <a:schemeClr val="dk1"/>
              </a:buClr>
              <a:buSzPts val="1600"/>
              <a:buChar char="•"/>
              <a:defRPr sz="1600"/>
            </a:lvl3pPr>
            <a:lvl4pPr indent="-317500" lvl="3" marL="1828800" algn="l">
              <a:lnSpc>
                <a:spcPct val="100000"/>
              </a:lnSpc>
              <a:spcBef>
                <a:spcPts val="900"/>
              </a:spcBef>
              <a:spcAft>
                <a:spcPts val="0"/>
              </a:spcAft>
              <a:buClr>
                <a:schemeClr val="dk1"/>
              </a:buClr>
              <a:buSzPts val="1400"/>
              <a:buChar char="•"/>
              <a:defRPr sz="1400"/>
            </a:lvl4pPr>
            <a:lvl5pPr indent="-317500" lvl="4" marL="2286000" algn="l">
              <a:lnSpc>
                <a:spcPct val="100000"/>
              </a:lnSpc>
              <a:spcBef>
                <a:spcPts val="9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9"/>
          <p:cNvSpPr txBox="1"/>
          <p:nvPr>
            <p:ph idx="10" type="dt"/>
          </p:nvPr>
        </p:nvSpPr>
        <p:spPr>
          <a:xfrm>
            <a:off x="566928" y="457200"/>
            <a:ext cx="36082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9"/>
          <p:cNvSpPr txBox="1"/>
          <p:nvPr>
            <p:ph idx="11" type="ftr"/>
          </p:nvPr>
        </p:nvSpPr>
        <p:spPr>
          <a:xfrm>
            <a:off x="565150" y="6141085"/>
            <a:ext cx="36082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9"/>
          <p:cNvSpPr txBox="1"/>
          <p:nvPr>
            <p:ph idx="12" type="sldNum"/>
          </p:nvPr>
        </p:nvSpPr>
        <p:spPr>
          <a:xfrm>
            <a:off x="10809678" y="6141085"/>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88" name="Google Shape;188;p9"/>
          <p:cNvCxnSpPr/>
          <p:nvPr/>
        </p:nvCxnSpPr>
        <p:spPr>
          <a:xfrm>
            <a:off x="565150" y="6087110"/>
            <a:ext cx="11058344" cy="0"/>
          </a:xfrm>
          <a:prstGeom prst="straightConnector1">
            <a:avLst/>
          </a:prstGeom>
          <a:noFill/>
          <a:ln cap="flat" cmpd="sng" w="12700">
            <a:solidFill>
              <a:srgbClr val="A5A5A5"/>
            </a:solidFill>
            <a:prstDash val="solid"/>
            <a:miter lim="800000"/>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9" name="Shape 189"/>
        <p:cNvGrpSpPr/>
        <p:nvPr/>
      </p:nvGrpSpPr>
      <p:grpSpPr>
        <a:xfrm>
          <a:off x="0" y="0"/>
          <a:ext cx="0" cy="0"/>
          <a:chOff x="0" y="0"/>
          <a:chExt cx="0" cy="0"/>
        </a:xfrm>
      </p:grpSpPr>
      <p:grpSp>
        <p:nvGrpSpPr>
          <p:cNvPr id="190" name="Google Shape;190;p10"/>
          <p:cNvGrpSpPr/>
          <p:nvPr/>
        </p:nvGrpSpPr>
        <p:grpSpPr>
          <a:xfrm>
            <a:off x="10290315" y="0"/>
            <a:ext cx="1901686" cy="6858000"/>
            <a:chOff x="10290315" y="0"/>
            <a:chExt cx="1901686" cy="6858000"/>
          </a:xfrm>
        </p:grpSpPr>
        <p:sp>
          <p:nvSpPr>
            <p:cNvPr id="191" name="Google Shape;191;p10"/>
            <p:cNvSpPr/>
            <p:nvPr/>
          </p:nvSpPr>
          <p:spPr>
            <a:xfrm>
              <a:off x="10290315" y="806362"/>
              <a:ext cx="1130724" cy="1130723"/>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2" name="Google Shape;192;p10"/>
            <p:cNvSpPr/>
            <p:nvPr/>
          </p:nvSpPr>
          <p:spPr>
            <a:xfrm>
              <a:off x="10290315" y="0"/>
              <a:ext cx="1130724" cy="565573"/>
            </a:xfrm>
            <a:custGeom>
              <a:rect b="b" l="l" r="r" t="t"/>
              <a:pathLst>
                <a:path extrusionOk="0" h="565573" w="1130724">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p10"/>
            <p:cNvSpPr/>
            <p:nvPr/>
          </p:nvSpPr>
          <p:spPr>
            <a:xfrm>
              <a:off x="11653180" y="6295093"/>
              <a:ext cx="538821" cy="562907"/>
            </a:xfrm>
            <a:custGeom>
              <a:rect b="b" l="l" r="r" t="t"/>
              <a:pathLst>
                <a:path extrusionOk="0" h="562907" w="538821">
                  <a:moveTo>
                    <a:pt x="538821" y="0"/>
                  </a:moveTo>
                  <a:lnTo>
                    <a:pt x="538821" y="562907"/>
                  </a:lnTo>
                  <a:lnTo>
                    <a:pt x="22" y="562907"/>
                  </a:lnTo>
                  <a:lnTo>
                    <a:pt x="0" y="562686"/>
                  </a:lnTo>
                  <a:cubicBezTo>
                    <a:pt x="0" y="289475"/>
                    <a:pt x="193796" y="61528"/>
                    <a:pt x="451422" y="88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4" name="Google Shape;194;p10"/>
            <p:cNvSpPr/>
            <p:nvPr/>
          </p:nvSpPr>
          <p:spPr>
            <a:xfrm>
              <a:off x="11653180" y="3552066"/>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5" name="Google Shape;195;p10"/>
            <p:cNvSpPr/>
            <p:nvPr/>
          </p:nvSpPr>
          <p:spPr>
            <a:xfrm>
              <a:off x="11653180" y="2180552"/>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6" name="Google Shape;196;p10"/>
            <p:cNvSpPr/>
            <p:nvPr/>
          </p:nvSpPr>
          <p:spPr>
            <a:xfrm>
              <a:off x="11653180" y="809039"/>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7" name="Google Shape;197;p10"/>
            <p:cNvSpPr/>
            <p:nvPr/>
          </p:nvSpPr>
          <p:spPr>
            <a:xfrm>
              <a:off x="11653180" y="0"/>
              <a:ext cx="538821" cy="562898"/>
            </a:xfrm>
            <a:custGeom>
              <a:rect b="b" l="l" r="r" t="t"/>
              <a:pathLst>
                <a:path extrusionOk="0" h="562898" w="538821">
                  <a:moveTo>
                    <a:pt x="21" y="0"/>
                  </a:moveTo>
                  <a:lnTo>
                    <a:pt x="538821" y="0"/>
                  </a:lnTo>
                  <a:lnTo>
                    <a:pt x="538821" y="562898"/>
                  </a:lnTo>
                  <a:lnTo>
                    <a:pt x="451422" y="554087"/>
                  </a:lnTo>
                  <a:cubicBezTo>
                    <a:pt x="193796" y="501369"/>
                    <a:pt x="0" y="273422"/>
                    <a:pt x="0" y="21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98" name="Google Shape;198;p10"/>
          <p:cNvSpPr txBox="1"/>
          <p:nvPr>
            <p:ph type="title"/>
          </p:nvPr>
        </p:nvSpPr>
        <p:spPr>
          <a:xfrm>
            <a:off x="565150" y="770890"/>
            <a:ext cx="7335835" cy="1268984"/>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10"/>
          <p:cNvSpPr txBox="1"/>
          <p:nvPr>
            <p:ph idx="10" type="dt"/>
          </p:nvPr>
        </p:nvSpPr>
        <p:spPr>
          <a:xfrm>
            <a:off x="566928" y="457200"/>
            <a:ext cx="36082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10"/>
          <p:cNvSpPr txBox="1"/>
          <p:nvPr>
            <p:ph idx="11" type="ftr"/>
          </p:nvPr>
        </p:nvSpPr>
        <p:spPr>
          <a:xfrm>
            <a:off x="565150" y="6141085"/>
            <a:ext cx="36082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10"/>
          <p:cNvSpPr txBox="1"/>
          <p:nvPr>
            <p:ph idx="12" type="sldNum"/>
          </p:nvPr>
        </p:nvSpPr>
        <p:spPr>
          <a:xfrm>
            <a:off x="10809678" y="6141085"/>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02" name="Google Shape;202;p10"/>
          <p:cNvCxnSpPr/>
          <p:nvPr/>
        </p:nvCxnSpPr>
        <p:spPr>
          <a:xfrm>
            <a:off x="565150" y="6087110"/>
            <a:ext cx="11058344" cy="0"/>
          </a:xfrm>
          <a:prstGeom prst="straightConnector1">
            <a:avLst/>
          </a:prstGeom>
          <a:noFill/>
          <a:ln cap="flat" cmpd="sng" w="12700">
            <a:solidFill>
              <a:srgbClr val="A5A5A5"/>
            </a:solidFill>
            <a:prstDash val="solid"/>
            <a:miter lim="800000"/>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3" name="Shape 203"/>
        <p:cNvGrpSpPr/>
        <p:nvPr/>
      </p:nvGrpSpPr>
      <p:grpSpPr>
        <a:xfrm>
          <a:off x="0" y="0"/>
          <a:ext cx="0" cy="0"/>
          <a:chOff x="0" y="0"/>
          <a:chExt cx="0" cy="0"/>
        </a:xfrm>
      </p:grpSpPr>
      <p:sp>
        <p:nvSpPr>
          <p:cNvPr id="204" name="Google Shape;204;p11"/>
          <p:cNvSpPr txBox="1"/>
          <p:nvPr>
            <p:ph idx="10" type="dt"/>
          </p:nvPr>
        </p:nvSpPr>
        <p:spPr>
          <a:xfrm>
            <a:off x="566928" y="457200"/>
            <a:ext cx="36082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11"/>
          <p:cNvSpPr txBox="1"/>
          <p:nvPr>
            <p:ph idx="11" type="ftr"/>
          </p:nvPr>
        </p:nvSpPr>
        <p:spPr>
          <a:xfrm>
            <a:off x="565150" y="6141085"/>
            <a:ext cx="36082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11"/>
          <p:cNvSpPr txBox="1"/>
          <p:nvPr>
            <p:ph idx="12" type="sldNum"/>
          </p:nvPr>
        </p:nvSpPr>
        <p:spPr>
          <a:xfrm>
            <a:off x="10809678" y="6141085"/>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6.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1.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1.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5" Type="http://schemas.openxmlformats.org/officeDocument/2006/relationships/slideLayout" Target="../slideLayouts/slideLayout38.xml"/><Relationship Id="rId14" Type="http://schemas.openxmlformats.org/officeDocument/2006/relationships/slideLayout" Target="../slideLayouts/slideLayout37.xml"/><Relationship Id="rId17" Type="http://schemas.openxmlformats.org/officeDocument/2006/relationships/slideLayout" Target="../slideLayouts/slideLayout40.xml"/><Relationship Id="rId16" Type="http://schemas.openxmlformats.org/officeDocument/2006/relationships/slideLayout" Target="../slideLayouts/slideLayout39.xml"/><Relationship Id="rId5" Type="http://schemas.openxmlformats.org/officeDocument/2006/relationships/slideLayout" Target="../slideLayouts/slideLayout28.xml"/><Relationship Id="rId19" Type="http://schemas.openxmlformats.org/officeDocument/2006/relationships/theme" Target="../theme/theme2.xml"/><Relationship Id="rId6" Type="http://schemas.openxmlformats.org/officeDocument/2006/relationships/slideLayout" Target="../slideLayouts/slideLayout29.xml"/><Relationship Id="rId18" Type="http://schemas.openxmlformats.org/officeDocument/2006/relationships/slideLayout" Target="../slideLayouts/slideLayout41.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2.xml"/><Relationship Id="rId10" Type="http://schemas.openxmlformats.org/officeDocument/2006/relationships/slideLayout" Target="../slideLayouts/slideLayout51.xml"/><Relationship Id="rId12" Type="http://schemas.openxmlformats.org/officeDocument/2006/relationships/theme" Target="../theme/theme3.xml"/><Relationship Id="rId1" Type="http://schemas.openxmlformats.org/officeDocument/2006/relationships/slideLayout" Target="../slideLayouts/slideLayout42.xml"/><Relationship Id="rId2" Type="http://schemas.openxmlformats.org/officeDocument/2006/relationships/slideLayout" Target="../slideLayouts/slideLayout43.xml"/><Relationship Id="rId3" Type="http://schemas.openxmlformats.org/officeDocument/2006/relationships/slideLayout" Target="../slideLayouts/slideLayout44.xml"/><Relationship Id="rId4" Type="http://schemas.openxmlformats.org/officeDocument/2006/relationships/slideLayout" Target="../slideLayouts/slideLayout45.xml"/><Relationship Id="rId9" Type="http://schemas.openxmlformats.org/officeDocument/2006/relationships/slideLayout" Target="../slideLayouts/slideLayout50.xml"/><Relationship Id="rId5" Type="http://schemas.openxmlformats.org/officeDocument/2006/relationships/slideLayout" Target="../slideLayouts/slideLayout46.xml"/><Relationship Id="rId6" Type="http://schemas.openxmlformats.org/officeDocument/2006/relationships/slideLayout" Target="../slideLayouts/slideLayout47.xml"/><Relationship Id="rId7" Type="http://schemas.openxmlformats.org/officeDocument/2006/relationships/slideLayout" Target="../slideLayouts/slideLayout48.xml"/><Relationship Id="rId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65150" y="770890"/>
            <a:ext cx="7335835" cy="1268984"/>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565150" y="2160016"/>
            <a:ext cx="7335835" cy="3601212"/>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9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55600" lvl="1" marL="914400" marR="0" rtl="0" algn="l">
              <a:lnSpc>
                <a:spcPct val="100000"/>
              </a:lnSpc>
              <a:spcBef>
                <a:spcPts val="9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lnSpc>
                <a:spcPct val="100000"/>
              </a:lnSpc>
              <a:spcBef>
                <a:spcPts val="9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100000"/>
              </a:lnSpc>
              <a:spcBef>
                <a:spcPts val="9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17500" lvl="4" marL="2286000" marR="0" rtl="0" algn="l">
              <a:lnSpc>
                <a:spcPct val="100000"/>
              </a:lnSpc>
              <a:spcBef>
                <a:spcPts val="9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8" name="Google Shape;8;p1"/>
          <p:cNvSpPr txBox="1"/>
          <p:nvPr>
            <p:ph idx="10" type="dt"/>
          </p:nvPr>
        </p:nvSpPr>
        <p:spPr>
          <a:xfrm>
            <a:off x="566928" y="457200"/>
            <a:ext cx="360820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 name="Google Shape;9;p1"/>
          <p:cNvSpPr txBox="1"/>
          <p:nvPr>
            <p:ph idx="11" type="ftr"/>
          </p:nvPr>
        </p:nvSpPr>
        <p:spPr>
          <a:xfrm>
            <a:off x="565150" y="6141085"/>
            <a:ext cx="360820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 name="Google Shape;10;p1"/>
          <p:cNvSpPr txBox="1"/>
          <p:nvPr>
            <p:ph idx="12" type="sldNum"/>
          </p:nvPr>
        </p:nvSpPr>
        <p:spPr>
          <a:xfrm>
            <a:off x="10809678" y="6141085"/>
            <a:ext cx="813816"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Arial"/>
                <a:ea typeface="Arial"/>
                <a:cs typeface="Arial"/>
                <a:sym typeface="Arial"/>
              </a:defRPr>
            </a:lvl1pPr>
            <a:lvl2pPr indent="0" lvl="1" marL="0" marR="0" rtl="0" algn="r">
              <a:spcBef>
                <a:spcPts val="0"/>
              </a:spcBef>
              <a:buNone/>
              <a:defRPr b="0" i="0" sz="1050" u="none" cap="none" strike="noStrike">
                <a:solidFill>
                  <a:schemeClr val="lt1"/>
                </a:solidFill>
                <a:latin typeface="Arial"/>
                <a:ea typeface="Arial"/>
                <a:cs typeface="Arial"/>
                <a:sym typeface="Arial"/>
              </a:defRPr>
            </a:lvl2pPr>
            <a:lvl3pPr indent="0" lvl="2" marL="0" marR="0" rtl="0" algn="r">
              <a:spcBef>
                <a:spcPts val="0"/>
              </a:spcBef>
              <a:buNone/>
              <a:defRPr b="0" i="0" sz="1050" u="none" cap="none" strike="noStrike">
                <a:solidFill>
                  <a:schemeClr val="lt1"/>
                </a:solidFill>
                <a:latin typeface="Arial"/>
                <a:ea typeface="Arial"/>
                <a:cs typeface="Arial"/>
                <a:sym typeface="Arial"/>
              </a:defRPr>
            </a:lvl3pPr>
            <a:lvl4pPr indent="0" lvl="3" marL="0" marR="0" rtl="0" algn="r">
              <a:spcBef>
                <a:spcPts val="0"/>
              </a:spcBef>
              <a:buNone/>
              <a:defRPr b="0" i="0" sz="1050" u="none" cap="none" strike="noStrike">
                <a:solidFill>
                  <a:schemeClr val="lt1"/>
                </a:solidFill>
                <a:latin typeface="Arial"/>
                <a:ea typeface="Arial"/>
                <a:cs typeface="Arial"/>
                <a:sym typeface="Arial"/>
              </a:defRPr>
            </a:lvl4pPr>
            <a:lvl5pPr indent="0" lvl="4" marL="0" marR="0" rtl="0" algn="r">
              <a:spcBef>
                <a:spcPts val="0"/>
              </a:spcBef>
              <a:buNone/>
              <a:defRPr b="0" i="0" sz="1050" u="none" cap="none" strike="noStrike">
                <a:solidFill>
                  <a:schemeClr val="lt1"/>
                </a:solidFill>
                <a:latin typeface="Arial"/>
                <a:ea typeface="Arial"/>
                <a:cs typeface="Arial"/>
                <a:sym typeface="Arial"/>
              </a:defRPr>
            </a:lvl5pPr>
            <a:lvl6pPr indent="0" lvl="5" marL="0" marR="0" rtl="0" algn="r">
              <a:spcBef>
                <a:spcPts val="0"/>
              </a:spcBef>
              <a:buNone/>
              <a:defRPr b="0" i="0" sz="1050" u="none" cap="none" strike="noStrike">
                <a:solidFill>
                  <a:schemeClr val="lt1"/>
                </a:solidFill>
                <a:latin typeface="Arial"/>
                <a:ea typeface="Arial"/>
                <a:cs typeface="Arial"/>
                <a:sym typeface="Arial"/>
              </a:defRPr>
            </a:lvl6pPr>
            <a:lvl7pPr indent="0" lvl="6" marL="0" marR="0" rtl="0" algn="r">
              <a:spcBef>
                <a:spcPts val="0"/>
              </a:spcBef>
              <a:buNone/>
              <a:defRPr b="0" i="0" sz="1050" u="none" cap="none" strike="noStrike">
                <a:solidFill>
                  <a:schemeClr val="lt1"/>
                </a:solidFill>
                <a:latin typeface="Arial"/>
                <a:ea typeface="Arial"/>
                <a:cs typeface="Arial"/>
                <a:sym typeface="Arial"/>
              </a:defRPr>
            </a:lvl7pPr>
            <a:lvl8pPr indent="0" lvl="7" marL="0" marR="0" rtl="0" algn="r">
              <a:spcBef>
                <a:spcPts val="0"/>
              </a:spcBef>
              <a:buNone/>
              <a:defRPr b="0" i="0" sz="1050" u="none" cap="none" strike="noStrike">
                <a:solidFill>
                  <a:schemeClr val="lt1"/>
                </a:solidFill>
                <a:latin typeface="Arial"/>
                <a:ea typeface="Arial"/>
                <a:cs typeface="Arial"/>
                <a:sym typeface="Arial"/>
              </a:defRPr>
            </a:lvl8pPr>
            <a:lvl9pPr indent="0" lvl="8" marL="0" marR="0" rtl="0" algn="r">
              <a:spcBef>
                <a:spcPts val="0"/>
              </a:spcBef>
              <a:buNone/>
              <a:defRPr b="0" i="0" sz="105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sp>
        <p:nvSpPr>
          <p:cNvPr id="65" name="Google Shape;65;p4"/>
          <p:cNvSpPr txBox="1"/>
          <p:nvPr>
            <p:ph type="title"/>
          </p:nvPr>
        </p:nvSpPr>
        <p:spPr>
          <a:xfrm>
            <a:off x="565150" y="770890"/>
            <a:ext cx="7335835" cy="1268984"/>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6" name="Google Shape;66;p4"/>
          <p:cNvSpPr txBox="1"/>
          <p:nvPr>
            <p:ph idx="1" type="body"/>
          </p:nvPr>
        </p:nvSpPr>
        <p:spPr>
          <a:xfrm>
            <a:off x="565150" y="2160016"/>
            <a:ext cx="7335835" cy="3601212"/>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9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100000"/>
              </a:lnSpc>
              <a:spcBef>
                <a:spcPts val="9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9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9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100000"/>
              </a:lnSpc>
              <a:spcBef>
                <a:spcPts val="9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7" name="Google Shape;67;p4"/>
          <p:cNvSpPr txBox="1"/>
          <p:nvPr>
            <p:ph idx="10" type="dt"/>
          </p:nvPr>
        </p:nvSpPr>
        <p:spPr>
          <a:xfrm>
            <a:off x="566928" y="457200"/>
            <a:ext cx="360820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8" name="Google Shape;68;p4"/>
          <p:cNvSpPr txBox="1"/>
          <p:nvPr>
            <p:ph idx="11" type="ftr"/>
          </p:nvPr>
        </p:nvSpPr>
        <p:spPr>
          <a:xfrm>
            <a:off x="565150" y="6141085"/>
            <a:ext cx="360820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9" name="Google Shape;69;p4"/>
          <p:cNvSpPr txBox="1"/>
          <p:nvPr>
            <p:ph idx="12" type="sldNum"/>
          </p:nvPr>
        </p:nvSpPr>
        <p:spPr>
          <a:xfrm>
            <a:off x="10809678" y="6141085"/>
            <a:ext cx="813816"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888888"/>
                </a:solidFill>
                <a:latin typeface="Arial"/>
                <a:ea typeface="Arial"/>
                <a:cs typeface="Arial"/>
                <a:sym typeface="Arial"/>
              </a:defRPr>
            </a:lvl1pPr>
            <a:lvl2pPr indent="0" lvl="1" marL="0" marR="0" rtl="0" algn="r">
              <a:spcBef>
                <a:spcPts val="0"/>
              </a:spcBef>
              <a:buNone/>
              <a:defRPr b="0" i="0" sz="1050" u="none" cap="none" strike="noStrike">
                <a:solidFill>
                  <a:srgbClr val="888888"/>
                </a:solidFill>
                <a:latin typeface="Arial"/>
                <a:ea typeface="Arial"/>
                <a:cs typeface="Arial"/>
                <a:sym typeface="Arial"/>
              </a:defRPr>
            </a:lvl2pPr>
            <a:lvl3pPr indent="0" lvl="2" marL="0" marR="0" rtl="0" algn="r">
              <a:spcBef>
                <a:spcPts val="0"/>
              </a:spcBef>
              <a:buNone/>
              <a:defRPr b="0" i="0" sz="1050" u="none" cap="none" strike="noStrike">
                <a:solidFill>
                  <a:srgbClr val="888888"/>
                </a:solidFill>
                <a:latin typeface="Arial"/>
                <a:ea typeface="Arial"/>
                <a:cs typeface="Arial"/>
                <a:sym typeface="Arial"/>
              </a:defRPr>
            </a:lvl3pPr>
            <a:lvl4pPr indent="0" lvl="3" marL="0" marR="0" rtl="0" algn="r">
              <a:spcBef>
                <a:spcPts val="0"/>
              </a:spcBef>
              <a:buNone/>
              <a:defRPr b="0" i="0" sz="1050" u="none" cap="none" strike="noStrike">
                <a:solidFill>
                  <a:srgbClr val="888888"/>
                </a:solidFill>
                <a:latin typeface="Arial"/>
                <a:ea typeface="Arial"/>
                <a:cs typeface="Arial"/>
                <a:sym typeface="Arial"/>
              </a:defRPr>
            </a:lvl4pPr>
            <a:lvl5pPr indent="0" lvl="4" marL="0" marR="0" rtl="0" algn="r">
              <a:spcBef>
                <a:spcPts val="0"/>
              </a:spcBef>
              <a:buNone/>
              <a:defRPr b="0" i="0" sz="1050" u="none" cap="none" strike="noStrike">
                <a:solidFill>
                  <a:srgbClr val="888888"/>
                </a:solidFill>
                <a:latin typeface="Arial"/>
                <a:ea typeface="Arial"/>
                <a:cs typeface="Arial"/>
                <a:sym typeface="Arial"/>
              </a:defRPr>
            </a:lvl5pPr>
            <a:lvl6pPr indent="0" lvl="5" marL="0" marR="0" rtl="0" algn="r">
              <a:spcBef>
                <a:spcPts val="0"/>
              </a:spcBef>
              <a:buNone/>
              <a:defRPr b="0" i="0" sz="1050" u="none" cap="none" strike="noStrike">
                <a:solidFill>
                  <a:srgbClr val="888888"/>
                </a:solidFill>
                <a:latin typeface="Arial"/>
                <a:ea typeface="Arial"/>
                <a:cs typeface="Arial"/>
                <a:sym typeface="Arial"/>
              </a:defRPr>
            </a:lvl6pPr>
            <a:lvl7pPr indent="0" lvl="6" marL="0" marR="0" rtl="0" algn="r">
              <a:spcBef>
                <a:spcPts val="0"/>
              </a:spcBef>
              <a:buNone/>
              <a:defRPr b="0" i="0" sz="1050" u="none" cap="none" strike="noStrike">
                <a:solidFill>
                  <a:srgbClr val="888888"/>
                </a:solidFill>
                <a:latin typeface="Arial"/>
                <a:ea typeface="Arial"/>
                <a:cs typeface="Arial"/>
                <a:sym typeface="Arial"/>
              </a:defRPr>
            </a:lvl7pPr>
            <a:lvl8pPr indent="0" lvl="7" marL="0" marR="0" rtl="0" algn="r">
              <a:spcBef>
                <a:spcPts val="0"/>
              </a:spcBef>
              <a:buNone/>
              <a:defRPr b="0" i="0" sz="1050" u="none" cap="none" strike="noStrike">
                <a:solidFill>
                  <a:srgbClr val="888888"/>
                </a:solidFill>
                <a:latin typeface="Arial"/>
                <a:ea typeface="Arial"/>
                <a:cs typeface="Arial"/>
                <a:sym typeface="Arial"/>
              </a:defRPr>
            </a:lvl8pPr>
            <a:lvl9pPr indent="0" lvl="8" marL="0" marR="0" rtl="0" algn="r">
              <a:spcBef>
                <a:spcPts val="0"/>
              </a:spcBef>
              <a:buNone/>
              <a:defRPr b="0" i="0" sz="105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3" name="Shape 273"/>
        <p:cNvGrpSpPr/>
        <p:nvPr/>
      </p:nvGrpSpPr>
      <p:grpSpPr>
        <a:xfrm>
          <a:off x="0" y="0"/>
          <a:ext cx="0" cy="0"/>
          <a:chOff x="0" y="0"/>
          <a:chExt cx="0" cy="0"/>
        </a:xfrm>
      </p:grpSpPr>
      <p:sp>
        <p:nvSpPr>
          <p:cNvPr id="274" name="Google Shape;274;p16"/>
          <p:cNvSpPr txBox="1"/>
          <p:nvPr>
            <p:ph type="title"/>
          </p:nvPr>
        </p:nvSpPr>
        <p:spPr>
          <a:xfrm>
            <a:off x="540000" y="540000"/>
            <a:ext cx="11101135" cy="18095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lt1"/>
              </a:buClr>
              <a:buSzPts val="6000"/>
              <a:buFont typeface="Bell MT"/>
              <a:buNone/>
              <a:defRPr b="0" i="0" sz="6000" u="none" cap="none" strike="noStrike">
                <a:solidFill>
                  <a:schemeClr val="lt1"/>
                </a:solidFill>
                <a:latin typeface="Bell MT"/>
                <a:ea typeface="Bell MT"/>
                <a:cs typeface="Bell MT"/>
                <a:sym typeface="Bell M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5" name="Google Shape;275;p16"/>
          <p:cNvSpPr txBox="1"/>
          <p:nvPr>
            <p:ph idx="1" type="body"/>
          </p:nvPr>
        </p:nvSpPr>
        <p:spPr>
          <a:xfrm>
            <a:off x="540000" y="2528887"/>
            <a:ext cx="11101136" cy="3779837"/>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5000"/>
              </a:lnSpc>
              <a:spcBef>
                <a:spcPts val="10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1pPr>
            <a:lvl2pPr indent="-342900" lvl="1" marL="9144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2pPr>
            <a:lvl3pPr indent="-342900" lvl="2" marL="13716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3pPr>
            <a:lvl4pPr indent="-342900" lvl="3" marL="18288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4pPr>
            <a:lvl5pPr indent="-342900" lvl="4" marL="22860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9pPr>
          </a:lstStyle>
          <a:p/>
        </p:txBody>
      </p:sp>
      <p:sp>
        <p:nvSpPr>
          <p:cNvPr id="276" name="Google Shape;276;p16"/>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277" name="Google Shape;277;p16"/>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278" name="Google Shape;278;p16"/>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Avenir"/>
                <a:ea typeface="Avenir"/>
                <a:cs typeface="Avenir"/>
                <a:sym typeface="Avenir"/>
              </a:defRPr>
            </a:lvl1pPr>
            <a:lvl2pPr indent="0" lvl="1" marL="0" marR="0" rtl="0" algn="r">
              <a:spcBef>
                <a:spcPts val="0"/>
              </a:spcBef>
              <a:buNone/>
              <a:defRPr b="0" i="0" sz="1000" u="none" cap="none" strike="noStrike">
                <a:solidFill>
                  <a:schemeClr val="lt1"/>
                </a:solidFill>
                <a:latin typeface="Avenir"/>
                <a:ea typeface="Avenir"/>
                <a:cs typeface="Avenir"/>
                <a:sym typeface="Avenir"/>
              </a:defRPr>
            </a:lvl2pPr>
            <a:lvl3pPr indent="0" lvl="2" marL="0" marR="0" rtl="0" algn="r">
              <a:spcBef>
                <a:spcPts val="0"/>
              </a:spcBef>
              <a:buNone/>
              <a:defRPr b="0" i="0" sz="1000" u="none" cap="none" strike="noStrike">
                <a:solidFill>
                  <a:schemeClr val="lt1"/>
                </a:solidFill>
                <a:latin typeface="Avenir"/>
                <a:ea typeface="Avenir"/>
                <a:cs typeface="Avenir"/>
                <a:sym typeface="Avenir"/>
              </a:defRPr>
            </a:lvl3pPr>
            <a:lvl4pPr indent="0" lvl="3" marL="0" marR="0" rtl="0" algn="r">
              <a:spcBef>
                <a:spcPts val="0"/>
              </a:spcBef>
              <a:buNone/>
              <a:defRPr b="0" i="0" sz="1000" u="none" cap="none" strike="noStrike">
                <a:solidFill>
                  <a:schemeClr val="lt1"/>
                </a:solidFill>
                <a:latin typeface="Avenir"/>
                <a:ea typeface="Avenir"/>
                <a:cs typeface="Avenir"/>
                <a:sym typeface="Avenir"/>
              </a:defRPr>
            </a:lvl4pPr>
            <a:lvl5pPr indent="0" lvl="4" marL="0" marR="0" rtl="0" algn="r">
              <a:spcBef>
                <a:spcPts val="0"/>
              </a:spcBef>
              <a:buNone/>
              <a:defRPr b="0" i="0" sz="1000" u="none" cap="none" strike="noStrike">
                <a:solidFill>
                  <a:schemeClr val="lt1"/>
                </a:solidFill>
                <a:latin typeface="Avenir"/>
                <a:ea typeface="Avenir"/>
                <a:cs typeface="Avenir"/>
                <a:sym typeface="Avenir"/>
              </a:defRPr>
            </a:lvl5pPr>
            <a:lvl6pPr indent="0" lvl="5" marL="0" marR="0" rtl="0" algn="r">
              <a:spcBef>
                <a:spcPts val="0"/>
              </a:spcBef>
              <a:buNone/>
              <a:defRPr b="0" i="0" sz="1000" u="none" cap="none" strike="noStrike">
                <a:solidFill>
                  <a:schemeClr val="lt1"/>
                </a:solidFill>
                <a:latin typeface="Avenir"/>
                <a:ea typeface="Avenir"/>
                <a:cs typeface="Avenir"/>
                <a:sym typeface="Avenir"/>
              </a:defRPr>
            </a:lvl6pPr>
            <a:lvl7pPr indent="0" lvl="6" marL="0" marR="0" rtl="0" algn="r">
              <a:spcBef>
                <a:spcPts val="0"/>
              </a:spcBef>
              <a:buNone/>
              <a:defRPr b="0" i="0" sz="1000" u="none" cap="none" strike="noStrike">
                <a:solidFill>
                  <a:schemeClr val="lt1"/>
                </a:solidFill>
                <a:latin typeface="Avenir"/>
                <a:ea typeface="Avenir"/>
                <a:cs typeface="Avenir"/>
                <a:sym typeface="Avenir"/>
              </a:defRPr>
            </a:lvl7pPr>
            <a:lvl8pPr indent="0" lvl="7" marL="0" marR="0" rtl="0" algn="r">
              <a:spcBef>
                <a:spcPts val="0"/>
              </a:spcBef>
              <a:buNone/>
              <a:defRPr b="0" i="0" sz="1000" u="none" cap="none" strike="noStrike">
                <a:solidFill>
                  <a:schemeClr val="lt1"/>
                </a:solidFill>
                <a:latin typeface="Avenir"/>
                <a:ea typeface="Avenir"/>
                <a:cs typeface="Avenir"/>
                <a:sym typeface="Avenir"/>
              </a:defRPr>
            </a:lvl8pPr>
            <a:lvl9pPr indent="0" lvl="8" marL="0" marR="0" rtl="0" algn="r">
              <a:spcBef>
                <a:spcPts val="0"/>
              </a:spcBef>
              <a:buNone/>
              <a:defRPr b="0" i="0" sz="10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70" name="Shape 470"/>
        <p:cNvGrpSpPr/>
        <p:nvPr/>
      </p:nvGrpSpPr>
      <p:grpSpPr>
        <a:xfrm>
          <a:off x="0" y="0"/>
          <a:ext cx="0" cy="0"/>
          <a:chOff x="0" y="0"/>
          <a:chExt cx="0" cy="0"/>
        </a:xfrm>
      </p:grpSpPr>
      <p:grpSp>
        <p:nvGrpSpPr>
          <p:cNvPr id="471" name="Google Shape;471;p28"/>
          <p:cNvGrpSpPr/>
          <p:nvPr/>
        </p:nvGrpSpPr>
        <p:grpSpPr>
          <a:xfrm>
            <a:off x="150812" y="0"/>
            <a:ext cx="2436813" cy="6858001"/>
            <a:chOff x="1320800" y="0"/>
            <a:chExt cx="2436813" cy="6858001"/>
          </a:xfrm>
        </p:grpSpPr>
        <p:sp>
          <p:nvSpPr>
            <p:cNvPr id="472" name="Google Shape;472;p28"/>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473" name="Google Shape;473;p28"/>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474" name="Google Shape;474;p28"/>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475" name="Google Shape;475;p28"/>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476" name="Google Shape;476;p28"/>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477" name="Google Shape;477;p28"/>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478" name="Google Shape;478;p28"/>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79" name="Google Shape;479;p28"/>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480" name="Google Shape;480;p2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81" name="Google Shape;481;p2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82" name="Google Shape;482;p2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Corbel"/>
                <a:ea typeface="Corbel"/>
                <a:cs typeface="Corbel"/>
                <a:sym typeface="Corbel"/>
              </a:defRPr>
            </a:lvl1pPr>
            <a:lvl2pPr indent="0" lvl="1" marL="0" marR="0" rtl="0" algn="r">
              <a:spcBef>
                <a:spcPts val="0"/>
              </a:spcBef>
              <a:buNone/>
              <a:defRPr b="0" i="0" sz="1000">
                <a:solidFill>
                  <a:schemeClr val="dk1"/>
                </a:solidFill>
                <a:latin typeface="Corbel"/>
                <a:ea typeface="Corbel"/>
                <a:cs typeface="Corbel"/>
                <a:sym typeface="Corbel"/>
              </a:defRPr>
            </a:lvl2pPr>
            <a:lvl3pPr indent="0" lvl="2" marL="0" marR="0" rtl="0" algn="r">
              <a:spcBef>
                <a:spcPts val="0"/>
              </a:spcBef>
              <a:buNone/>
              <a:defRPr b="0" i="0" sz="1000">
                <a:solidFill>
                  <a:schemeClr val="dk1"/>
                </a:solidFill>
                <a:latin typeface="Corbel"/>
                <a:ea typeface="Corbel"/>
                <a:cs typeface="Corbel"/>
                <a:sym typeface="Corbel"/>
              </a:defRPr>
            </a:lvl3pPr>
            <a:lvl4pPr indent="0" lvl="3" marL="0" marR="0" rtl="0" algn="r">
              <a:spcBef>
                <a:spcPts val="0"/>
              </a:spcBef>
              <a:buNone/>
              <a:defRPr b="0" i="0" sz="1000">
                <a:solidFill>
                  <a:schemeClr val="dk1"/>
                </a:solidFill>
                <a:latin typeface="Corbel"/>
                <a:ea typeface="Corbel"/>
                <a:cs typeface="Corbel"/>
                <a:sym typeface="Corbel"/>
              </a:defRPr>
            </a:lvl4pPr>
            <a:lvl5pPr indent="0" lvl="4" marL="0" marR="0" rtl="0" algn="r">
              <a:spcBef>
                <a:spcPts val="0"/>
              </a:spcBef>
              <a:buNone/>
              <a:defRPr b="0" i="0" sz="1000">
                <a:solidFill>
                  <a:schemeClr val="dk1"/>
                </a:solidFill>
                <a:latin typeface="Corbel"/>
                <a:ea typeface="Corbel"/>
                <a:cs typeface="Corbel"/>
                <a:sym typeface="Corbel"/>
              </a:defRPr>
            </a:lvl5pPr>
            <a:lvl6pPr indent="0" lvl="5" marL="0" marR="0" rtl="0" algn="r">
              <a:spcBef>
                <a:spcPts val="0"/>
              </a:spcBef>
              <a:buNone/>
              <a:defRPr b="0" i="0" sz="1000">
                <a:solidFill>
                  <a:schemeClr val="dk1"/>
                </a:solidFill>
                <a:latin typeface="Corbel"/>
                <a:ea typeface="Corbel"/>
                <a:cs typeface="Corbel"/>
                <a:sym typeface="Corbel"/>
              </a:defRPr>
            </a:lvl6pPr>
            <a:lvl7pPr indent="0" lvl="6" marL="0" marR="0" rtl="0" algn="r">
              <a:spcBef>
                <a:spcPts val="0"/>
              </a:spcBef>
              <a:buNone/>
              <a:defRPr b="0" i="0" sz="1000">
                <a:solidFill>
                  <a:schemeClr val="dk1"/>
                </a:solidFill>
                <a:latin typeface="Corbel"/>
                <a:ea typeface="Corbel"/>
                <a:cs typeface="Corbel"/>
                <a:sym typeface="Corbel"/>
              </a:defRPr>
            </a:lvl7pPr>
            <a:lvl8pPr indent="0" lvl="7" marL="0" marR="0" rtl="0" algn="r">
              <a:spcBef>
                <a:spcPts val="0"/>
              </a:spcBef>
              <a:buNone/>
              <a:defRPr b="0" i="0" sz="1000">
                <a:solidFill>
                  <a:schemeClr val="dk1"/>
                </a:solidFill>
                <a:latin typeface="Corbel"/>
                <a:ea typeface="Corbel"/>
                <a:cs typeface="Corbel"/>
                <a:sym typeface="Corbel"/>
              </a:defRPr>
            </a:lvl8pPr>
            <a:lvl9pPr indent="0" lvl="8" marL="0" marR="0" rtl="0" algn="r">
              <a:spcBef>
                <a:spcPts val="0"/>
              </a:spcBef>
              <a:buNone/>
              <a:defRPr b="0" i="0" sz="1000">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3" name="Shape 603"/>
        <p:cNvGrpSpPr/>
        <p:nvPr/>
      </p:nvGrpSpPr>
      <p:grpSpPr>
        <a:xfrm>
          <a:off x="0" y="0"/>
          <a:ext cx="0" cy="0"/>
          <a:chOff x="0" y="0"/>
          <a:chExt cx="0" cy="0"/>
        </a:xfrm>
      </p:grpSpPr>
      <p:sp>
        <p:nvSpPr>
          <p:cNvPr id="604" name="Google Shape;604;p46"/>
          <p:cNvSpPr txBox="1"/>
          <p:nvPr>
            <p:ph type="title"/>
          </p:nvPr>
        </p:nvSpPr>
        <p:spPr>
          <a:xfrm>
            <a:off x="841248" y="552782"/>
            <a:ext cx="94890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bril Fatface"/>
              <a:buNone/>
              <a:defRPr b="0" i="0" sz="4400" u="none" cap="none" strike="noStrike">
                <a:solidFill>
                  <a:schemeClr val="dk1"/>
                </a:solidFill>
                <a:latin typeface="Abril Fatface"/>
                <a:ea typeface="Abril Fatface"/>
                <a:cs typeface="Abril Fatface"/>
                <a:sym typeface="Abril Fatfac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5" name="Google Shape;605;p46"/>
          <p:cNvSpPr txBox="1"/>
          <p:nvPr>
            <p:ph idx="1" type="body"/>
          </p:nvPr>
        </p:nvSpPr>
        <p:spPr>
          <a:xfrm>
            <a:off x="841248" y="2096199"/>
            <a:ext cx="9489000" cy="3747384"/>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30000"/>
              </a:lnSpc>
              <a:spcBef>
                <a:spcPts val="10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1pPr>
            <a:lvl2pPr indent="-342900" lvl="1" marL="914400" marR="0" rtl="0" algn="l">
              <a:lnSpc>
                <a:spcPct val="13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indent="-330200" lvl="2" marL="1371600" marR="0" rtl="0" algn="l">
              <a:lnSpc>
                <a:spcPct val="130000"/>
              </a:lnSpc>
              <a:spcBef>
                <a:spcPts val="500"/>
              </a:spcBef>
              <a:spcAft>
                <a:spcPts val="0"/>
              </a:spcAft>
              <a:buClr>
                <a:schemeClr val="dk1"/>
              </a:buClr>
              <a:buSzPts val="1600"/>
              <a:buFont typeface="Arial"/>
              <a:buChar char="•"/>
              <a:defRPr b="0" i="0" sz="1600" u="none" cap="none" strike="noStrike">
                <a:solidFill>
                  <a:schemeClr val="dk1"/>
                </a:solidFill>
                <a:latin typeface="Open Sans"/>
                <a:ea typeface="Open Sans"/>
                <a:cs typeface="Open Sans"/>
                <a:sym typeface="Open Sans"/>
              </a:defRPr>
            </a:lvl3pPr>
            <a:lvl4pPr indent="-317500" lvl="3" marL="1828800" marR="0" rtl="0" algn="l">
              <a:lnSpc>
                <a:spcPct val="130000"/>
              </a:lnSpc>
              <a:spcBef>
                <a:spcPts val="5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30000"/>
              </a:lnSpc>
              <a:spcBef>
                <a:spcPts val="5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606" name="Google Shape;606;p46"/>
          <p:cNvSpPr txBox="1"/>
          <p:nvPr>
            <p:ph idx="10" type="dt"/>
          </p:nvPr>
        </p:nvSpPr>
        <p:spPr>
          <a:xfrm>
            <a:off x="841248" y="6102693"/>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sz="1000" cap="none">
                <a:solidFill>
                  <a:schemeClr val="dk1"/>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607" name="Google Shape;607;p46"/>
          <p:cNvSpPr txBox="1"/>
          <p:nvPr>
            <p:ph idx="11" type="ftr"/>
          </p:nvPr>
        </p:nvSpPr>
        <p:spPr>
          <a:xfrm rot="5400000">
            <a:off x="9234260" y="2427620"/>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sz="1000" cap="none">
                <a:solidFill>
                  <a:schemeClr val="dk1"/>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608" name="Google Shape;608;p46"/>
          <p:cNvSpPr txBox="1"/>
          <p:nvPr>
            <p:ph idx="12" type="sldNum"/>
          </p:nvPr>
        </p:nvSpPr>
        <p:spPr>
          <a:xfrm>
            <a:off x="10815546" y="5878515"/>
            <a:ext cx="952229" cy="420381"/>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3200" cap="none">
                <a:solidFill>
                  <a:schemeClr val="dk1"/>
                </a:solidFill>
                <a:latin typeface="Open Sans"/>
                <a:ea typeface="Open Sans"/>
                <a:cs typeface="Open Sans"/>
                <a:sym typeface="Open Sans"/>
              </a:defRPr>
            </a:lvl1pPr>
            <a:lvl2pPr indent="0" lvl="1" marL="0" marR="0" rtl="0" algn="ctr">
              <a:spcBef>
                <a:spcPts val="0"/>
              </a:spcBef>
              <a:buNone/>
              <a:defRPr b="1" sz="3200" cap="none">
                <a:solidFill>
                  <a:schemeClr val="dk1"/>
                </a:solidFill>
                <a:latin typeface="Open Sans"/>
                <a:ea typeface="Open Sans"/>
                <a:cs typeface="Open Sans"/>
                <a:sym typeface="Open Sans"/>
              </a:defRPr>
            </a:lvl2pPr>
            <a:lvl3pPr indent="0" lvl="2" marL="0" marR="0" rtl="0" algn="ctr">
              <a:spcBef>
                <a:spcPts val="0"/>
              </a:spcBef>
              <a:buNone/>
              <a:defRPr b="1" sz="3200" cap="none">
                <a:solidFill>
                  <a:schemeClr val="dk1"/>
                </a:solidFill>
                <a:latin typeface="Open Sans"/>
                <a:ea typeface="Open Sans"/>
                <a:cs typeface="Open Sans"/>
                <a:sym typeface="Open Sans"/>
              </a:defRPr>
            </a:lvl3pPr>
            <a:lvl4pPr indent="0" lvl="3" marL="0" marR="0" rtl="0" algn="ctr">
              <a:spcBef>
                <a:spcPts val="0"/>
              </a:spcBef>
              <a:buNone/>
              <a:defRPr b="1" sz="3200" cap="none">
                <a:solidFill>
                  <a:schemeClr val="dk1"/>
                </a:solidFill>
                <a:latin typeface="Open Sans"/>
                <a:ea typeface="Open Sans"/>
                <a:cs typeface="Open Sans"/>
                <a:sym typeface="Open Sans"/>
              </a:defRPr>
            </a:lvl4pPr>
            <a:lvl5pPr indent="0" lvl="4" marL="0" marR="0" rtl="0" algn="ctr">
              <a:spcBef>
                <a:spcPts val="0"/>
              </a:spcBef>
              <a:buNone/>
              <a:defRPr b="1" sz="3200" cap="none">
                <a:solidFill>
                  <a:schemeClr val="dk1"/>
                </a:solidFill>
                <a:latin typeface="Open Sans"/>
                <a:ea typeface="Open Sans"/>
                <a:cs typeface="Open Sans"/>
                <a:sym typeface="Open Sans"/>
              </a:defRPr>
            </a:lvl5pPr>
            <a:lvl6pPr indent="0" lvl="5" marL="0" marR="0" rtl="0" algn="ctr">
              <a:spcBef>
                <a:spcPts val="0"/>
              </a:spcBef>
              <a:buNone/>
              <a:defRPr b="1" sz="3200" cap="none">
                <a:solidFill>
                  <a:schemeClr val="dk1"/>
                </a:solidFill>
                <a:latin typeface="Open Sans"/>
                <a:ea typeface="Open Sans"/>
                <a:cs typeface="Open Sans"/>
                <a:sym typeface="Open Sans"/>
              </a:defRPr>
            </a:lvl6pPr>
            <a:lvl7pPr indent="0" lvl="6" marL="0" marR="0" rtl="0" algn="ctr">
              <a:spcBef>
                <a:spcPts val="0"/>
              </a:spcBef>
              <a:buNone/>
              <a:defRPr b="1" sz="3200" cap="none">
                <a:solidFill>
                  <a:schemeClr val="dk1"/>
                </a:solidFill>
                <a:latin typeface="Open Sans"/>
                <a:ea typeface="Open Sans"/>
                <a:cs typeface="Open Sans"/>
                <a:sym typeface="Open Sans"/>
              </a:defRPr>
            </a:lvl7pPr>
            <a:lvl8pPr indent="0" lvl="7" marL="0" marR="0" rtl="0" algn="ctr">
              <a:spcBef>
                <a:spcPts val="0"/>
              </a:spcBef>
              <a:buNone/>
              <a:defRPr b="1" sz="3200" cap="none">
                <a:solidFill>
                  <a:schemeClr val="dk1"/>
                </a:solidFill>
                <a:latin typeface="Open Sans"/>
                <a:ea typeface="Open Sans"/>
                <a:cs typeface="Open Sans"/>
                <a:sym typeface="Open Sans"/>
              </a:defRPr>
            </a:lvl8pPr>
            <a:lvl9pPr indent="0" lvl="8" marL="0" marR="0" rtl="0" algn="ctr">
              <a:spcBef>
                <a:spcPts val="0"/>
              </a:spcBef>
              <a:buNone/>
              <a:defRPr b="1" sz="3200" cap="none">
                <a:solidFill>
                  <a:schemeClr val="dk1"/>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
        <p:nvSpPr>
          <p:cNvPr id="609" name="Google Shape;609;p46"/>
          <p:cNvSpPr/>
          <p:nvPr/>
        </p:nvSpPr>
        <p:spPr>
          <a:xfrm>
            <a:off x="367744" y="334928"/>
            <a:ext cx="11456511" cy="618814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cxnSp>
        <p:nvCxnSpPr>
          <p:cNvPr id="610" name="Google Shape;610;p46"/>
          <p:cNvCxnSpPr/>
          <p:nvPr/>
        </p:nvCxnSpPr>
        <p:spPr>
          <a:xfrm>
            <a:off x="10748698" y="334928"/>
            <a:ext cx="0" cy="6188146"/>
          </a:xfrm>
          <a:prstGeom prst="straightConnector1">
            <a:avLst/>
          </a:prstGeom>
          <a:noFill/>
          <a:ln cap="flat" cmpd="sng" w="12700">
            <a:solidFill>
              <a:schemeClr val="dk1"/>
            </a:solidFill>
            <a:prstDash val="solid"/>
            <a:miter lim="800000"/>
            <a:headEnd len="sm" w="sm" type="none"/>
            <a:tailEnd len="sm" w="sm" type="none"/>
          </a:ln>
        </p:spPr>
      </p:cxnSp>
      <p:cxnSp>
        <p:nvCxnSpPr>
          <p:cNvPr id="611" name="Google Shape;611;p46"/>
          <p:cNvCxnSpPr/>
          <p:nvPr/>
        </p:nvCxnSpPr>
        <p:spPr>
          <a:xfrm>
            <a:off x="373060" y="6047437"/>
            <a:ext cx="10375638" cy="0"/>
          </a:xfrm>
          <a:prstGeom prst="straightConnector1">
            <a:avLst/>
          </a:prstGeom>
          <a:noFill/>
          <a:ln cap="flat" cmpd="sng" w="12700">
            <a:solidFill>
              <a:schemeClr val="dk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elprocus.com/semiconductor-devices-types-and-application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avast.com/c-what-is-ss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hyperlink" Target="https://digitalworld839.com/peripheral-devices-example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hyperlink" Target="https://digitalworld839.com/characteristics-of-compute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hyperlink" Target="https://digitalworld839.com/different-types-of-monitor-compute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hyperlink" Target="https://digitalworld839.com/functions-of-computer/" TargetMode="External"/><Relationship Id="rId4" Type="http://schemas.openxmlformats.org/officeDocument/2006/relationships/hyperlink" Target="https://digitalworld839.com/advantages-and-disadvantages-of-computer/" TargetMode="External"/><Relationship Id="rId5" Type="http://schemas.openxmlformats.org/officeDocument/2006/relationships/hyperlink" Target="https://digitalworld839.com/benefits-of-increasing-more-ram/" TargetMode="External"/><Relationship Id="rId6" Type="http://schemas.openxmlformats.org/officeDocument/2006/relationships/hyperlink" Target="https://digitalworld839.com/analog-computer-examples-difference-betwee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hyperlink" Target="https://digitalworld839.com/computer-network-component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 Id="rId3" Type="http://schemas.openxmlformats.org/officeDocument/2006/relationships/hyperlink" Target="https://ecomputernotes.com/fundamental/input-output-and-memory/what-is-registers-function-performed-by-registers-types-of-regist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elprocus.com/application-specific-integrated-circuit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elprocus.com/how-integrated-circuits-work-physicall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90" name="Shape 690"/>
        <p:cNvGrpSpPr/>
        <p:nvPr/>
      </p:nvGrpSpPr>
      <p:grpSpPr>
        <a:xfrm>
          <a:off x="0" y="0"/>
          <a:ext cx="0" cy="0"/>
          <a:chOff x="0" y="0"/>
          <a:chExt cx="0" cy="0"/>
        </a:xfrm>
      </p:grpSpPr>
      <p:sp>
        <p:nvSpPr>
          <p:cNvPr id="691" name="Google Shape;691;p58"/>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692" name="Google Shape;692;p58"/>
          <p:cNvPicPr preferRelativeResize="0"/>
          <p:nvPr/>
        </p:nvPicPr>
        <p:blipFill rotWithShape="1">
          <a:blip r:embed="rId3">
            <a:alphaModFix/>
          </a:blip>
          <a:srcRect b="5056" l="0" r="0" t="38693"/>
          <a:stretch/>
        </p:blipFill>
        <p:spPr>
          <a:xfrm>
            <a:off x="20" y="1"/>
            <a:ext cx="12191980" cy="6857999"/>
          </a:xfrm>
          <a:prstGeom prst="rect">
            <a:avLst/>
          </a:prstGeom>
          <a:noFill/>
          <a:ln>
            <a:noFill/>
          </a:ln>
        </p:spPr>
      </p:pic>
      <p:sp>
        <p:nvSpPr>
          <p:cNvPr id="693" name="Google Shape;693;p58"/>
          <p:cNvSpPr/>
          <p:nvPr/>
        </p:nvSpPr>
        <p:spPr>
          <a:xfrm>
            <a:off x="6924783" y="-1"/>
            <a:ext cx="5267217" cy="6858000"/>
          </a:xfrm>
          <a:prstGeom prst="rect">
            <a:avLst/>
          </a:prstGeom>
          <a:gradFill>
            <a:gsLst>
              <a:gs pos="0">
                <a:schemeClr val="dk1"/>
              </a:gs>
              <a:gs pos="31000">
                <a:srgbClr val="000000">
                  <a:alpha val="80000"/>
                </a:srgbClr>
              </a:gs>
              <a:gs pos="100000">
                <a:srgbClr val="000000">
                  <a:alpha val="33725"/>
                </a:srgbClr>
              </a:gs>
            </a:gsLst>
            <a:path path="circle">
              <a:fillToRect b="100%" r="100%"/>
            </a:path>
            <a:tileRect l="-100%" t="-100%"/>
          </a:gradFill>
          <a:ln>
            <a:noFill/>
          </a:ln>
        </p:spPr>
        <p:txBody>
          <a:bodyPr anchorCtr="0" anchor="ctr" bIns="50800" lIns="50800" spcFirstLastPara="1" rIns="50800" wrap="square" tIns="50800">
            <a:noAutofit/>
          </a:bodyPr>
          <a:lstStyle/>
          <a:p>
            <a:pPr indent="0" lvl="0" marL="0" marR="0" rtl="0" algn="ctr">
              <a:spcBef>
                <a:spcPts val="0"/>
              </a:spcBef>
              <a:spcAft>
                <a:spcPts val="0"/>
              </a:spcAft>
              <a:buNone/>
            </a:pPr>
            <a:r>
              <a:t/>
            </a:r>
            <a:endParaRPr b="0" i="0" sz="2600" u="none" cap="none" strike="noStrike">
              <a:solidFill>
                <a:srgbClr val="FFFFFF"/>
              </a:solidFill>
              <a:latin typeface="Arial"/>
              <a:ea typeface="Arial"/>
              <a:cs typeface="Arial"/>
              <a:sym typeface="Arial"/>
            </a:endParaRPr>
          </a:p>
        </p:txBody>
      </p:sp>
      <p:grpSp>
        <p:nvGrpSpPr>
          <p:cNvPr id="694" name="Google Shape;694;p58"/>
          <p:cNvGrpSpPr/>
          <p:nvPr/>
        </p:nvGrpSpPr>
        <p:grpSpPr>
          <a:xfrm>
            <a:off x="10291746" y="0"/>
            <a:ext cx="1900254" cy="6858000"/>
            <a:chOff x="10291746" y="0"/>
            <a:chExt cx="1900254" cy="6858000"/>
          </a:xfrm>
        </p:grpSpPr>
        <p:sp>
          <p:nvSpPr>
            <p:cNvPr id="695" name="Google Shape;695;p58"/>
            <p:cNvSpPr/>
            <p:nvPr/>
          </p:nvSpPr>
          <p:spPr>
            <a:xfrm>
              <a:off x="11655829" y="809310"/>
              <a:ext cx="536171" cy="1124839"/>
            </a:xfrm>
            <a:custGeom>
              <a:rect b="b" l="l" r="r" t="t"/>
              <a:pathLst>
                <a:path extrusionOk="0" h="1124839" w="536171">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96" name="Google Shape;696;p58"/>
            <p:cNvSpPr/>
            <p:nvPr/>
          </p:nvSpPr>
          <p:spPr>
            <a:xfrm>
              <a:off x="10291748" y="0"/>
              <a:ext cx="1130725" cy="565362"/>
            </a:xfrm>
            <a:custGeom>
              <a:rect b="b" l="l" r="r" t="t"/>
              <a:pathLst>
                <a:path extrusionOk="0" h="565362" w="1130725">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97" name="Google Shape;697;p58"/>
            <p:cNvSpPr/>
            <p:nvPr/>
          </p:nvSpPr>
          <p:spPr>
            <a:xfrm>
              <a:off x="11656578" y="0"/>
              <a:ext cx="535422" cy="562344"/>
            </a:xfrm>
            <a:custGeom>
              <a:rect b="b" l="l" r="r" t="t"/>
              <a:pathLst>
                <a:path extrusionOk="0" h="562344" w="535422">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98" name="Google Shape;698;p58"/>
            <p:cNvSpPr/>
            <p:nvPr/>
          </p:nvSpPr>
          <p:spPr>
            <a:xfrm>
              <a:off x="11656578" y="2181112"/>
              <a:ext cx="535422" cy="1124687"/>
            </a:xfrm>
            <a:custGeom>
              <a:rect b="b" l="l" r="r" t="t"/>
              <a:pathLst>
                <a:path extrusionOk="0" h="1124687" w="535422">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99" name="Google Shape;699;p58"/>
            <p:cNvSpPr/>
            <p:nvPr/>
          </p:nvSpPr>
          <p:spPr>
            <a:xfrm>
              <a:off x="10291746" y="3549819"/>
              <a:ext cx="1130726" cy="1130724"/>
            </a:xfrm>
            <a:custGeom>
              <a:rect b="b" l="l" r="r" t="t"/>
              <a:pathLst>
                <a:path extrusionOk="0" h="1130724" w="1130726">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00" name="Google Shape;700;p58"/>
            <p:cNvSpPr/>
            <p:nvPr/>
          </p:nvSpPr>
          <p:spPr>
            <a:xfrm>
              <a:off x="11656578" y="3552837"/>
              <a:ext cx="535422" cy="1124688"/>
            </a:xfrm>
            <a:custGeom>
              <a:rect b="b" l="l" r="r" t="t"/>
              <a:pathLst>
                <a:path extrusionOk="0" h="1124688" w="535422">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01" name="Google Shape;701;p58"/>
            <p:cNvSpPr/>
            <p:nvPr/>
          </p:nvSpPr>
          <p:spPr>
            <a:xfrm>
              <a:off x="11656642" y="6295916"/>
              <a:ext cx="535358" cy="562084"/>
            </a:xfrm>
            <a:custGeom>
              <a:rect b="b" l="l" r="r" t="t"/>
              <a:pathLst>
                <a:path extrusionOk="0" h="562084" w="535358">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702" name="Google Shape;702;p58"/>
          <p:cNvSpPr txBox="1"/>
          <p:nvPr>
            <p:ph type="ctrTitle"/>
          </p:nvPr>
        </p:nvSpPr>
        <p:spPr>
          <a:xfrm>
            <a:off x="7489935" y="768334"/>
            <a:ext cx="3932537" cy="286640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3700"/>
              <a:buFont typeface="Arial"/>
              <a:buNone/>
            </a:pPr>
            <a:r>
              <a:rPr lang="en-US" sz="3700"/>
              <a:t>RAM and COMPENENTS</a:t>
            </a:r>
            <a:endParaRPr/>
          </a:p>
        </p:txBody>
      </p:sp>
      <p:sp>
        <p:nvSpPr>
          <p:cNvPr id="703" name="Google Shape;703;p58"/>
          <p:cNvSpPr txBox="1"/>
          <p:nvPr>
            <p:ph idx="1" type="subTitle"/>
          </p:nvPr>
        </p:nvSpPr>
        <p:spPr>
          <a:xfrm>
            <a:off x="7489935" y="4283239"/>
            <a:ext cx="3932537" cy="1475177"/>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000"/>
              <a:buNone/>
            </a:pPr>
            <a:r>
              <a:rPr lang="en-US"/>
              <a:t>St Patrick Currey</a:t>
            </a:r>
            <a:endParaRPr/>
          </a:p>
        </p:txBody>
      </p:sp>
      <p:cxnSp>
        <p:nvCxnSpPr>
          <p:cNvPr id="704" name="Google Shape;704;p58"/>
          <p:cNvCxnSpPr/>
          <p:nvPr/>
        </p:nvCxnSpPr>
        <p:spPr>
          <a:xfrm>
            <a:off x="7489934" y="6087110"/>
            <a:ext cx="4134538" cy="0"/>
          </a:xfrm>
          <a:prstGeom prst="straightConnector1">
            <a:avLst/>
          </a:prstGeom>
          <a:noFill/>
          <a:ln cap="flat" cmpd="sng" w="12700">
            <a:solidFill>
              <a:schemeClr val="lt2"/>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000"/>
                                  </p:stCondLst>
                                  <p:childTnLst>
                                    <p:set>
                                      <p:cBhvr>
                                        <p:cTn dur="1" fill="hold">
                                          <p:stCondLst>
                                            <p:cond delay="0"/>
                                          </p:stCondLst>
                                        </p:cTn>
                                        <p:tgtEl>
                                          <p:spTgt spid="703">
                                            <p:txEl>
                                              <p:pRg end="0" st="0"/>
                                            </p:txEl>
                                          </p:spTgt>
                                        </p:tgtEl>
                                        <p:attrNameLst>
                                          <p:attrName>style.visibility</p:attrName>
                                        </p:attrNameLst>
                                      </p:cBhvr>
                                      <p:to>
                                        <p:strVal val="visible"/>
                                      </p:to>
                                    </p:set>
                                    <p:animEffect filter="fade" transition="in">
                                      <p:cBhvr>
                                        <p:cTn dur="400"/>
                                        <p:tgtEl>
                                          <p:spTgt spid="703">
                                            <p:txEl>
                                              <p:pRg end="0" st="0"/>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702"/>
                                        </p:tgtEl>
                                        <p:attrNameLst>
                                          <p:attrName>style.visibility</p:attrName>
                                        </p:attrNameLst>
                                      </p:cBhvr>
                                      <p:to>
                                        <p:strVal val="visible"/>
                                      </p:to>
                                    </p:set>
                                    <p:animEffect filter="fade" transition="in">
                                      <p:cBhvr>
                                        <p:cTn dur="400"/>
                                        <p:tgtEl>
                                          <p:spTgt spid="7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67"/>
          <p:cNvSpPr txBox="1"/>
          <p:nvPr>
            <p:ph type="title"/>
          </p:nvPr>
        </p:nvSpPr>
        <p:spPr>
          <a:xfrm>
            <a:off x="565150" y="770890"/>
            <a:ext cx="7335835" cy="126898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t>Processor Types Ctd. </a:t>
            </a:r>
            <a:endParaRPr b="0"/>
          </a:p>
          <a:p>
            <a:pPr indent="0" lvl="0" marL="0" rtl="0" algn="l">
              <a:lnSpc>
                <a:spcPct val="100000"/>
              </a:lnSpc>
              <a:spcBef>
                <a:spcPts val="0"/>
              </a:spcBef>
              <a:spcAft>
                <a:spcPts val="0"/>
              </a:spcAft>
              <a:buClr>
                <a:schemeClr val="dk1"/>
              </a:buClr>
              <a:buSzPts val="4000"/>
              <a:buFont typeface="Arial"/>
              <a:buNone/>
            </a:pPr>
            <a:r>
              <a:t/>
            </a:r>
            <a:endParaRPr/>
          </a:p>
        </p:txBody>
      </p:sp>
      <p:sp>
        <p:nvSpPr>
          <p:cNvPr id="758" name="Google Shape;758;p67"/>
          <p:cNvSpPr txBox="1"/>
          <p:nvPr>
            <p:ph idx="1" type="body"/>
          </p:nvPr>
        </p:nvSpPr>
        <p:spPr>
          <a:xfrm>
            <a:off x="565150" y="2160016"/>
            <a:ext cx="7335835" cy="3601212"/>
          </a:xfrm>
          <a:prstGeom prst="rect">
            <a:avLst/>
          </a:prstGeom>
          <a:noFill/>
          <a:ln>
            <a:noFill/>
          </a:ln>
        </p:spPr>
        <p:txBody>
          <a:bodyPr anchorCtr="0" anchor="t" bIns="45700" lIns="91425" spcFirstLastPara="1" rIns="91425" wrap="square" tIns="45700">
            <a:noAutofit/>
          </a:bodyPr>
          <a:lstStyle/>
          <a:p>
            <a:pPr indent="-228600" lvl="0" marL="228600" rtl="0" algn="just">
              <a:lnSpc>
                <a:spcPct val="100000"/>
              </a:lnSpc>
              <a:spcBef>
                <a:spcPts val="0"/>
              </a:spcBef>
              <a:spcAft>
                <a:spcPts val="0"/>
              </a:spcAft>
              <a:buClr>
                <a:schemeClr val="dk1"/>
              </a:buClr>
              <a:buSzPts val="1600"/>
              <a:buChar char="•"/>
            </a:pPr>
            <a:r>
              <a:rPr b="1" lang="en-US" sz="1600">
                <a:latin typeface="Times New Roman"/>
                <a:ea typeface="Times New Roman"/>
                <a:cs typeface="Times New Roman"/>
                <a:sym typeface="Times New Roman"/>
              </a:rPr>
              <a:t>Application-Specific Instruction Set Processors (ASIPs) - </a:t>
            </a:r>
            <a:r>
              <a:rPr lang="en-US" sz="1600">
                <a:latin typeface="Times New Roman"/>
                <a:ea typeface="Times New Roman"/>
                <a:cs typeface="Times New Roman"/>
                <a:sym typeface="Times New Roman"/>
              </a:rPr>
              <a:t>The application-specific instruction-set processors are designed for specific applications. These processors have low power consumption, high computational speed, and good flexibility. Due to programmability, the data path utilization is high in ASIPs, and the performance of this instruction set processor is good.</a:t>
            </a:r>
            <a:endParaRPr sz="1600">
              <a:latin typeface="Times New Roman"/>
              <a:ea typeface="Times New Roman"/>
              <a:cs typeface="Times New Roman"/>
              <a:sym typeface="Times New Roman"/>
            </a:endParaRPr>
          </a:p>
          <a:p>
            <a:pPr indent="-228600" lvl="0" marL="228600" rtl="0" algn="just">
              <a:lnSpc>
                <a:spcPct val="100000"/>
              </a:lnSpc>
              <a:spcBef>
                <a:spcPts val="900"/>
              </a:spcBef>
              <a:spcAft>
                <a:spcPts val="0"/>
              </a:spcAft>
              <a:buClr>
                <a:schemeClr val="dk1"/>
              </a:buClr>
              <a:buSzPts val="1600"/>
              <a:buChar char="•"/>
            </a:pPr>
            <a:r>
              <a:rPr b="1" lang="en-US" sz="1600">
                <a:latin typeface="Times New Roman"/>
                <a:ea typeface="Times New Roman"/>
                <a:cs typeface="Times New Roman"/>
                <a:sym typeface="Times New Roman"/>
              </a:rPr>
              <a:t>ASIC Processors - </a:t>
            </a:r>
            <a:r>
              <a:rPr lang="en-US" sz="1600">
                <a:latin typeface="Times New Roman"/>
                <a:ea typeface="Times New Roman"/>
                <a:cs typeface="Times New Roman"/>
                <a:sym typeface="Times New Roman"/>
              </a:rPr>
              <a:t>The application-specific integrated circuits are built for specific applications. These chips are small in size and consume low power. The design cost of ASIC is high and this is the main disadvantage. The application-specific integrated circuit chips are used in satellites, modems, computers, etc. Some of the top ASICs manufacturer companies are Ams AG. Listed Company, Bitfury. Private Company, XMOS </a:t>
            </a:r>
            <a:r>
              <a:rPr lang="en-US" sz="1600" u="sng">
                <a:solidFill>
                  <a:schemeClr val="hlink"/>
                </a:solidFill>
                <a:latin typeface="Times New Roman"/>
                <a:ea typeface="Times New Roman"/>
                <a:cs typeface="Times New Roman"/>
                <a:sym typeface="Times New Roman"/>
                <a:hlinkClick r:id="rId3"/>
              </a:rPr>
              <a:t>Semiconductor</a:t>
            </a:r>
            <a:r>
              <a:rPr lang="en-US" sz="1600">
                <a:latin typeface="Times New Roman"/>
                <a:ea typeface="Times New Roman"/>
                <a:cs typeface="Times New Roman"/>
                <a:sym typeface="Times New Roman"/>
              </a:rPr>
              <a:t> Private Company, Analogix Semiconductor Private Company, EDAptive Computing Private Company, Lumen Radio Private Company, Integrated Device Technology, Hookit. Private Company, etc.</a:t>
            </a:r>
            <a:endParaRPr sz="1600">
              <a:latin typeface="Times New Roman"/>
              <a:ea typeface="Times New Roman"/>
              <a:cs typeface="Times New Roman"/>
              <a:sym typeface="Times New Roman"/>
            </a:endParaRPr>
          </a:p>
          <a:p>
            <a:pPr indent="-76200" lvl="0" marL="228600" rtl="0" algn="l">
              <a:lnSpc>
                <a:spcPct val="100000"/>
              </a:lnSpc>
              <a:spcBef>
                <a:spcPts val="900"/>
              </a:spcBef>
              <a:spcAft>
                <a:spcPts val="0"/>
              </a:spcAft>
              <a:buClr>
                <a:schemeClr val="dk1"/>
              </a:buClr>
              <a:buSzPts val="2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68"/>
          <p:cNvSpPr txBox="1"/>
          <p:nvPr>
            <p:ph type="title"/>
          </p:nvPr>
        </p:nvSpPr>
        <p:spPr>
          <a:xfrm>
            <a:off x="565150" y="770890"/>
            <a:ext cx="7335835" cy="126898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t>Processor Types Ctd. </a:t>
            </a:r>
            <a:endParaRPr b="0"/>
          </a:p>
          <a:p>
            <a:pPr indent="0" lvl="0" marL="0" rtl="0" algn="l">
              <a:lnSpc>
                <a:spcPct val="100000"/>
              </a:lnSpc>
              <a:spcBef>
                <a:spcPts val="0"/>
              </a:spcBef>
              <a:spcAft>
                <a:spcPts val="0"/>
              </a:spcAft>
              <a:buClr>
                <a:schemeClr val="dk1"/>
              </a:buClr>
              <a:buSzPts val="4000"/>
              <a:buFont typeface="Arial"/>
              <a:buNone/>
            </a:pPr>
            <a:r>
              <a:t/>
            </a:r>
            <a:endParaRPr/>
          </a:p>
        </p:txBody>
      </p:sp>
      <p:sp>
        <p:nvSpPr>
          <p:cNvPr id="764" name="Google Shape;764;p68"/>
          <p:cNvSpPr txBox="1"/>
          <p:nvPr>
            <p:ph idx="1" type="body"/>
          </p:nvPr>
        </p:nvSpPr>
        <p:spPr>
          <a:xfrm>
            <a:off x="565150" y="2160016"/>
            <a:ext cx="7335835" cy="3601212"/>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1900"/>
              <a:buChar char="•"/>
            </a:pPr>
            <a:r>
              <a:rPr b="1" lang="en-US" sz="1900">
                <a:latin typeface="Times New Roman"/>
                <a:ea typeface="Times New Roman"/>
                <a:cs typeface="Times New Roman"/>
                <a:sym typeface="Times New Roman"/>
              </a:rPr>
              <a:t>Multiprocessor</a:t>
            </a:r>
            <a:r>
              <a:rPr lang="en-US" sz="1900">
                <a:latin typeface="Times New Roman"/>
                <a:ea typeface="Times New Roman"/>
                <a:cs typeface="Times New Roman"/>
                <a:sym typeface="Times New Roman"/>
              </a:rPr>
              <a:t> - The multiprocessor is a computer with more than one CPU, each shares main memory, a computer bus, and peripherals to simultaneously process the programs and these systems are also known as tightly coupled systems. The advantages of multiprocessors are increased throughput, increased reliability and economy of scale. These processors are used when very high speed is required to process a large volume of data. The symmetric multiprocessor is shown in the below figure.</a:t>
            </a:r>
            <a:endParaRPr sz="19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8" name="Shape 768"/>
        <p:cNvGrpSpPr/>
        <p:nvPr/>
      </p:nvGrpSpPr>
      <p:grpSpPr>
        <a:xfrm>
          <a:off x="0" y="0"/>
          <a:ext cx="0" cy="0"/>
          <a:chOff x="0" y="0"/>
          <a:chExt cx="0" cy="0"/>
        </a:xfrm>
      </p:grpSpPr>
      <p:sp>
        <p:nvSpPr>
          <p:cNvPr id="769" name="Google Shape;769;p6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70" name="Google Shape;770;p69"/>
          <p:cNvSpPr txBox="1"/>
          <p:nvPr>
            <p:ph type="title"/>
          </p:nvPr>
        </p:nvSpPr>
        <p:spPr>
          <a:xfrm>
            <a:off x="565150" y="770890"/>
            <a:ext cx="7335835" cy="126898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t>Processor Core</a:t>
            </a:r>
            <a:endParaRPr/>
          </a:p>
        </p:txBody>
      </p:sp>
      <p:sp>
        <p:nvSpPr>
          <p:cNvPr id="771" name="Google Shape;771;p69"/>
          <p:cNvSpPr txBox="1"/>
          <p:nvPr>
            <p:ph idx="1" type="body"/>
          </p:nvPr>
        </p:nvSpPr>
        <p:spPr>
          <a:xfrm>
            <a:off x="565150" y="2160016"/>
            <a:ext cx="7335835" cy="3601212"/>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1900"/>
              <a:buChar char="•"/>
            </a:pPr>
            <a:r>
              <a:rPr lang="en-US" sz="1900">
                <a:latin typeface="Times New Roman"/>
                <a:ea typeface="Times New Roman"/>
                <a:cs typeface="Times New Roman"/>
                <a:sym typeface="Times New Roman"/>
              </a:rPr>
              <a:t>A core, or CPU core, is </a:t>
            </a:r>
            <a:r>
              <a:rPr b="1" lang="en-US" sz="1900">
                <a:latin typeface="Times New Roman"/>
                <a:ea typeface="Times New Roman"/>
                <a:cs typeface="Times New Roman"/>
                <a:sym typeface="Times New Roman"/>
              </a:rPr>
              <a:t>the "brain" of a CPU</a:t>
            </a:r>
            <a:r>
              <a:rPr lang="en-US" sz="1900">
                <a:latin typeface="Times New Roman"/>
                <a:ea typeface="Times New Roman"/>
                <a:cs typeface="Times New Roman"/>
                <a:sym typeface="Times New Roman"/>
              </a:rPr>
              <a:t>. It receives instructions, and performs calculations, or operations, to satisfy those instructions. A CPU can have multiple cores.</a:t>
            </a:r>
            <a:endParaRPr sz="1900">
              <a:latin typeface="Times New Roman"/>
              <a:ea typeface="Times New Roman"/>
              <a:cs typeface="Times New Roman"/>
              <a:sym typeface="Times New Roman"/>
            </a:endParaRPr>
          </a:p>
        </p:txBody>
      </p:sp>
      <p:cxnSp>
        <p:nvCxnSpPr>
          <p:cNvPr id="772" name="Google Shape;772;p69"/>
          <p:cNvCxnSpPr/>
          <p:nvPr/>
        </p:nvCxnSpPr>
        <p:spPr>
          <a:xfrm>
            <a:off x="565150" y="6087110"/>
            <a:ext cx="7335835" cy="0"/>
          </a:xfrm>
          <a:prstGeom prst="straightConnector1">
            <a:avLst/>
          </a:prstGeom>
          <a:noFill/>
          <a:ln cap="flat" cmpd="sng" w="12700">
            <a:solidFill>
              <a:srgbClr val="A5A5A5"/>
            </a:solidFill>
            <a:prstDash val="solid"/>
            <a:miter lim="800000"/>
            <a:headEnd len="sm" w="sm" type="none"/>
            <a:tailEnd len="sm" w="sm" type="none"/>
          </a:ln>
        </p:spPr>
      </p:cxnSp>
      <p:grpSp>
        <p:nvGrpSpPr>
          <p:cNvPr id="773" name="Google Shape;773;p69"/>
          <p:cNvGrpSpPr/>
          <p:nvPr/>
        </p:nvGrpSpPr>
        <p:grpSpPr>
          <a:xfrm>
            <a:off x="8928528" y="0"/>
            <a:ext cx="3263472" cy="6858000"/>
            <a:chOff x="8928528" y="0"/>
            <a:chExt cx="3263472" cy="6858000"/>
          </a:xfrm>
        </p:grpSpPr>
        <p:sp>
          <p:nvSpPr>
            <p:cNvPr id="774" name="Google Shape;774;p69"/>
            <p:cNvSpPr/>
            <p:nvPr/>
          </p:nvSpPr>
          <p:spPr>
            <a:xfrm>
              <a:off x="8928528" y="806362"/>
              <a:ext cx="1130724" cy="1130723"/>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75" name="Google Shape;775;p69"/>
            <p:cNvSpPr/>
            <p:nvPr/>
          </p:nvSpPr>
          <p:spPr>
            <a:xfrm>
              <a:off x="8928528" y="0"/>
              <a:ext cx="1130724" cy="565573"/>
            </a:xfrm>
            <a:custGeom>
              <a:rect b="b" l="l" r="r" t="t"/>
              <a:pathLst>
                <a:path extrusionOk="0" h="565573" w="1130724">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76" name="Google Shape;776;p69"/>
            <p:cNvSpPr/>
            <p:nvPr/>
          </p:nvSpPr>
          <p:spPr>
            <a:xfrm>
              <a:off x="10291391" y="6292417"/>
              <a:ext cx="1130724" cy="565583"/>
            </a:xfrm>
            <a:custGeom>
              <a:rect b="b" l="l" r="r" t="t"/>
              <a:pathLst>
                <a:path extrusionOk="0" h="565583" w="1130724">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77" name="Google Shape;777;p69"/>
            <p:cNvSpPr/>
            <p:nvPr/>
          </p:nvSpPr>
          <p:spPr>
            <a:xfrm>
              <a:off x="10291392" y="3549390"/>
              <a:ext cx="1130724" cy="1130723"/>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78" name="Google Shape;778;p69"/>
            <p:cNvSpPr/>
            <p:nvPr/>
          </p:nvSpPr>
          <p:spPr>
            <a:xfrm>
              <a:off x="10291392" y="2177876"/>
              <a:ext cx="1130724" cy="1130723"/>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79" name="Google Shape;779;p69"/>
            <p:cNvSpPr/>
            <p:nvPr/>
          </p:nvSpPr>
          <p:spPr>
            <a:xfrm>
              <a:off x="10291392" y="806363"/>
              <a:ext cx="1130724" cy="1130723"/>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80" name="Google Shape;780;p69"/>
            <p:cNvSpPr/>
            <p:nvPr/>
          </p:nvSpPr>
          <p:spPr>
            <a:xfrm>
              <a:off x="10291392" y="0"/>
              <a:ext cx="1130724" cy="565573"/>
            </a:xfrm>
            <a:custGeom>
              <a:rect b="b" l="l" r="r" t="t"/>
              <a:pathLst>
                <a:path extrusionOk="0" h="565573" w="1130724">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81" name="Google Shape;781;p69"/>
            <p:cNvSpPr/>
            <p:nvPr/>
          </p:nvSpPr>
          <p:spPr>
            <a:xfrm>
              <a:off x="11654256" y="6295201"/>
              <a:ext cx="537744" cy="562799"/>
            </a:xfrm>
            <a:custGeom>
              <a:rect b="b" l="l" r="r" t="t"/>
              <a:pathLst>
                <a:path extrusionOk="0" h="562799" w="537744">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82" name="Google Shape;782;p69"/>
            <p:cNvSpPr/>
            <p:nvPr/>
          </p:nvSpPr>
          <p:spPr>
            <a:xfrm>
              <a:off x="11654256" y="4923687"/>
              <a:ext cx="537744" cy="1125156"/>
            </a:xfrm>
            <a:custGeom>
              <a:rect b="b" l="l" r="r" t="t"/>
              <a:pathLst>
                <a:path extrusionOk="0" h="1125156" w="537744">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83" name="Google Shape;783;p69"/>
            <p:cNvSpPr/>
            <p:nvPr/>
          </p:nvSpPr>
          <p:spPr>
            <a:xfrm>
              <a:off x="11654256" y="3552173"/>
              <a:ext cx="537744" cy="1125156"/>
            </a:xfrm>
            <a:custGeom>
              <a:rect b="b" l="l" r="r" t="t"/>
              <a:pathLst>
                <a:path extrusionOk="0" h="1125156" w="537744">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84" name="Google Shape;784;p69"/>
            <p:cNvSpPr/>
            <p:nvPr/>
          </p:nvSpPr>
          <p:spPr>
            <a:xfrm>
              <a:off x="11654256" y="2180659"/>
              <a:ext cx="537744" cy="1125156"/>
            </a:xfrm>
            <a:custGeom>
              <a:rect b="b" l="l" r="r" t="t"/>
              <a:pathLst>
                <a:path extrusionOk="0" h="1125156" w="537744">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85" name="Google Shape;785;p69"/>
            <p:cNvSpPr/>
            <p:nvPr/>
          </p:nvSpPr>
          <p:spPr>
            <a:xfrm>
              <a:off x="11654256" y="809146"/>
              <a:ext cx="537744" cy="1125156"/>
            </a:xfrm>
            <a:custGeom>
              <a:rect b="b" l="l" r="r" t="t"/>
              <a:pathLst>
                <a:path extrusionOk="0" h="1125156" w="537744">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86" name="Google Shape;786;p69"/>
            <p:cNvSpPr/>
            <p:nvPr/>
          </p:nvSpPr>
          <p:spPr>
            <a:xfrm>
              <a:off x="11654256" y="0"/>
              <a:ext cx="537744" cy="562788"/>
            </a:xfrm>
            <a:custGeom>
              <a:rect b="b" l="l" r="r" t="t"/>
              <a:pathLst>
                <a:path extrusionOk="0" h="562788" w="537744">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90" name="Shape 790"/>
        <p:cNvGrpSpPr/>
        <p:nvPr/>
      </p:nvGrpSpPr>
      <p:grpSpPr>
        <a:xfrm>
          <a:off x="0" y="0"/>
          <a:ext cx="0" cy="0"/>
          <a:chOff x="0" y="0"/>
          <a:chExt cx="0" cy="0"/>
        </a:xfrm>
      </p:grpSpPr>
      <p:grpSp>
        <p:nvGrpSpPr>
          <p:cNvPr id="791" name="Google Shape;791;p70"/>
          <p:cNvGrpSpPr/>
          <p:nvPr/>
        </p:nvGrpSpPr>
        <p:grpSpPr>
          <a:xfrm>
            <a:off x="6201388" y="0"/>
            <a:ext cx="5990612" cy="6858001"/>
            <a:chOff x="6201388" y="0"/>
            <a:chExt cx="5990612" cy="6858001"/>
          </a:xfrm>
        </p:grpSpPr>
        <p:sp>
          <p:nvSpPr>
            <p:cNvPr id="792" name="Google Shape;792;p70"/>
            <p:cNvSpPr/>
            <p:nvPr/>
          </p:nvSpPr>
          <p:spPr>
            <a:xfrm>
              <a:off x="6201388" y="3549396"/>
              <a:ext cx="1130725" cy="1130724"/>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93" name="Google Shape;793;p70"/>
            <p:cNvSpPr/>
            <p:nvPr/>
          </p:nvSpPr>
          <p:spPr>
            <a:xfrm>
              <a:off x="6201389" y="1"/>
              <a:ext cx="1130725" cy="565575"/>
            </a:xfrm>
            <a:custGeom>
              <a:rect b="b" l="l" r="r" t="t"/>
              <a:pathLst>
                <a:path extrusionOk="0" h="565575" w="113072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94" name="Google Shape;794;p70"/>
            <p:cNvSpPr/>
            <p:nvPr/>
          </p:nvSpPr>
          <p:spPr>
            <a:xfrm>
              <a:off x="7564255" y="6292426"/>
              <a:ext cx="1130723" cy="565575"/>
            </a:xfrm>
            <a:custGeom>
              <a:rect b="b" l="l" r="r" t="t"/>
              <a:pathLst>
                <a:path extrusionOk="0" h="565575" w="1130723">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95" name="Google Shape;795;p70"/>
            <p:cNvSpPr/>
            <p:nvPr/>
          </p:nvSpPr>
          <p:spPr>
            <a:xfrm>
              <a:off x="7564253" y="3549396"/>
              <a:ext cx="1130725" cy="1130724"/>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96" name="Google Shape;796;p70"/>
            <p:cNvSpPr/>
            <p:nvPr/>
          </p:nvSpPr>
          <p:spPr>
            <a:xfrm>
              <a:off x="7564253" y="2177881"/>
              <a:ext cx="1130725" cy="1130724"/>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97" name="Google Shape;797;p70"/>
            <p:cNvSpPr/>
            <p:nvPr/>
          </p:nvSpPr>
          <p:spPr>
            <a:xfrm>
              <a:off x="7564253" y="806366"/>
              <a:ext cx="1130725" cy="11307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98" name="Google Shape;798;p70"/>
            <p:cNvSpPr/>
            <p:nvPr/>
          </p:nvSpPr>
          <p:spPr>
            <a:xfrm>
              <a:off x="7564254" y="1"/>
              <a:ext cx="1130725" cy="565575"/>
            </a:xfrm>
            <a:custGeom>
              <a:rect b="b" l="l" r="r" t="t"/>
              <a:pathLst>
                <a:path extrusionOk="0" h="565575" w="113072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99" name="Google Shape;799;p70"/>
            <p:cNvSpPr/>
            <p:nvPr/>
          </p:nvSpPr>
          <p:spPr>
            <a:xfrm>
              <a:off x="8927118" y="6292426"/>
              <a:ext cx="1130724" cy="565575"/>
            </a:xfrm>
            <a:custGeom>
              <a:rect b="b" l="l" r="r" t="t"/>
              <a:pathLst>
                <a:path extrusionOk="0" h="565575" w="1130724">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00" name="Google Shape;800;p70"/>
            <p:cNvSpPr/>
            <p:nvPr/>
          </p:nvSpPr>
          <p:spPr>
            <a:xfrm>
              <a:off x="8927118" y="4920911"/>
              <a:ext cx="1130725" cy="1130724"/>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01" name="Google Shape;801;p70"/>
            <p:cNvSpPr/>
            <p:nvPr/>
          </p:nvSpPr>
          <p:spPr>
            <a:xfrm>
              <a:off x="8927118" y="3549396"/>
              <a:ext cx="1130725" cy="11307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02" name="Google Shape;802;p70"/>
            <p:cNvSpPr/>
            <p:nvPr/>
          </p:nvSpPr>
          <p:spPr>
            <a:xfrm>
              <a:off x="8927118" y="2177881"/>
              <a:ext cx="1130725" cy="11307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03" name="Google Shape;803;p70"/>
            <p:cNvSpPr/>
            <p:nvPr/>
          </p:nvSpPr>
          <p:spPr>
            <a:xfrm>
              <a:off x="8927118" y="806366"/>
              <a:ext cx="1130725" cy="1130724"/>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04" name="Google Shape;804;p70"/>
            <p:cNvSpPr/>
            <p:nvPr/>
          </p:nvSpPr>
          <p:spPr>
            <a:xfrm>
              <a:off x="8927117" y="0"/>
              <a:ext cx="1130726" cy="565576"/>
            </a:xfrm>
            <a:custGeom>
              <a:rect b="b" l="l" r="r" t="t"/>
              <a:pathLst>
                <a:path extrusionOk="0" h="565576" w="113072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05" name="Google Shape;805;p70"/>
            <p:cNvSpPr/>
            <p:nvPr/>
          </p:nvSpPr>
          <p:spPr>
            <a:xfrm>
              <a:off x="10289984" y="6292426"/>
              <a:ext cx="1130724" cy="565575"/>
            </a:xfrm>
            <a:custGeom>
              <a:rect b="b" l="l" r="r" t="t"/>
              <a:pathLst>
                <a:path extrusionOk="0" h="565575" w="1130724">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06" name="Google Shape;806;p70"/>
            <p:cNvSpPr/>
            <p:nvPr/>
          </p:nvSpPr>
          <p:spPr>
            <a:xfrm>
              <a:off x="10289984" y="4920911"/>
              <a:ext cx="1130725" cy="11307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07" name="Google Shape;807;p70"/>
            <p:cNvSpPr/>
            <p:nvPr/>
          </p:nvSpPr>
          <p:spPr>
            <a:xfrm>
              <a:off x="10289984" y="3549396"/>
              <a:ext cx="1130725" cy="1130724"/>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08" name="Google Shape;808;p70"/>
            <p:cNvSpPr/>
            <p:nvPr/>
          </p:nvSpPr>
          <p:spPr>
            <a:xfrm>
              <a:off x="10289984" y="806366"/>
              <a:ext cx="1130725" cy="1130724"/>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09" name="Google Shape;809;p70"/>
            <p:cNvSpPr/>
            <p:nvPr/>
          </p:nvSpPr>
          <p:spPr>
            <a:xfrm>
              <a:off x="10289983" y="0"/>
              <a:ext cx="1130726" cy="565576"/>
            </a:xfrm>
            <a:custGeom>
              <a:rect b="b" l="l" r="r" t="t"/>
              <a:pathLst>
                <a:path extrusionOk="0" h="565576" w="113072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10" name="Google Shape;810;p70"/>
            <p:cNvSpPr/>
            <p:nvPr/>
          </p:nvSpPr>
          <p:spPr>
            <a:xfrm>
              <a:off x="11652854" y="6295069"/>
              <a:ext cx="539146" cy="562931"/>
            </a:xfrm>
            <a:custGeom>
              <a:rect b="b" l="l" r="r" t="t"/>
              <a:pathLst>
                <a:path extrusionOk="0" h="562931" w="539146">
                  <a:moveTo>
                    <a:pt x="539146" y="0"/>
                  </a:moveTo>
                  <a:lnTo>
                    <a:pt x="539146" y="562931"/>
                  </a:lnTo>
                  <a:lnTo>
                    <a:pt x="21" y="562931"/>
                  </a:lnTo>
                  <a:lnTo>
                    <a:pt x="0" y="562719"/>
                  </a:lnTo>
                  <a:cubicBezTo>
                    <a:pt x="0" y="289508"/>
                    <a:pt x="193796" y="61561"/>
                    <a:pt x="451422" y="884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11" name="Google Shape;811;p70"/>
            <p:cNvSpPr/>
            <p:nvPr/>
          </p:nvSpPr>
          <p:spPr>
            <a:xfrm>
              <a:off x="11652853" y="4923555"/>
              <a:ext cx="539147" cy="1125439"/>
            </a:xfrm>
            <a:custGeom>
              <a:rect b="b" l="l" r="r" t="t"/>
              <a:pathLst>
                <a:path extrusionOk="0" h="1125439" w="539147">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12" name="Google Shape;812;p70"/>
            <p:cNvSpPr/>
            <p:nvPr/>
          </p:nvSpPr>
          <p:spPr>
            <a:xfrm>
              <a:off x="11652853" y="3552039"/>
              <a:ext cx="539147" cy="1125438"/>
            </a:xfrm>
            <a:custGeom>
              <a:rect b="b" l="l" r="r" t="t"/>
              <a:pathLst>
                <a:path extrusionOk="0" h="1125438" w="539147">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13" name="Google Shape;813;p70"/>
            <p:cNvSpPr/>
            <p:nvPr/>
          </p:nvSpPr>
          <p:spPr>
            <a:xfrm>
              <a:off x="11652853" y="2180524"/>
              <a:ext cx="539147" cy="1125438"/>
            </a:xfrm>
            <a:custGeom>
              <a:rect b="b" l="l" r="r" t="t"/>
              <a:pathLst>
                <a:path extrusionOk="0" h="1125438" w="539147">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14" name="Google Shape;814;p70"/>
            <p:cNvSpPr/>
            <p:nvPr/>
          </p:nvSpPr>
          <p:spPr>
            <a:xfrm>
              <a:off x="11652853" y="809010"/>
              <a:ext cx="539147" cy="1125439"/>
            </a:xfrm>
            <a:custGeom>
              <a:rect b="b" l="l" r="r" t="t"/>
              <a:pathLst>
                <a:path extrusionOk="0" h="1125439" w="539147">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15" name="Google Shape;815;p70"/>
            <p:cNvSpPr/>
            <p:nvPr/>
          </p:nvSpPr>
          <p:spPr>
            <a:xfrm>
              <a:off x="11652853" y="1"/>
              <a:ext cx="539147" cy="562933"/>
            </a:xfrm>
            <a:custGeom>
              <a:rect b="b" l="l" r="r" t="t"/>
              <a:pathLst>
                <a:path extrusionOk="0" h="562933" w="539147">
                  <a:moveTo>
                    <a:pt x="22" y="0"/>
                  </a:moveTo>
                  <a:lnTo>
                    <a:pt x="539147" y="0"/>
                  </a:lnTo>
                  <a:lnTo>
                    <a:pt x="539147" y="562933"/>
                  </a:lnTo>
                  <a:lnTo>
                    <a:pt x="451423" y="554090"/>
                  </a:lnTo>
                  <a:cubicBezTo>
                    <a:pt x="193797" y="501372"/>
                    <a:pt x="0" y="273425"/>
                    <a:pt x="0" y="2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cxnSp>
        <p:nvCxnSpPr>
          <p:cNvPr id="816" name="Google Shape;816;p70"/>
          <p:cNvCxnSpPr/>
          <p:nvPr/>
        </p:nvCxnSpPr>
        <p:spPr>
          <a:xfrm>
            <a:off x="565150" y="6087110"/>
            <a:ext cx="5066001" cy="0"/>
          </a:xfrm>
          <a:prstGeom prst="straightConnector1">
            <a:avLst/>
          </a:prstGeom>
          <a:noFill/>
          <a:ln cap="flat" cmpd="sng" w="12700">
            <a:solidFill>
              <a:schemeClr val="dk1"/>
            </a:solidFill>
            <a:prstDash val="solid"/>
            <a:miter lim="800000"/>
            <a:headEnd len="sm" w="sm" type="none"/>
            <a:tailEnd len="sm" w="sm" type="none"/>
          </a:ln>
        </p:spPr>
      </p:cxnSp>
      <p:sp>
        <p:nvSpPr>
          <p:cNvPr id="817" name="Google Shape;817;p70"/>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Close-up of circuit board" id="818" name="Google Shape;818;p70"/>
          <p:cNvPicPr preferRelativeResize="0"/>
          <p:nvPr/>
        </p:nvPicPr>
        <p:blipFill rotWithShape="1">
          <a:blip r:embed="rId3">
            <a:alphaModFix/>
          </a:blip>
          <a:srcRect b="5205" l="0" r="-2" t="10397"/>
          <a:stretch/>
        </p:blipFill>
        <p:spPr>
          <a:xfrm>
            <a:off x="20" y="1"/>
            <a:ext cx="12191980" cy="6857999"/>
          </a:xfrm>
          <a:prstGeom prst="rect">
            <a:avLst/>
          </a:prstGeom>
          <a:noFill/>
          <a:ln>
            <a:noFill/>
          </a:ln>
        </p:spPr>
      </p:pic>
      <p:sp>
        <p:nvSpPr>
          <p:cNvPr id="819" name="Google Shape;819;p70"/>
          <p:cNvSpPr/>
          <p:nvPr/>
        </p:nvSpPr>
        <p:spPr>
          <a:xfrm>
            <a:off x="-1" y="-1"/>
            <a:ext cx="8469492" cy="6858000"/>
          </a:xfrm>
          <a:prstGeom prst="rect">
            <a:avLst/>
          </a:prstGeom>
          <a:gradFill>
            <a:gsLst>
              <a:gs pos="0">
                <a:schemeClr val="dk1"/>
              </a:gs>
              <a:gs pos="31000">
                <a:srgbClr val="000000">
                  <a:alpha val="80000"/>
                </a:srgbClr>
              </a:gs>
              <a:gs pos="100000">
                <a:srgbClr val="000000">
                  <a:alpha val="33725"/>
                </a:srgbClr>
              </a:gs>
            </a:gsLst>
            <a:path path="circle">
              <a:fillToRect b="100%" r="100%"/>
            </a:path>
            <a:tileRect l="-100%" t="-100%"/>
          </a:gradFill>
          <a:ln>
            <a:noFill/>
          </a:ln>
        </p:spPr>
        <p:txBody>
          <a:bodyPr anchorCtr="0" anchor="ctr" bIns="50800" lIns="50800" spcFirstLastPara="1" rIns="50800" wrap="square" tIns="50800">
            <a:noAutofit/>
          </a:bodyPr>
          <a:lstStyle/>
          <a:p>
            <a:pPr indent="0" lvl="0" marL="0" marR="0" rtl="0" algn="ctr">
              <a:spcBef>
                <a:spcPts val="0"/>
              </a:spcBef>
              <a:spcAft>
                <a:spcPts val="0"/>
              </a:spcAft>
              <a:buNone/>
            </a:pPr>
            <a:r>
              <a:t/>
            </a:r>
            <a:endParaRPr b="0" i="0" sz="2600" u="none" cap="none" strike="noStrike">
              <a:solidFill>
                <a:srgbClr val="FFFFFF"/>
              </a:solidFill>
              <a:latin typeface="Arial"/>
              <a:ea typeface="Arial"/>
              <a:cs typeface="Arial"/>
              <a:sym typeface="Arial"/>
            </a:endParaRPr>
          </a:p>
        </p:txBody>
      </p:sp>
      <p:sp>
        <p:nvSpPr>
          <p:cNvPr id="820" name="Google Shape;820;p70"/>
          <p:cNvSpPr txBox="1"/>
          <p:nvPr>
            <p:ph type="title"/>
          </p:nvPr>
        </p:nvSpPr>
        <p:spPr>
          <a:xfrm>
            <a:off x="565150" y="768334"/>
            <a:ext cx="6969505" cy="286640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6600"/>
              <a:buFont typeface="Arial"/>
              <a:buNone/>
            </a:pPr>
            <a:r>
              <a:rPr lang="en-US" sz="6600"/>
              <a:t>Types of Processor Cores</a:t>
            </a:r>
            <a:endParaRPr/>
          </a:p>
        </p:txBody>
      </p:sp>
      <p:cxnSp>
        <p:nvCxnSpPr>
          <p:cNvPr id="821" name="Google Shape;821;p70"/>
          <p:cNvCxnSpPr/>
          <p:nvPr/>
        </p:nvCxnSpPr>
        <p:spPr>
          <a:xfrm>
            <a:off x="565150" y="6087110"/>
            <a:ext cx="7335835" cy="0"/>
          </a:xfrm>
          <a:prstGeom prst="straightConnector1">
            <a:avLst/>
          </a:prstGeom>
          <a:noFill/>
          <a:ln cap="flat" cmpd="sng" w="12700">
            <a:solidFill>
              <a:schemeClr val="lt2"/>
            </a:solidFill>
            <a:prstDash val="solid"/>
            <a:miter lim="800000"/>
            <a:headEnd len="sm" w="sm" type="none"/>
            <a:tailEnd len="sm" w="sm" type="none"/>
          </a:ln>
        </p:spPr>
      </p:cxnSp>
      <p:grpSp>
        <p:nvGrpSpPr>
          <p:cNvPr id="822" name="Google Shape;822;p70"/>
          <p:cNvGrpSpPr/>
          <p:nvPr/>
        </p:nvGrpSpPr>
        <p:grpSpPr>
          <a:xfrm>
            <a:off x="10291746" y="0"/>
            <a:ext cx="1900254" cy="6858000"/>
            <a:chOff x="10291746" y="0"/>
            <a:chExt cx="1900254" cy="6858000"/>
          </a:xfrm>
        </p:grpSpPr>
        <p:sp>
          <p:nvSpPr>
            <p:cNvPr id="823" name="Google Shape;823;p70"/>
            <p:cNvSpPr/>
            <p:nvPr/>
          </p:nvSpPr>
          <p:spPr>
            <a:xfrm>
              <a:off x="11655829" y="809310"/>
              <a:ext cx="536171" cy="1124839"/>
            </a:xfrm>
            <a:custGeom>
              <a:rect b="b" l="l" r="r" t="t"/>
              <a:pathLst>
                <a:path extrusionOk="0" h="1124839" w="536171">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24" name="Google Shape;824;p70"/>
            <p:cNvSpPr/>
            <p:nvPr/>
          </p:nvSpPr>
          <p:spPr>
            <a:xfrm>
              <a:off x="10291748" y="0"/>
              <a:ext cx="1130725" cy="565362"/>
            </a:xfrm>
            <a:custGeom>
              <a:rect b="b" l="l" r="r" t="t"/>
              <a:pathLst>
                <a:path extrusionOk="0" h="565362" w="1130725">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25" name="Google Shape;825;p70"/>
            <p:cNvSpPr/>
            <p:nvPr/>
          </p:nvSpPr>
          <p:spPr>
            <a:xfrm>
              <a:off x="11656578" y="0"/>
              <a:ext cx="535422" cy="562344"/>
            </a:xfrm>
            <a:custGeom>
              <a:rect b="b" l="l" r="r" t="t"/>
              <a:pathLst>
                <a:path extrusionOk="0" h="562344" w="535422">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26" name="Google Shape;826;p70"/>
            <p:cNvSpPr/>
            <p:nvPr/>
          </p:nvSpPr>
          <p:spPr>
            <a:xfrm>
              <a:off x="11656578" y="2181112"/>
              <a:ext cx="535422" cy="1124687"/>
            </a:xfrm>
            <a:custGeom>
              <a:rect b="b" l="l" r="r" t="t"/>
              <a:pathLst>
                <a:path extrusionOk="0" h="1124687" w="535422">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27" name="Google Shape;827;p70"/>
            <p:cNvSpPr/>
            <p:nvPr/>
          </p:nvSpPr>
          <p:spPr>
            <a:xfrm>
              <a:off x="10291746" y="806365"/>
              <a:ext cx="1130726" cy="1130724"/>
            </a:xfrm>
            <a:custGeom>
              <a:rect b="b" l="l" r="r" t="t"/>
              <a:pathLst>
                <a:path extrusionOk="0" h="1130724" w="1130726">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28" name="Google Shape;828;p70"/>
            <p:cNvSpPr/>
            <p:nvPr/>
          </p:nvSpPr>
          <p:spPr>
            <a:xfrm>
              <a:off x="11656578" y="3552837"/>
              <a:ext cx="535422" cy="1124688"/>
            </a:xfrm>
            <a:custGeom>
              <a:rect b="b" l="l" r="r" t="t"/>
              <a:pathLst>
                <a:path extrusionOk="0" h="1124688" w="535422">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29" name="Google Shape;829;p70"/>
            <p:cNvSpPr/>
            <p:nvPr/>
          </p:nvSpPr>
          <p:spPr>
            <a:xfrm>
              <a:off x="11656642" y="6295916"/>
              <a:ext cx="535358" cy="562084"/>
            </a:xfrm>
            <a:custGeom>
              <a:rect b="b" l="l" r="r" t="t"/>
              <a:pathLst>
                <a:path extrusionOk="0" h="562084" w="535358">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71"/>
          <p:cNvSpPr txBox="1"/>
          <p:nvPr>
            <p:ph type="title"/>
          </p:nvPr>
        </p:nvSpPr>
        <p:spPr>
          <a:xfrm>
            <a:off x="565150" y="770890"/>
            <a:ext cx="7335835" cy="126898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t>Types of Processor Cores</a:t>
            </a:r>
            <a:endParaRPr/>
          </a:p>
        </p:txBody>
      </p:sp>
      <p:sp>
        <p:nvSpPr>
          <p:cNvPr id="835" name="Google Shape;835;p71"/>
          <p:cNvSpPr txBox="1"/>
          <p:nvPr>
            <p:ph idx="1" type="body"/>
          </p:nvPr>
        </p:nvSpPr>
        <p:spPr>
          <a:xfrm>
            <a:off x="562851" y="2365755"/>
            <a:ext cx="5239512" cy="3395473"/>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100000"/>
              </a:lnSpc>
              <a:spcBef>
                <a:spcPts val="0"/>
              </a:spcBef>
              <a:spcAft>
                <a:spcPts val="0"/>
              </a:spcAft>
              <a:buClr>
                <a:schemeClr val="dk1"/>
              </a:buClr>
              <a:buSzPct val="100000"/>
              <a:buChar char="•"/>
            </a:pPr>
            <a:r>
              <a:rPr b="1" lang="en-US">
                <a:latin typeface="Times New Roman"/>
                <a:ea typeface="Times New Roman"/>
                <a:cs typeface="Times New Roman"/>
                <a:sym typeface="Times New Roman"/>
              </a:rPr>
              <a:t>Single-core CPU - </a:t>
            </a:r>
            <a:r>
              <a:rPr lang="en-US">
                <a:latin typeface="Times New Roman"/>
                <a:ea typeface="Times New Roman"/>
                <a:cs typeface="Times New Roman"/>
                <a:sym typeface="Times New Roman"/>
              </a:rPr>
              <a:t>It is the oldest type of CPU which is available and employed in most of the personal and official computers. The single-core CPU can execute only one command at a time and its not efficient in multi-tasking. It signifies that there is a markable declination in performance if more than a single application is executed. If one operation is started, the second process should wait until the first one is finished. But if it is fed with multiple operations, the performance of the computer is drastically reduced. The performance of a single-core CPU is based on its clock speed by measuring its power.</a:t>
            </a:r>
            <a:endParaRPr/>
          </a:p>
          <a:p>
            <a:pPr indent="-121920" lvl="0" marL="228600" rtl="0" algn="l">
              <a:lnSpc>
                <a:spcPct val="100000"/>
              </a:lnSpc>
              <a:spcBef>
                <a:spcPts val="900"/>
              </a:spcBef>
              <a:spcAft>
                <a:spcPts val="0"/>
              </a:spcAft>
              <a:buClr>
                <a:schemeClr val="dk1"/>
              </a:buClr>
              <a:buSzPct val="100000"/>
              <a:buNone/>
            </a:pPr>
            <a:r>
              <a:t/>
            </a:r>
            <a:endParaRPr/>
          </a:p>
        </p:txBody>
      </p:sp>
      <p:sp>
        <p:nvSpPr>
          <p:cNvPr id="836" name="Google Shape;836;p71"/>
          <p:cNvSpPr txBox="1"/>
          <p:nvPr>
            <p:ph idx="2" type="body"/>
          </p:nvPr>
        </p:nvSpPr>
        <p:spPr>
          <a:xfrm>
            <a:off x="6389638" y="2365755"/>
            <a:ext cx="5239512" cy="3395473"/>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100000"/>
              </a:lnSpc>
              <a:spcBef>
                <a:spcPts val="0"/>
              </a:spcBef>
              <a:spcAft>
                <a:spcPts val="0"/>
              </a:spcAft>
              <a:buClr>
                <a:schemeClr val="dk1"/>
              </a:buClr>
              <a:buSzPct val="100000"/>
              <a:buChar char="•"/>
            </a:pPr>
            <a:r>
              <a:rPr b="1" lang="en-US"/>
              <a:t>Dual-core CPU - </a:t>
            </a:r>
            <a:r>
              <a:rPr lang="en-US"/>
              <a:t>It is a single CPU that comprises of two strong cores and functions like dual CPU acting like one. Unlike the CPU with a single core, the processor must switch back and forth within a variable array of data streams and if or more thread is executed, the dual-core CPU manages the multitasking effectively. To utilize the dual-core CPU effectively, the running programs and operating system should have a unique code called simultaneous multi-threading technology embedded in it. Dual-core CPU is rapid than a single core but it is not robust as quad-core CPU</a:t>
            </a:r>
            <a:endParaRPr/>
          </a:p>
          <a:p>
            <a:pPr indent="-121920" lvl="0" marL="228600" rtl="0" algn="l">
              <a:lnSpc>
                <a:spcPct val="100000"/>
              </a:lnSpc>
              <a:spcBef>
                <a:spcPts val="900"/>
              </a:spcBef>
              <a:spcAft>
                <a:spcPts val="0"/>
              </a:spcAft>
              <a:buClr>
                <a:schemeClr val="dk1"/>
              </a:buClr>
              <a:buSzPct val="10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72"/>
          <p:cNvSpPr txBox="1"/>
          <p:nvPr>
            <p:ph type="title"/>
          </p:nvPr>
        </p:nvSpPr>
        <p:spPr>
          <a:xfrm>
            <a:off x="565150" y="770890"/>
            <a:ext cx="7335835" cy="126898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Arial"/>
              <a:buNone/>
            </a:pPr>
            <a:r>
              <a:rPr lang="en-US"/>
              <a:t>Types of Processor Cores Ctd. </a:t>
            </a:r>
            <a:endParaRPr/>
          </a:p>
        </p:txBody>
      </p:sp>
      <p:sp>
        <p:nvSpPr>
          <p:cNvPr id="842" name="Google Shape;842;p72"/>
          <p:cNvSpPr txBox="1"/>
          <p:nvPr>
            <p:ph idx="1" type="body"/>
          </p:nvPr>
        </p:nvSpPr>
        <p:spPr>
          <a:xfrm>
            <a:off x="562851" y="2365755"/>
            <a:ext cx="5239512" cy="3395473"/>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100000"/>
              </a:lnSpc>
              <a:spcBef>
                <a:spcPts val="0"/>
              </a:spcBef>
              <a:spcAft>
                <a:spcPts val="0"/>
              </a:spcAft>
              <a:buClr>
                <a:schemeClr val="dk1"/>
              </a:buClr>
              <a:buSzPct val="100000"/>
              <a:buChar char="•"/>
            </a:pPr>
            <a:r>
              <a:rPr b="1" lang="en-US"/>
              <a:t>Quad-core CPU</a:t>
            </a:r>
            <a:endParaRPr/>
          </a:p>
          <a:p>
            <a:pPr indent="0" lvl="0" marL="0" rtl="0" algn="l">
              <a:lnSpc>
                <a:spcPct val="100000"/>
              </a:lnSpc>
              <a:spcBef>
                <a:spcPts val="900"/>
              </a:spcBef>
              <a:spcAft>
                <a:spcPts val="0"/>
              </a:spcAft>
              <a:buClr>
                <a:schemeClr val="dk1"/>
              </a:buClr>
              <a:buSzPct val="100000"/>
              <a:buNone/>
            </a:pPr>
            <a:r>
              <a:rPr lang="en-US"/>
              <a:t>The quad-core CPU is a refined model of multiple core CPU features and design with four cores on a single CPU. Similar to dual-core CPU, that divides the workload in between the cores, and quad-core enables for effective multitasking. It doesn’t signify any single operation which is four times faster rapid than others. Unless the applications and program executed on it by SMT code will fasten the speed and becomes unnoticeable. Such types of CPU are used in people who need to execute multiple different programs at the same time as gamers, series of supreme commander that is optimized in multiple core CPU.</a:t>
            </a:r>
            <a:endParaRPr/>
          </a:p>
          <a:p>
            <a:pPr indent="-121920" lvl="0" marL="228600" rtl="0" algn="l">
              <a:lnSpc>
                <a:spcPct val="100000"/>
              </a:lnSpc>
              <a:spcBef>
                <a:spcPts val="900"/>
              </a:spcBef>
              <a:spcAft>
                <a:spcPts val="0"/>
              </a:spcAft>
              <a:buClr>
                <a:schemeClr val="dk1"/>
              </a:buClr>
              <a:buSzPct val="100000"/>
              <a:buNone/>
            </a:pPr>
            <a:r>
              <a:t/>
            </a:r>
            <a:endParaRPr/>
          </a:p>
        </p:txBody>
      </p:sp>
      <p:sp>
        <p:nvSpPr>
          <p:cNvPr id="843" name="Google Shape;843;p72"/>
          <p:cNvSpPr txBox="1"/>
          <p:nvPr>
            <p:ph idx="2" type="body"/>
          </p:nvPr>
        </p:nvSpPr>
        <p:spPr>
          <a:xfrm>
            <a:off x="6389638" y="2365755"/>
            <a:ext cx="5239512" cy="3395473"/>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100000"/>
              </a:lnSpc>
              <a:spcBef>
                <a:spcPts val="0"/>
              </a:spcBef>
              <a:spcAft>
                <a:spcPts val="0"/>
              </a:spcAft>
              <a:buClr>
                <a:schemeClr val="dk1"/>
              </a:buClr>
              <a:buSzPct val="100000"/>
              <a:buChar char="•"/>
            </a:pPr>
            <a:r>
              <a:rPr b="1" lang="en-US"/>
              <a:t>Hexa Core processors</a:t>
            </a:r>
            <a:endParaRPr/>
          </a:p>
          <a:p>
            <a:pPr indent="0" lvl="0" marL="0" rtl="0" algn="l">
              <a:lnSpc>
                <a:spcPct val="100000"/>
              </a:lnSpc>
              <a:spcBef>
                <a:spcPts val="900"/>
              </a:spcBef>
              <a:spcAft>
                <a:spcPts val="0"/>
              </a:spcAft>
              <a:buClr>
                <a:schemeClr val="dk1"/>
              </a:buClr>
              <a:buSzPct val="100000"/>
              <a:buNone/>
            </a:pPr>
            <a:r>
              <a:rPr lang="en-US"/>
              <a:t>It is another multiple core processor which is available with six cores and can execute the task which works rapidly than the quad-core and dual-core processors. For users of the personal computer, the processors of Hexacore is simple and now the Intel is launched with Inter core i7 in 2010 with Hexa core processor. But here the users of smartphones use only quad-core and dual-core processors. Nowadays, smartphones are available with hexacore processors.</a:t>
            </a:r>
            <a:endParaRPr/>
          </a:p>
          <a:p>
            <a:pPr indent="-121920" lvl="0" marL="228600" rtl="0" algn="l">
              <a:lnSpc>
                <a:spcPct val="100000"/>
              </a:lnSpc>
              <a:spcBef>
                <a:spcPts val="900"/>
              </a:spcBef>
              <a:spcAft>
                <a:spcPts val="0"/>
              </a:spcAft>
              <a:buClr>
                <a:schemeClr val="dk1"/>
              </a:buClr>
              <a:buSzPct val="10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73"/>
          <p:cNvSpPr txBox="1"/>
          <p:nvPr>
            <p:ph type="title"/>
          </p:nvPr>
        </p:nvSpPr>
        <p:spPr>
          <a:xfrm>
            <a:off x="565150" y="770890"/>
            <a:ext cx="7335835" cy="126898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t>Types of Processor Core</a:t>
            </a:r>
            <a:endParaRPr/>
          </a:p>
        </p:txBody>
      </p:sp>
      <p:sp>
        <p:nvSpPr>
          <p:cNvPr id="849" name="Google Shape;849;p73"/>
          <p:cNvSpPr txBox="1"/>
          <p:nvPr>
            <p:ph idx="1" type="body"/>
          </p:nvPr>
        </p:nvSpPr>
        <p:spPr>
          <a:xfrm>
            <a:off x="562851" y="2365755"/>
            <a:ext cx="5239512" cy="3395473"/>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100000"/>
              </a:lnSpc>
              <a:spcBef>
                <a:spcPts val="0"/>
              </a:spcBef>
              <a:spcAft>
                <a:spcPts val="0"/>
              </a:spcAft>
              <a:buClr>
                <a:schemeClr val="dk1"/>
              </a:buClr>
              <a:buSzPct val="100000"/>
              <a:buChar char="•"/>
            </a:pPr>
            <a:r>
              <a:rPr b="1" lang="en-US"/>
              <a:t>Octa-core processors</a:t>
            </a:r>
            <a:endParaRPr/>
          </a:p>
          <a:p>
            <a:pPr indent="0" lvl="0" marL="0" rtl="0" algn="l">
              <a:lnSpc>
                <a:spcPct val="100000"/>
              </a:lnSpc>
              <a:spcBef>
                <a:spcPts val="900"/>
              </a:spcBef>
              <a:spcAft>
                <a:spcPts val="0"/>
              </a:spcAft>
              <a:buClr>
                <a:schemeClr val="dk1"/>
              </a:buClr>
              <a:buSzPct val="100000"/>
              <a:buNone/>
            </a:pPr>
            <a:r>
              <a:rPr lang="en-US"/>
              <a:t>The dual-core is built with two cores, four cores are built-in quad-core, Hexa comes with six cores where the octa processors are developed with eight independent cores to execute an effective task that is efficient and even acts rapidly than quad-core processors. Trending octa-core processors comprises of a dual set of quad-core processors that divides different activities between the various types. Many times, the minimum powered core sets are employed to produce advanced tasks. If there is any emergency or requirement, the rapid four sets of cores will be kicked in. In precise, the octa-core is perfectly defined with dual-code core and adjust it accordingly to give the effective performance.</a:t>
            </a:r>
            <a:endParaRPr/>
          </a:p>
          <a:p>
            <a:pPr indent="-133350" lvl="0" marL="228600" rtl="0" algn="l">
              <a:lnSpc>
                <a:spcPct val="100000"/>
              </a:lnSpc>
              <a:spcBef>
                <a:spcPts val="900"/>
              </a:spcBef>
              <a:spcAft>
                <a:spcPts val="0"/>
              </a:spcAft>
              <a:buClr>
                <a:schemeClr val="dk1"/>
              </a:buClr>
              <a:buSzPct val="100000"/>
              <a:buNone/>
            </a:pPr>
            <a:r>
              <a:t/>
            </a:r>
            <a:endParaRPr/>
          </a:p>
        </p:txBody>
      </p:sp>
      <p:sp>
        <p:nvSpPr>
          <p:cNvPr id="850" name="Google Shape;850;p73"/>
          <p:cNvSpPr txBox="1"/>
          <p:nvPr>
            <p:ph idx="2" type="body"/>
          </p:nvPr>
        </p:nvSpPr>
        <p:spPr>
          <a:xfrm>
            <a:off x="6389638" y="2365755"/>
            <a:ext cx="5239512" cy="3395473"/>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100000"/>
              </a:lnSpc>
              <a:spcBef>
                <a:spcPts val="0"/>
              </a:spcBef>
              <a:spcAft>
                <a:spcPts val="0"/>
              </a:spcAft>
              <a:buClr>
                <a:schemeClr val="dk1"/>
              </a:buClr>
              <a:buSzPct val="100000"/>
              <a:buChar char="•"/>
            </a:pPr>
            <a:r>
              <a:rPr b="1" lang="en-US"/>
              <a:t>Deca-core processor</a:t>
            </a:r>
            <a:endParaRPr/>
          </a:p>
          <a:p>
            <a:pPr indent="0" lvl="0" marL="0" rtl="0" algn="l">
              <a:lnSpc>
                <a:spcPct val="100000"/>
              </a:lnSpc>
              <a:spcBef>
                <a:spcPts val="900"/>
              </a:spcBef>
              <a:spcAft>
                <a:spcPts val="0"/>
              </a:spcAft>
              <a:buClr>
                <a:schemeClr val="dk1"/>
              </a:buClr>
              <a:buSzPct val="100000"/>
              <a:buNone/>
            </a:pPr>
            <a:r>
              <a:rPr lang="en-US"/>
              <a:t>The processor with double core comprises two cores, 4 cores are available with quad cores, six cores are available in hexacore processors. Deca-core is available with ten independent systems that are deployed to execute and manage the task that is successful than other processors that are developed until now. Owning a PC, or any device made with a deca-core processor is the best option. It is faster than other processors and very successful in multi-tasking. Deca-core processors are trending with its advanced features. Most of the smartphones are now available with Deca core processors with low-cost and never become outdated. Surely, most gadgets in the market are updated with new processors to give more useful purposes to people.</a:t>
            </a:r>
            <a:endParaRPr/>
          </a:p>
          <a:p>
            <a:pPr indent="-133350" lvl="0" marL="228600" rtl="0" algn="l">
              <a:lnSpc>
                <a:spcPct val="100000"/>
              </a:lnSpc>
              <a:spcBef>
                <a:spcPts val="900"/>
              </a:spcBef>
              <a:spcAft>
                <a:spcPts val="0"/>
              </a:spcAft>
              <a:buClr>
                <a:schemeClr val="dk1"/>
              </a:buClr>
              <a:buSzPct val="100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54" name="Shape 854"/>
        <p:cNvGrpSpPr/>
        <p:nvPr/>
      </p:nvGrpSpPr>
      <p:grpSpPr>
        <a:xfrm>
          <a:off x="0" y="0"/>
          <a:ext cx="0" cy="0"/>
          <a:chOff x="0" y="0"/>
          <a:chExt cx="0" cy="0"/>
        </a:xfrm>
      </p:grpSpPr>
      <p:sp>
        <p:nvSpPr>
          <p:cNvPr id="855" name="Google Shape;855;p74"/>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56" name="Google Shape;856;p74"/>
          <p:cNvSpPr txBox="1"/>
          <p:nvPr>
            <p:ph type="title"/>
          </p:nvPr>
        </p:nvSpPr>
        <p:spPr>
          <a:xfrm>
            <a:off x="565150" y="770890"/>
            <a:ext cx="10130224" cy="126898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Arial"/>
              <a:buNone/>
            </a:pPr>
            <a:r>
              <a:rPr lang="en-US"/>
              <a:t>What Is A Thread? </a:t>
            </a:r>
            <a:endParaRPr/>
          </a:p>
        </p:txBody>
      </p:sp>
      <p:sp>
        <p:nvSpPr>
          <p:cNvPr id="857" name="Google Shape;857;p74"/>
          <p:cNvSpPr txBox="1"/>
          <p:nvPr>
            <p:ph idx="1" type="body"/>
          </p:nvPr>
        </p:nvSpPr>
        <p:spPr>
          <a:xfrm>
            <a:off x="565150" y="2160016"/>
            <a:ext cx="10130224" cy="3601212"/>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lt1"/>
              </a:buClr>
              <a:buSzPts val="2400"/>
              <a:buChar char="•"/>
            </a:pPr>
            <a:r>
              <a:rPr lang="en-US">
                <a:latin typeface="Times New Roman"/>
                <a:ea typeface="Times New Roman"/>
                <a:cs typeface="Times New Roman"/>
                <a:sym typeface="Times New Roman"/>
              </a:rPr>
              <a:t>Thread is a single sequential flow of control in a program that allows multiple activities within a single process. However, single-threaded processes are based on the execution of programs (or instructions) in a single sequence. In simple words, a single thread is like one command that runs at a time.</a:t>
            </a:r>
            <a:endParaRPr>
              <a:latin typeface="Times New Roman"/>
              <a:ea typeface="Times New Roman"/>
              <a:cs typeface="Times New Roman"/>
              <a:sym typeface="Times New Roman"/>
            </a:endParaRPr>
          </a:p>
        </p:txBody>
      </p:sp>
      <p:grpSp>
        <p:nvGrpSpPr>
          <p:cNvPr id="858" name="Google Shape;858;p74"/>
          <p:cNvGrpSpPr/>
          <p:nvPr/>
        </p:nvGrpSpPr>
        <p:grpSpPr>
          <a:xfrm>
            <a:off x="10291748" y="0"/>
            <a:ext cx="1900252" cy="6858000"/>
            <a:chOff x="10291748" y="0"/>
            <a:chExt cx="1900252" cy="6858000"/>
          </a:xfrm>
        </p:grpSpPr>
        <p:sp>
          <p:nvSpPr>
            <p:cNvPr id="859" name="Google Shape;859;p74"/>
            <p:cNvSpPr/>
            <p:nvPr/>
          </p:nvSpPr>
          <p:spPr>
            <a:xfrm>
              <a:off x="11655829" y="809310"/>
              <a:ext cx="536171" cy="1124839"/>
            </a:xfrm>
            <a:custGeom>
              <a:rect b="b" l="l" r="r" t="t"/>
              <a:pathLst>
                <a:path extrusionOk="0" h="1124839" w="536171">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60" name="Google Shape;860;p74"/>
            <p:cNvSpPr/>
            <p:nvPr/>
          </p:nvSpPr>
          <p:spPr>
            <a:xfrm>
              <a:off x="10291748" y="0"/>
              <a:ext cx="1130725" cy="565362"/>
            </a:xfrm>
            <a:custGeom>
              <a:rect b="b" l="l" r="r" t="t"/>
              <a:pathLst>
                <a:path extrusionOk="0" h="565362" w="1130725">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61" name="Google Shape;861;p74"/>
            <p:cNvSpPr/>
            <p:nvPr/>
          </p:nvSpPr>
          <p:spPr>
            <a:xfrm>
              <a:off x="11656578" y="0"/>
              <a:ext cx="535422" cy="562344"/>
            </a:xfrm>
            <a:custGeom>
              <a:rect b="b" l="l" r="r" t="t"/>
              <a:pathLst>
                <a:path extrusionOk="0" h="562344" w="535422">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62" name="Google Shape;862;p74"/>
            <p:cNvSpPr/>
            <p:nvPr/>
          </p:nvSpPr>
          <p:spPr>
            <a:xfrm>
              <a:off x="11656578" y="2181112"/>
              <a:ext cx="535422" cy="1124687"/>
            </a:xfrm>
            <a:custGeom>
              <a:rect b="b" l="l" r="r" t="t"/>
              <a:pathLst>
                <a:path extrusionOk="0" h="1124687" w="535422">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63" name="Google Shape;863;p74"/>
            <p:cNvSpPr/>
            <p:nvPr/>
          </p:nvSpPr>
          <p:spPr>
            <a:xfrm>
              <a:off x="11656578" y="3552837"/>
              <a:ext cx="535422" cy="1124688"/>
            </a:xfrm>
            <a:custGeom>
              <a:rect b="b" l="l" r="r" t="t"/>
              <a:pathLst>
                <a:path extrusionOk="0" h="1124688" w="535422">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64" name="Google Shape;864;p74"/>
            <p:cNvSpPr/>
            <p:nvPr/>
          </p:nvSpPr>
          <p:spPr>
            <a:xfrm>
              <a:off x="11656642" y="6295916"/>
              <a:ext cx="535358" cy="562084"/>
            </a:xfrm>
            <a:custGeom>
              <a:rect b="b" l="l" r="r" t="t"/>
              <a:pathLst>
                <a:path extrusionOk="0" h="562084" w="535358">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cxnSp>
        <p:nvCxnSpPr>
          <p:cNvPr id="865" name="Google Shape;865;p74"/>
          <p:cNvCxnSpPr/>
          <p:nvPr/>
        </p:nvCxnSpPr>
        <p:spPr>
          <a:xfrm>
            <a:off x="565150" y="6087110"/>
            <a:ext cx="11058344" cy="0"/>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69" name="Shape 869"/>
        <p:cNvGrpSpPr/>
        <p:nvPr/>
      </p:nvGrpSpPr>
      <p:grpSpPr>
        <a:xfrm>
          <a:off x="0" y="0"/>
          <a:ext cx="0" cy="0"/>
          <a:chOff x="0" y="0"/>
          <a:chExt cx="0" cy="0"/>
        </a:xfrm>
      </p:grpSpPr>
      <p:sp>
        <p:nvSpPr>
          <p:cNvPr id="870" name="Google Shape;870;p75"/>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1" name="Google Shape;871;p75"/>
          <p:cNvSpPr txBox="1"/>
          <p:nvPr>
            <p:ph type="title"/>
          </p:nvPr>
        </p:nvSpPr>
        <p:spPr>
          <a:xfrm>
            <a:off x="565150" y="770890"/>
            <a:ext cx="10130224" cy="126898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Arial"/>
              <a:buNone/>
            </a:pPr>
            <a:r>
              <a:rPr lang="en-US"/>
              <a:t>Relationship Between Core and Thread</a:t>
            </a:r>
            <a:endParaRPr/>
          </a:p>
        </p:txBody>
      </p:sp>
      <p:sp>
        <p:nvSpPr>
          <p:cNvPr id="872" name="Google Shape;872;p75"/>
          <p:cNvSpPr txBox="1"/>
          <p:nvPr>
            <p:ph idx="1" type="body"/>
          </p:nvPr>
        </p:nvSpPr>
        <p:spPr>
          <a:xfrm>
            <a:off x="565150" y="2160016"/>
            <a:ext cx="10130224" cy="3601212"/>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lt1"/>
              </a:buClr>
              <a:buSzPts val="2400"/>
              <a:buChar char="•"/>
            </a:pPr>
            <a:r>
              <a:rPr b="1" lang="en-US">
                <a:latin typeface="Times New Roman"/>
                <a:ea typeface="Times New Roman"/>
                <a:cs typeface="Times New Roman"/>
                <a:sym typeface="Times New Roman"/>
              </a:rPr>
              <a:t>Core is a physical hardware component whereas thread is the virtual component that manages the tasks of the core</a:t>
            </a:r>
            <a:r>
              <a:rPr lang="en-US">
                <a:latin typeface="Times New Roman"/>
                <a:ea typeface="Times New Roman"/>
                <a:cs typeface="Times New Roman"/>
                <a:sym typeface="Times New Roman"/>
              </a:rPr>
              <a:t>. Cores enable completion of more work at a time, while threads enhance computational speed and throughput. Cores use content switching but threads use multiple processors for executing different processes</a:t>
            </a:r>
            <a:endParaRPr>
              <a:latin typeface="Times New Roman"/>
              <a:ea typeface="Times New Roman"/>
              <a:cs typeface="Times New Roman"/>
              <a:sym typeface="Times New Roman"/>
            </a:endParaRPr>
          </a:p>
        </p:txBody>
      </p:sp>
      <p:grpSp>
        <p:nvGrpSpPr>
          <p:cNvPr id="873" name="Google Shape;873;p75"/>
          <p:cNvGrpSpPr/>
          <p:nvPr/>
        </p:nvGrpSpPr>
        <p:grpSpPr>
          <a:xfrm>
            <a:off x="10291748" y="0"/>
            <a:ext cx="1900252" cy="6858000"/>
            <a:chOff x="10291748" y="0"/>
            <a:chExt cx="1900252" cy="6858000"/>
          </a:xfrm>
        </p:grpSpPr>
        <p:sp>
          <p:nvSpPr>
            <p:cNvPr id="874" name="Google Shape;874;p75"/>
            <p:cNvSpPr/>
            <p:nvPr/>
          </p:nvSpPr>
          <p:spPr>
            <a:xfrm>
              <a:off x="11655829" y="809310"/>
              <a:ext cx="536171" cy="1124839"/>
            </a:xfrm>
            <a:custGeom>
              <a:rect b="b" l="l" r="r" t="t"/>
              <a:pathLst>
                <a:path extrusionOk="0" h="1124839" w="536171">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5" name="Google Shape;875;p75"/>
            <p:cNvSpPr/>
            <p:nvPr/>
          </p:nvSpPr>
          <p:spPr>
            <a:xfrm>
              <a:off x="10291748" y="0"/>
              <a:ext cx="1130725" cy="565362"/>
            </a:xfrm>
            <a:custGeom>
              <a:rect b="b" l="l" r="r" t="t"/>
              <a:pathLst>
                <a:path extrusionOk="0" h="565362" w="1130725">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6" name="Google Shape;876;p75"/>
            <p:cNvSpPr/>
            <p:nvPr/>
          </p:nvSpPr>
          <p:spPr>
            <a:xfrm>
              <a:off x="11656578" y="0"/>
              <a:ext cx="535422" cy="562344"/>
            </a:xfrm>
            <a:custGeom>
              <a:rect b="b" l="l" r="r" t="t"/>
              <a:pathLst>
                <a:path extrusionOk="0" h="562344" w="535422">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7" name="Google Shape;877;p75"/>
            <p:cNvSpPr/>
            <p:nvPr/>
          </p:nvSpPr>
          <p:spPr>
            <a:xfrm>
              <a:off x="11656578" y="2181112"/>
              <a:ext cx="535422" cy="1124687"/>
            </a:xfrm>
            <a:custGeom>
              <a:rect b="b" l="l" r="r" t="t"/>
              <a:pathLst>
                <a:path extrusionOk="0" h="1124687" w="535422">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8" name="Google Shape;878;p75"/>
            <p:cNvSpPr/>
            <p:nvPr/>
          </p:nvSpPr>
          <p:spPr>
            <a:xfrm>
              <a:off x="11656578" y="3552837"/>
              <a:ext cx="535422" cy="1124688"/>
            </a:xfrm>
            <a:custGeom>
              <a:rect b="b" l="l" r="r" t="t"/>
              <a:pathLst>
                <a:path extrusionOk="0" h="1124688" w="535422">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9" name="Google Shape;879;p75"/>
            <p:cNvSpPr/>
            <p:nvPr/>
          </p:nvSpPr>
          <p:spPr>
            <a:xfrm>
              <a:off x="11656642" y="6295916"/>
              <a:ext cx="535358" cy="562084"/>
            </a:xfrm>
            <a:custGeom>
              <a:rect b="b" l="l" r="r" t="t"/>
              <a:pathLst>
                <a:path extrusionOk="0" h="562084" w="535358">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cxnSp>
        <p:nvCxnSpPr>
          <p:cNvPr id="880" name="Google Shape;880;p75"/>
          <p:cNvCxnSpPr/>
          <p:nvPr/>
        </p:nvCxnSpPr>
        <p:spPr>
          <a:xfrm>
            <a:off x="565150" y="6087110"/>
            <a:ext cx="11058344" cy="0"/>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84" name="Shape 884"/>
        <p:cNvGrpSpPr/>
        <p:nvPr/>
      </p:nvGrpSpPr>
      <p:grpSpPr>
        <a:xfrm>
          <a:off x="0" y="0"/>
          <a:ext cx="0" cy="0"/>
          <a:chOff x="0" y="0"/>
          <a:chExt cx="0" cy="0"/>
        </a:xfrm>
      </p:grpSpPr>
      <p:sp>
        <p:nvSpPr>
          <p:cNvPr id="885" name="Google Shape;885;p76"/>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86" name="Google Shape;886;p76"/>
          <p:cNvSpPr txBox="1"/>
          <p:nvPr>
            <p:ph type="title"/>
          </p:nvPr>
        </p:nvSpPr>
        <p:spPr>
          <a:xfrm>
            <a:off x="565150" y="770890"/>
            <a:ext cx="10130224" cy="126898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Arial"/>
              <a:buNone/>
            </a:pPr>
            <a:r>
              <a:rPr lang="en-US"/>
              <a:t>Processor – RAM Relationship</a:t>
            </a:r>
            <a:endParaRPr/>
          </a:p>
        </p:txBody>
      </p:sp>
      <p:sp>
        <p:nvSpPr>
          <p:cNvPr id="887" name="Google Shape;887;p76"/>
          <p:cNvSpPr txBox="1"/>
          <p:nvPr>
            <p:ph idx="1" type="body"/>
          </p:nvPr>
        </p:nvSpPr>
        <p:spPr>
          <a:xfrm>
            <a:off x="565150" y="2160016"/>
            <a:ext cx="10130224" cy="3601212"/>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lt1"/>
              </a:buClr>
              <a:buSzPts val="1900"/>
              <a:buChar char="•"/>
            </a:pPr>
            <a:r>
              <a:rPr lang="en-US" sz="1900">
                <a:latin typeface="Times New Roman"/>
                <a:ea typeface="Times New Roman"/>
                <a:cs typeface="Times New Roman"/>
                <a:sym typeface="Times New Roman"/>
              </a:rPr>
              <a:t>RAM stands for Random Access Memory, and is used as a short-term memory storage space. The processor, also known as the CPU, provides the instructions and processing power the computer needs to do its work.</a:t>
            </a:r>
            <a:endParaRPr/>
          </a:p>
        </p:txBody>
      </p:sp>
      <p:grpSp>
        <p:nvGrpSpPr>
          <p:cNvPr id="888" name="Google Shape;888;p76"/>
          <p:cNvGrpSpPr/>
          <p:nvPr/>
        </p:nvGrpSpPr>
        <p:grpSpPr>
          <a:xfrm>
            <a:off x="10291748" y="0"/>
            <a:ext cx="1900252" cy="6858000"/>
            <a:chOff x="10291748" y="0"/>
            <a:chExt cx="1900252" cy="6858000"/>
          </a:xfrm>
        </p:grpSpPr>
        <p:sp>
          <p:nvSpPr>
            <p:cNvPr id="889" name="Google Shape;889;p76"/>
            <p:cNvSpPr/>
            <p:nvPr/>
          </p:nvSpPr>
          <p:spPr>
            <a:xfrm>
              <a:off x="11655829" y="809310"/>
              <a:ext cx="536171" cy="1124839"/>
            </a:xfrm>
            <a:custGeom>
              <a:rect b="b" l="l" r="r" t="t"/>
              <a:pathLst>
                <a:path extrusionOk="0" h="1124839" w="536171">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90" name="Google Shape;890;p76"/>
            <p:cNvSpPr/>
            <p:nvPr/>
          </p:nvSpPr>
          <p:spPr>
            <a:xfrm>
              <a:off x="10291748" y="0"/>
              <a:ext cx="1130725" cy="565362"/>
            </a:xfrm>
            <a:custGeom>
              <a:rect b="b" l="l" r="r" t="t"/>
              <a:pathLst>
                <a:path extrusionOk="0" h="565362" w="1130725">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91" name="Google Shape;891;p76"/>
            <p:cNvSpPr/>
            <p:nvPr/>
          </p:nvSpPr>
          <p:spPr>
            <a:xfrm>
              <a:off x="11656578" y="0"/>
              <a:ext cx="535422" cy="562344"/>
            </a:xfrm>
            <a:custGeom>
              <a:rect b="b" l="l" r="r" t="t"/>
              <a:pathLst>
                <a:path extrusionOk="0" h="562344" w="535422">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92" name="Google Shape;892;p76"/>
            <p:cNvSpPr/>
            <p:nvPr/>
          </p:nvSpPr>
          <p:spPr>
            <a:xfrm>
              <a:off x="11656578" y="2181112"/>
              <a:ext cx="535422" cy="1124687"/>
            </a:xfrm>
            <a:custGeom>
              <a:rect b="b" l="l" r="r" t="t"/>
              <a:pathLst>
                <a:path extrusionOk="0" h="1124687" w="535422">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93" name="Google Shape;893;p76"/>
            <p:cNvSpPr/>
            <p:nvPr/>
          </p:nvSpPr>
          <p:spPr>
            <a:xfrm>
              <a:off x="11656578" y="3552837"/>
              <a:ext cx="535422" cy="1124688"/>
            </a:xfrm>
            <a:custGeom>
              <a:rect b="b" l="l" r="r" t="t"/>
              <a:pathLst>
                <a:path extrusionOk="0" h="1124688" w="535422">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94" name="Google Shape;894;p76"/>
            <p:cNvSpPr/>
            <p:nvPr/>
          </p:nvSpPr>
          <p:spPr>
            <a:xfrm>
              <a:off x="11656642" y="6295916"/>
              <a:ext cx="535358" cy="562084"/>
            </a:xfrm>
            <a:custGeom>
              <a:rect b="b" l="l" r="r" t="t"/>
              <a:pathLst>
                <a:path extrusionOk="0" h="562084" w="535358">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cxnSp>
        <p:nvCxnSpPr>
          <p:cNvPr id="895" name="Google Shape;895;p76"/>
          <p:cNvCxnSpPr/>
          <p:nvPr/>
        </p:nvCxnSpPr>
        <p:spPr>
          <a:xfrm>
            <a:off x="565150" y="6087110"/>
            <a:ext cx="11058344" cy="0"/>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59"/>
          <p:cNvSpPr txBox="1"/>
          <p:nvPr>
            <p:ph type="title"/>
          </p:nvPr>
        </p:nvSpPr>
        <p:spPr>
          <a:xfrm>
            <a:off x="565150" y="770890"/>
            <a:ext cx="7335835" cy="126898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t>What Is RAM?</a:t>
            </a:r>
            <a:endParaRPr/>
          </a:p>
        </p:txBody>
      </p:sp>
      <p:sp>
        <p:nvSpPr>
          <p:cNvPr id="710" name="Google Shape;710;p59"/>
          <p:cNvSpPr txBox="1"/>
          <p:nvPr>
            <p:ph idx="1" type="body"/>
          </p:nvPr>
        </p:nvSpPr>
        <p:spPr>
          <a:xfrm>
            <a:off x="565150" y="2160016"/>
            <a:ext cx="7335835" cy="3601212"/>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1900"/>
              <a:buChar char="•"/>
            </a:pPr>
            <a:r>
              <a:rPr b="1" lang="en-US" sz="1900">
                <a:latin typeface="Times New Roman"/>
                <a:ea typeface="Times New Roman"/>
                <a:cs typeface="Times New Roman"/>
                <a:sym typeface="Times New Roman"/>
              </a:rPr>
              <a:t>RAM</a:t>
            </a:r>
            <a:r>
              <a:rPr lang="en-US" sz="1900">
                <a:latin typeface="Times New Roman"/>
                <a:ea typeface="Times New Roman"/>
                <a:cs typeface="Times New Roman"/>
                <a:sym typeface="Times New Roman"/>
              </a:rPr>
              <a:t> (random access memory) is a computer's short-term memory, where the data that the processor is currently using is stored. Your computer can access RAM memory much faster than data on a hard disk, </a:t>
            </a:r>
            <a:r>
              <a:rPr lang="en-US" sz="1900" u="sng">
                <a:solidFill>
                  <a:schemeClr val="hlink"/>
                </a:solidFill>
                <a:latin typeface="Times New Roman"/>
                <a:ea typeface="Times New Roman"/>
                <a:cs typeface="Times New Roman"/>
                <a:sym typeface="Times New Roman"/>
                <a:hlinkClick r:id="rId3"/>
              </a:rPr>
              <a:t>SSD</a:t>
            </a:r>
            <a:r>
              <a:rPr lang="en-US" sz="1900">
                <a:latin typeface="Times New Roman"/>
                <a:ea typeface="Times New Roman"/>
                <a:cs typeface="Times New Roman"/>
                <a:sym typeface="Times New Roman"/>
              </a:rPr>
              <a:t>, or other long-term storage device, which is why RAM capacity is critical for system performance.</a:t>
            </a:r>
            <a:endParaRPr sz="19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9" name="Shape 899"/>
        <p:cNvGrpSpPr/>
        <p:nvPr/>
      </p:nvGrpSpPr>
      <p:grpSpPr>
        <a:xfrm>
          <a:off x="0" y="0"/>
          <a:ext cx="0" cy="0"/>
          <a:chOff x="0" y="0"/>
          <a:chExt cx="0" cy="0"/>
        </a:xfrm>
      </p:grpSpPr>
      <p:sp>
        <p:nvSpPr>
          <p:cNvPr id="900" name="Google Shape;900;p77"/>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901" name="Google Shape;901;p77"/>
          <p:cNvGrpSpPr/>
          <p:nvPr/>
        </p:nvGrpSpPr>
        <p:grpSpPr>
          <a:xfrm>
            <a:off x="0" y="0"/>
            <a:ext cx="12191999" cy="6861600"/>
            <a:chOff x="1" y="0"/>
            <a:chExt cx="12191999" cy="6861600"/>
          </a:xfrm>
        </p:grpSpPr>
        <p:sp>
          <p:nvSpPr>
            <p:cNvPr id="902" name="Google Shape;902;p77"/>
            <p:cNvSpPr/>
            <p:nvPr/>
          </p:nvSpPr>
          <p:spPr>
            <a:xfrm rot="-5400000">
              <a:off x="1" y="1640114"/>
              <a:ext cx="5217886" cy="5217886"/>
            </a:xfrm>
            <a:prstGeom prst="rect">
              <a:avLst/>
            </a:prstGeom>
            <a:gradFill>
              <a:gsLst>
                <a:gs pos="0">
                  <a:srgbClr val="C6278B">
                    <a:alpha val="60000"/>
                  </a:srgbClr>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903" name="Google Shape;903;p77"/>
            <p:cNvSpPr/>
            <p:nvPr/>
          </p:nvSpPr>
          <p:spPr>
            <a:xfrm>
              <a:off x="6384514" y="0"/>
              <a:ext cx="4320000" cy="4320000"/>
            </a:xfrm>
            <a:prstGeom prst="ellipse">
              <a:avLst/>
            </a:prstGeom>
            <a:solidFill>
              <a:schemeClr val="accent3">
                <a:alpha val="9568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904" name="Google Shape;904;p77"/>
            <p:cNvSpPr/>
            <p:nvPr/>
          </p:nvSpPr>
          <p:spPr>
            <a:xfrm>
              <a:off x="6119057" y="1230054"/>
              <a:ext cx="5506886" cy="5506886"/>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905" name="Google Shape;905;p77"/>
            <p:cNvGrpSpPr/>
            <p:nvPr/>
          </p:nvGrpSpPr>
          <p:grpSpPr>
            <a:xfrm>
              <a:off x="690092" y="0"/>
              <a:ext cx="10800000" cy="6858000"/>
              <a:chOff x="2328000" y="0"/>
              <a:chExt cx="2880000" cy="1440000"/>
            </a:xfrm>
          </p:grpSpPr>
          <p:sp>
            <p:nvSpPr>
              <p:cNvPr id="906" name="Google Shape;906;p77"/>
              <p:cNvSpPr/>
              <p:nvPr/>
            </p:nvSpPr>
            <p:spPr>
              <a:xfrm>
                <a:off x="3768000" y="0"/>
                <a:ext cx="1440000" cy="1440000"/>
              </a:xfrm>
              <a:prstGeom prst="rect">
                <a:avLst/>
              </a:prstGeom>
              <a:gradFill>
                <a:gsLst>
                  <a:gs pos="0">
                    <a:schemeClr val="accent1"/>
                  </a:gs>
                  <a:gs pos="60000">
                    <a:srgbClr val="D7385B">
                      <a:alpha val="0"/>
                    </a:srgbClr>
                  </a:gs>
                  <a:gs pos="100000">
                    <a:srgbClr val="D7385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907" name="Google Shape;907;p77"/>
              <p:cNvSpPr/>
              <p:nvPr/>
            </p:nvSpPr>
            <p:spPr>
              <a:xfrm flipH="1">
                <a:off x="2328000" y="0"/>
                <a:ext cx="1440000" cy="1440000"/>
              </a:xfrm>
              <a:prstGeom prst="rect">
                <a:avLst/>
              </a:prstGeom>
              <a:gradFill>
                <a:gsLst>
                  <a:gs pos="0">
                    <a:schemeClr val="accent1"/>
                  </a:gs>
                  <a:gs pos="60000">
                    <a:srgbClr val="D7385B">
                      <a:alpha val="0"/>
                    </a:srgbClr>
                  </a:gs>
                  <a:gs pos="100000">
                    <a:srgbClr val="D7385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908" name="Google Shape;908;p77"/>
            <p:cNvGrpSpPr/>
            <p:nvPr/>
          </p:nvGrpSpPr>
          <p:grpSpPr>
            <a:xfrm rot="5400000">
              <a:off x="7048499" y="1714500"/>
              <a:ext cx="6858000" cy="3429000"/>
              <a:chOff x="0" y="0"/>
              <a:chExt cx="2880000" cy="1440000"/>
            </a:xfrm>
          </p:grpSpPr>
          <p:sp>
            <p:nvSpPr>
              <p:cNvPr id="909" name="Google Shape;909;p77"/>
              <p:cNvSpPr/>
              <p:nvPr/>
            </p:nvSpPr>
            <p:spPr>
              <a:xfrm>
                <a:off x="1440000" y="0"/>
                <a:ext cx="1440000" cy="1440000"/>
              </a:xfrm>
              <a:prstGeom prst="rect">
                <a:avLst/>
              </a:prstGeom>
              <a:gradFill>
                <a:gsLst>
                  <a:gs pos="0">
                    <a:schemeClr val="accent2"/>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910" name="Google Shape;910;p77"/>
              <p:cNvSpPr/>
              <p:nvPr/>
            </p:nvSpPr>
            <p:spPr>
              <a:xfrm flipH="1">
                <a:off x="0" y="0"/>
                <a:ext cx="1440000" cy="1440000"/>
              </a:xfrm>
              <a:prstGeom prst="rect">
                <a:avLst/>
              </a:prstGeom>
              <a:gradFill>
                <a:gsLst>
                  <a:gs pos="0">
                    <a:schemeClr val="accent2"/>
                  </a:gs>
                  <a:gs pos="60000">
                    <a:srgbClr val="C6278B">
                      <a:alpha val="0"/>
                    </a:srgbClr>
                  </a:gs>
                  <a:gs pos="100000">
                    <a:srgbClr val="C6278B">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911" name="Google Shape;911;p77"/>
            <p:cNvSpPr/>
            <p:nvPr/>
          </p:nvSpPr>
          <p:spPr>
            <a:xfrm rot="10800000">
              <a:off x="5602287" y="271887"/>
              <a:ext cx="6589713" cy="6589713"/>
            </a:xfrm>
            <a:prstGeom prst="rect">
              <a:avLst/>
            </a:prstGeom>
            <a:gradFill>
              <a:gsLst>
                <a:gs pos="0">
                  <a:schemeClr val="accent3"/>
                </a:gs>
                <a:gs pos="60000">
                  <a:srgbClr val="D038D7">
                    <a:alpha val="0"/>
                  </a:srgbClr>
                </a:gs>
                <a:gs pos="100000">
                  <a:srgbClr val="D038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912" name="Google Shape;912;p77"/>
          <p:cNvSpPr/>
          <p:nvPr/>
        </p:nvSpPr>
        <p:spPr>
          <a:xfrm>
            <a:off x="0" y="0"/>
            <a:ext cx="12192000" cy="6858000"/>
          </a:xfrm>
          <a:prstGeom prst="rect">
            <a:avLst/>
          </a:prstGeom>
          <a:gradFill>
            <a:gsLst>
              <a:gs pos="0">
                <a:srgbClr val="1B212F">
                  <a:alpha val="40000"/>
                </a:srgbClr>
              </a:gs>
              <a:gs pos="37000">
                <a:srgbClr val="1B212F">
                  <a:alpha val="40000"/>
                </a:srgbClr>
              </a:gs>
              <a:gs pos="79000">
                <a:srgbClr val="1B212F">
                  <a:alpha val="0"/>
                </a:srgbClr>
              </a:gs>
              <a:gs pos="100000">
                <a:srgbClr val="1B212F">
                  <a:alpha val="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913" name="Google Shape;913;p77"/>
          <p:cNvSpPr txBox="1"/>
          <p:nvPr>
            <p:ph type="ctrTitle"/>
          </p:nvPr>
        </p:nvSpPr>
        <p:spPr>
          <a:xfrm>
            <a:off x="540000" y="540000"/>
            <a:ext cx="4500561" cy="425981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200"/>
              <a:buFont typeface="Bell MT"/>
              <a:buNone/>
            </a:pPr>
            <a:r>
              <a:rPr lang="en-US" sz="6200"/>
              <a:t>Motherboard</a:t>
            </a:r>
            <a:br>
              <a:rPr lang="en-US" sz="6200"/>
            </a:br>
            <a:endParaRPr sz="6200"/>
          </a:p>
        </p:txBody>
      </p:sp>
      <p:pic>
        <p:nvPicPr>
          <p:cNvPr descr="Close-up of circuit board" id="914" name="Google Shape;914;p77"/>
          <p:cNvPicPr preferRelativeResize="0"/>
          <p:nvPr/>
        </p:nvPicPr>
        <p:blipFill rotWithShape="1">
          <a:blip r:embed="rId3">
            <a:alphaModFix/>
          </a:blip>
          <a:srcRect b="-3" l="37369" r="-3" t="0"/>
          <a:stretch/>
        </p:blipFill>
        <p:spPr>
          <a:xfrm>
            <a:off x="5747424" y="10"/>
            <a:ext cx="6444576" cy="68579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913"/>
                                        </p:tgtEl>
                                        <p:attrNameLst>
                                          <p:attrName>style.visibility</p:attrName>
                                        </p:attrNameLst>
                                      </p:cBhvr>
                                      <p:to>
                                        <p:strVal val="visible"/>
                                      </p:to>
                                    </p:set>
                                    <p:animEffect filter="fade" transition="in">
                                      <p:cBhvr>
                                        <p:cTn dur="400"/>
                                        <p:tgtEl>
                                          <p:spTgt spid="9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78"/>
          <p:cNvSpPr txBox="1"/>
          <p:nvPr>
            <p:ph type="title"/>
          </p:nvPr>
        </p:nvSpPr>
        <p:spPr>
          <a:xfrm>
            <a:off x="540000" y="540000"/>
            <a:ext cx="11101135" cy="1809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Bell MT"/>
              <a:buNone/>
            </a:pPr>
            <a:r>
              <a:rPr lang="en-US"/>
              <a:t>What is a motherboard?</a:t>
            </a:r>
            <a:endParaRPr/>
          </a:p>
        </p:txBody>
      </p:sp>
      <p:sp>
        <p:nvSpPr>
          <p:cNvPr id="920" name="Google Shape;920;p78"/>
          <p:cNvSpPr txBox="1"/>
          <p:nvPr>
            <p:ph idx="1" type="body"/>
          </p:nvPr>
        </p:nvSpPr>
        <p:spPr>
          <a:xfrm>
            <a:off x="540000" y="2528887"/>
            <a:ext cx="11101136" cy="3779837"/>
          </a:xfrm>
          <a:prstGeom prst="rect">
            <a:avLst/>
          </a:prstGeom>
          <a:noFill/>
          <a:ln>
            <a:noFill/>
          </a:ln>
        </p:spPr>
        <p:txBody>
          <a:bodyPr anchorCtr="0" anchor="t" bIns="45700" lIns="91425" spcFirstLastPara="1" rIns="91425" wrap="square" tIns="45700">
            <a:normAutofit/>
          </a:bodyPr>
          <a:lstStyle/>
          <a:p>
            <a:pPr indent="-269875" lvl="0" marL="269875" rtl="0" algn="l">
              <a:lnSpc>
                <a:spcPct val="125000"/>
              </a:lnSpc>
              <a:spcBef>
                <a:spcPts val="0"/>
              </a:spcBef>
              <a:spcAft>
                <a:spcPts val="0"/>
              </a:spcAft>
              <a:buClr>
                <a:schemeClr val="lt1"/>
              </a:buClr>
              <a:buSzPts val="1900"/>
              <a:buChar char="•"/>
            </a:pPr>
            <a:r>
              <a:rPr lang="en-US" sz="1900">
                <a:latin typeface="Times New Roman"/>
                <a:ea typeface="Times New Roman"/>
                <a:cs typeface="Times New Roman"/>
                <a:sym typeface="Times New Roman"/>
              </a:rPr>
              <a:t>A motherboard is the main printed circuit board in general-purpose computers and other expandable systems. It holds and allows communication between many of the crucial electronic components of a system, such as the central processing unit and memory, and provides connectors for other peripherals.</a:t>
            </a:r>
            <a:endParaRPr sz="19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79"/>
          <p:cNvSpPr txBox="1"/>
          <p:nvPr>
            <p:ph type="title"/>
          </p:nvPr>
        </p:nvSpPr>
        <p:spPr>
          <a:xfrm>
            <a:off x="540000" y="539999"/>
            <a:ext cx="11090275" cy="1209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Bell MT"/>
              <a:buNone/>
            </a:pPr>
            <a:r>
              <a:rPr lang="en-US"/>
              <a:t>Different slots in the motherboard</a:t>
            </a:r>
            <a:endParaRPr/>
          </a:p>
        </p:txBody>
      </p:sp>
      <p:sp>
        <p:nvSpPr>
          <p:cNvPr id="926" name="Google Shape;926;p79"/>
          <p:cNvSpPr txBox="1"/>
          <p:nvPr>
            <p:ph idx="1" type="body"/>
          </p:nvPr>
        </p:nvSpPr>
        <p:spPr>
          <a:xfrm>
            <a:off x="540000" y="1929600"/>
            <a:ext cx="5437186" cy="4384800"/>
          </a:xfrm>
          <a:prstGeom prst="rect">
            <a:avLst/>
          </a:prstGeom>
          <a:noFill/>
          <a:ln>
            <a:noFill/>
          </a:ln>
        </p:spPr>
        <p:txBody>
          <a:bodyPr anchorCtr="0" anchor="t" bIns="45700" lIns="91425" spcFirstLastPara="1" rIns="91425" wrap="square" tIns="45700">
            <a:normAutofit/>
          </a:bodyPr>
          <a:lstStyle/>
          <a:p>
            <a:pPr indent="0" lvl="0" marL="0" rtl="0" algn="l">
              <a:lnSpc>
                <a:spcPct val="125000"/>
              </a:lnSpc>
              <a:spcBef>
                <a:spcPts val="0"/>
              </a:spcBef>
              <a:spcAft>
                <a:spcPts val="0"/>
              </a:spcAft>
              <a:buClr>
                <a:schemeClr val="lt1"/>
              </a:buClr>
              <a:buSzPts val="1800"/>
              <a:buNone/>
            </a:pPr>
            <a:r>
              <a:rPr lang="en-US">
                <a:latin typeface="Times New Roman"/>
                <a:ea typeface="Times New Roman"/>
                <a:cs typeface="Times New Roman"/>
                <a:sym typeface="Times New Roman"/>
              </a:rPr>
              <a:t>PCI Slot </a:t>
            </a:r>
            <a:endParaRPr>
              <a:latin typeface="Times New Roman"/>
              <a:ea typeface="Times New Roman"/>
              <a:cs typeface="Times New Roman"/>
              <a:sym typeface="Times New Roman"/>
            </a:endParaRPr>
          </a:p>
          <a:p>
            <a:pPr indent="-269875" lvl="0" marL="269875" rtl="0" algn="l">
              <a:lnSpc>
                <a:spcPct val="125000"/>
              </a:lnSpc>
              <a:spcBef>
                <a:spcPts val="1000"/>
              </a:spcBef>
              <a:spcAft>
                <a:spcPts val="0"/>
              </a:spcAft>
              <a:buClr>
                <a:schemeClr val="lt1"/>
              </a:buClr>
              <a:buSzPts val="1800"/>
              <a:buChar char="•"/>
            </a:pPr>
            <a:r>
              <a:rPr lang="en-US">
                <a:latin typeface="Times New Roman"/>
                <a:ea typeface="Times New Roman"/>
                <a:cs typeface="Times New Roman"/>
                <a:sym typeface="Times New Roman"/>
              </a:rPr>
              <a:t>A PCI slot is an interface on the motherboard that allows you to put in a device that requires power, famous for coming with the first Intel Pentiums in 1993.</a:t>
            </a:r>
            <a:endParaRPr>
              <a:latin typeface="Times New Roman"/>
              <a:ea typeface="Times New Roman"/>
              <a:cs typeface="Times New Roman"/>
              <a:sym typeface="Times New Roman"/>
            </a:endParaRPr>
          </a:p>
          <a:p>
            <a:pPr indent="-269875" lvl="0" marL="269875" rtl="0" algn="l">
              <a:lnSpc>
                <a:spcPct val="125000"/>
              </a:lnSpc>
              <a:spcBef>
                <a:spcPts val="1000"/>
              </a:spcBef>
              <a:spcAft>
                <a:spcPts val="0"/>
              </a:spcAft>
              <a:buClr>
                <a:schemeClr val="lt1"/>
              </a:buClr>
              <a:buSzPts val="1800"/>
              <a:buChar char="•"/>
            </a:pPr>
            <a:r>
              <a:rPr lang="en-US">
                <a:latin typeface="Times New Roman"/>
                <a:ea typeface="Times New Roman"/>
                <a:cs typeface="Times New Roman"/>
                <a:sym typeface="Times New Roman"/>
              </a:rPr>
              <a:t>The PCI stands for ‘peripheral components interconnect’, a standard computer bus to connect </a:t>
            </a:r>
            <a:r>
              <a:rPr lang="en-US" u="sng">
                <a:solidFill>
                  <a:schemeClr val="hlink"/>
                </a:solidFill>
                <a:latin typeface="Times New Roman"/>
                <a:ea typeface="Times New Roman"/>
                <a:cs typeface="Times New Roman"/>
                <a:sym typeface="Times New Roman"/>
                <a:hlinkClick r:id="rId3"/>
              </a:rPr>
              <a:t>peripheral devices</a:t>
            </a:r>
            <a:r>
              <a:rPr lang="en-US">
                <a:latin typeface="Times New Roman"/>
                <a:ea typeface="Times New Roman"/>
                <a:cs typeface="Times New Roman"/>
                <a:sym typeface="Times New Roman"/>
              </a:rPr>
              <a:t> directly to your motherboard. Its name comes from its physical location between two other elements and from the electrical signals it sends and receives.</a:t>
            </a:r>
            <a:endParaRPr>
              <a:latin typeface="Times New Roman"/>
              <a:ea typeface="Times New Roman"/>
              <a:cs typeface="Times New Roman"/>
              <a:sym typeface="Times New Roman"/>
            </a:endParaRPr>
          </a:p>
          <a:p>
            <a:pPr indent="-155575" lvl="0" marL="269875" rtl="0" algn="l">
              <a:lnSpc>
                <a:spcPct val="125000"/>
              </a:lnSpc>
              <a:spcBef>
                <a:spcPts val="1000"/>
              </a:spcBef>
              <a:spcAft>
                <a:spcPts val="0"/>
              </a:spcAft>
              <a:buClr>
                <a:schemeClr val="lt1"/>
              </a:buClr>
              <a:buSzPts val="1800"/>
              <a:buNone/>
            </a:pPr>
            <a:r>
              <a:t/>
            </a:r>
            <a:endParaRPr/>
          </a:p>
        </p:txBody>
      </p:sp>
      <p:sp>
        <p:nvSpPr>
          <p:cNvPr id="927" name="Google Shape;927;p79"/>
          <p:cNvSpPr txBox="1"/>
          <p:nvPr>
            <p:ph idx="2" type="body"/>
          </p:nvPr>
        </p:nvSpPr>
        <p:spPr>
          <a:xfrm>
            <a:off x="6203950" y="1929600"/>
            <a:ext cx="5437186" cy="4384800"/>
          </a:xfrm>
          <a:prstGeom prst="rect">
            <a:avLst/>
          </a:prstGeom>
          <a:noFill/>
          <a:ln>
            <a:noFill/>
          </a:ln>
        </p:spPr>
        <p:txBody>
          <a:bodyPr anchorCtr="0" anchor="t" bIns="45700" lIns="91425" spcFirstLastPara="1" rIns="91425" wrap="square" tIns="45700">
            <a:normAutofit/>
          </a:bodyPr>
          <a:lstStyle/>
          <a:p>
            <a:pPr indent="0" lvl="0" marL="0" rtl="0" algn="l">
              <a:lnSpc>
                <a:spcPct val="125000"/>
              </a:lnSpc>
              <a:spcBef>
                <a:spcPts val="0"/>
              </a:spcBef>
              <a:spcAft>
                <a:spcPts val="0"/>
              </a:spcAft>
              <a:buClr>
                <a:schemeClr val="lt1"/>
              </a:buClr>
              <a:buSzPts val="1800"/>
              <a:buNone/>
            </a:pPr>
            <a:r>
              <a:rPr lang="en-US"/>
              <a:t>PCI-X </a:t>
            </a:r>
            <a:endParaRPr/>
          </a:p>
          <a:p>
            <a:pPr indent="-269875" lvl="0" marL="269875" rtl="0" algn="l">
              <a:lnSpc>
                <a:spcPct val="125000"/>
              </a:lnSpc>
              <a:spcBef>
                <a:spcPts val="1000"/>
              </a:spcBef>
              <a:spcAft>
                <a:spcPts val="0"/>
              </a:spcAft>
              <a:buClr>
                <a:schemeClr val="lt1"/>
              </a:buClr>
              <a:buSzPts val="1800"/>
              <a:buChar char="•"/>
            </a:pPr>
            <a:r>
              <a:rPr lang="en-US"/>
              <a:t>As a presence of the PCI slot, the PCI-X slot was also developed. You should not confuse these acronyms with PCI Express. The ‘X’ in this case refers to ‘expanded’.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80"/>
          <p:cNvSpPr txBox="1"/>
          <p:nvPr>
            <p:ph type="title"/>
          </p:nvPr>
        </p:nvSpPr>
        <p:spPr>
          <a:xfrm>
            <a:off x="540000" y="539999"/>
            <a:ext cx="11090275" cy="1209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Bell MT"/>
              <a:buNone/>
            </a:pPr>
            <a:r>
              <a:rPr lang="en-US"/>
              <a:t>Motherboard slots continued</a:t>
            </a:r>
            <a:endParaRPr/>
          </a:p>
          <a:p>
            <a:pPr indent="0" lvl="0" marL="0" rtl="0" algn="l">
              <a:lnSpc>
                <a:spcPct val="90000"/>
              </a:lnSpc>
              <a:spcBef>
                <a:spcPts val="0"/>
              </a:spcBef>
              <a:spcAft>
                <a:spcPts val="0"/>
              </a:spcAft>
              <a:buClr>
                <a:schemeClr val="lt1"/>
              </a:buClr>
              <a:buSzPts val="6000"/>
              <a:buFont typeface="Bell MT"/>
              <a:buNone/>
            </a:pPr>
            <a:r>
              <a:t/>
            </a:r>
            <a:endParaRPr/>
          </a:p>
        </p:txBody>
      </p:sp>
      <p:sp>
        <p:nvSpPr>
          <p:cNvPr id="933" name="Google Shape;933;p80"/>
          <p:cNvSpPr txBox="1"/>
          <p:nvPr>
            <p:ph idx="1" type="body"/>
          </p:nvPr>
        </p:nvSpPr>
        <p:spPr>
          <a:xfrm>
            <a:off x="540000" y="1929600"/>
            <a:ext cx="5437186" cy="43848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25000"/>
              </a:lnSpc>
              <a:spcBef>
                <a:spcPts val="0"/>
              </a:spcBef>
              <a:spcAft>
                <a:spcPts val="0"/>
              </a:spcAft>
              <a:buClr>
                <a:schemeClr val="lt1"/>
              </a:buClr>
              <a:buSzPct val="100000"/>
              <a:buNone/>
            </a:pPr>
            <a:r>
              <a:rPr lang="en-US">
                <a:latin typeface="Times New Roman"/>
                <a:ea typeface="Times New Roman"/>
                <a:cs typeface="Times New Roman"/>
                <a:sym typeface="Times New Roman"/>
              </a:rPr>
              <a:t>AGP</a:t>
            </a:r>
            <a:endParaRPr>
              <a:latin typeface="Times New Roman"/>
              <a:ea typeface="Times New Roman"/>
              <a:cs typeface="Times New Roman"/>
              <a:sym typeface="Times New Roman"/>
            </a:endParaRPr>
          </a:p>
          <a:p>
            <a:pPr indent="-269875" lvl="0" marL="269875" rtl="0" algn="l">
              <a:lnSpc>
                <a:spcPct val="125000"/>
              </a:lnSpc>
              <a:spcBef>
                <a:spcPts val="1000"/>
              </a:spcBef>
              <a:spcAft>
                <a:spcPts val="0"/>
              </a:spcAft>
              <a:buClr>
                <a:schemeClr val="lt1"/>
              </a:buClr>
              <a:buSzPct val="100000"/>
              <a:buChar char="•"/>
            </a:pPr>
            <a:r>
              <a:rPr lang="en-US">
                <a:latin typeface="Times New Roman"/>
                <a:ea typeface="Times New Roman"/>
                <a:cs typeface="Times New Roman"/>
                <a:sym typeface="Times New Roman"/>
              </a:rPr>
              <a:t>The acronym AGP stands for ‘Advanced/Accelerated Graphics Port’, and they are mainly designed to support video/graphic cards with high bandwidth requirements. The main advantage of these slots type is that they support a simple direct connection between the CPU and the motherboard without any connectors or cables needed.</a:t>
            </a:r>
            <a:endParaRPr>
              <a:latin typeface="Times New Roman"/>
              <a:ea typeface="Times New Roman"/>
              <a:cs typeface="Times New Roman"/>
              <a:sym typeface="Times New Roman"/>
            </a:endParaRPr>
          </a:p>
          <a:p>
            <a:pPr indent="-269875" lvl="0" marL="269875" rtl="0" algn="l">
              <a:lnSpc>
                <a:spcPct val="125000"/>
              </a:lnSpc>
              <a:spcBef>
                <a:spcPts val="1000"/>
              </a:spcBef>
              <a:spcAft>
                <a:spcPts val="0"/>
              </a:spcAft>
              <a:buClr>
                <a:schemeClr val="lt1"/>
              </a:buClr>
              <a:buSzPct val="100000"/>
              <a:buChar char="•"/>
            </a:pPr>
            <a:r>
              <a:rPr lang="en-US">
                <a:latin typeface="Times New Roman"/>
                <a:ea typeface="Times New Roman"/>
                <a:cs typeface="Times New Roman"/>
                <a:sym typeface="Times New Roman"/>
              </a:rPr>
              <a:t>AGP slots are a type of motherboard used for personal computers which were popular in the early 2000s. Initially, AGP slots were designed as an upgrade to plain PCI slots. Now, this slot is the successor to the original PCI.</a:t>
            </a:r>
            <a:endParaRPr>
              <a:latin typeface="Times New Roman"/>
              <a:ea typeface="Times New Roman"/>
              <a:cs typeface="Times New Roman"/>
              <a:sym typeface="Times New Roman"/>
            </a:endParaRPr>
          </a:p>
          <a:p>
            <a:pPr indent="-164147" lvl="0" marL="269875" rtl="0" algn="l">
              <a:lnSpc>
                <a:spcPct val="125000"/>
              </a:lnSpc>
              <a:spcBef>
                <a:spcPts val="1000"/>
              </a:spcBef>
              <a:spcAft>
                <a:spcPts val="0"/>
              </a:spcAft>
              <a:buClr>
                <a:schemeClr val="lt1"/>
              </a:buClr>
              <a:buSzPct val="100000"/>
              <a:buNone/>
            </a:pPr>
            <a:r>
              <a:t/>
            </a:r>
            <a:endParaRPr/>
          </a:p>
        </p:txBody>
      </p:sp>
      <p:sp>
        <p:nvSpPr>
          <p:cNvPr id="934" name="Google Shape;934;p80"/>
          <p:cNvSpPr txBox="1"/>
          <p:nvPr>
            <p:ph idx="2" type="body"/>
          </p:nvPr>
        </p:nvSpPr>
        <p:spPr>
          <a:xfrm>
            <a:off x="6203950" y="1929600"/>
            <a:ext cx="5437186" cy="43848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25000"/>
              </a:lnSpc>
              <a:spcBef>
                <a:spcPts val="0"/>
              </a:spcBef>
              <a:spcAft>
                <a:spcPts val="0"/>
              </a:spcAft>
              <a:buClr>
                <a:schemeClr val="lt1"/>
              </a:buClr>
              <a:buSzPct val="100000"/>
              <a:buNone/>
            </a:pPr>
            <a:r>
              <a:rPr lang="en-US">
                <a:latin typeface="Times New Roman"/>
                <a:ea typeface="Times New Roman"/>
                <a:cs typeface="Times New Roman"/>
                <a:sym typeface="Times New Roman"/>
              </a:rPr>
              <a:t>ISA</a:t>
            </a:r>
            <a:endParaRPr/>
          </a:p>
          <a:p>
            <a:pPr indent="-269875" lvl="0" marL="269875" rtl="0" algn="l">
              <a:lnSpc>
                <a:spcPct val="125000"/>
              </a:lnSpc>
              <a:spcBef>
                <a:spcPts val="1000"/>
              </a:spcBef>
              <a:spcAft>
                <a:spcPts val="0"/>
              </a:spcAft>
              <a:buClr>
                <a:schemeClr val="lt1"/>
              </a:buClr>
              <a:buSzPct val="100000"/>
              <a:buChar char="•"/>
            </a:pPr>
            <a:r>
              <a:rPr lang="en-US">
                <a:latin typeface="Times New Roman"/>
                <a:ea typeface="Times New Roman"/>
                <a:cs typeface="Times New Roman"/>
                <a:sym typeface="Times New Roman"/>
              </a:rPr>
              <a:t>ISA expansion slots are the oldest types of slots on the motherboard. ISA stands for ‘Industry Standard Architecture’ because no other slots were invented at that time. The components designed to install on ISA slot were huge in size and among the first slots to be used in </a:t>
            </a:r>
            <a:r>
              <a:rPr lang="en-US" u="sng">
                <a:solidFill>
                  <a:schemeClr val="hlink"/>
                </a:solidFill>
                <a:latin typeface="Times New Roman"/>
                <a:ea typeface="Times New Roman"/>
                <a:cs typeface="Times New Roman"/>
                <a:sym typeface="Times New Roman"/>
                <a:hlinkClick r:id="rId3"/>
              </a:rPr>
              <a:t>personal computers</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269875" lvl="0" marL="269875" rtl="0" algn="l">
              <a:lnSpc>
                <a:spcPct val="125000"/>
              </a:lnSpc>
              <a:spcBef>
                <a:spcPts val="1000"/>
              </a:spcBef>
              <a:spcAft>
                <a:spcPts val="0"/>
              </a:spcAft>
              <a:buClr>
                <a:schemeClr val="lt1"/>
              </a:buClr>
              <a:buSzPct val="100000"/>
              <a:buChar char="•"/>
            </a:pPr>
            <a:r>
              <a:rPr lang="en-US">
                <a:latin typeface="Times New Roman"/>
                <a:ea typeface="Times New Roman"/>
                <a:cs typeface="Times New Roman"/>
                <a:sym typeface="Times New Roman"/>
              </a:rPr>
              <a:t>Network cards, video cards, and other extended hardware are installed with the help of ISA slots.</a:t>
            </a:r>
            <a:endParaRPr>
              <a:latin typeface="Times New Roman"/>
              <a:ea typeface="Times New Roman"/>
              <a:cs typeface="Times New Roman"/>
              <a:sym typeface="Times New Roman"/>
            </a:endParaRPr>
          </a:p>
          <a:p>
            <a:pPr indent="-164147" lvl="0" marL="269875" rtl="0" algn="l">
              <a:lnSpc>
                <a:spcPct val="125000"/>
              </a:lnSpc>
              <a:spcBef>
                <a:spcPts val="1000"/>
              </a:spcBef>
              <a:spcAft>
                <a:spcPts val="0"/>
              </a:spcAft>
              <a:buClr>
                <a:schemeClr val="lt1"/>
              </a:buClr>
              <a:buSzPct val="1000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81"/>
          <p:cNvSpPr txBox="1"/>
          <p:nvPr>
            <p:ph type="title"/>
          </p:nvPr>
        </p:nvSpPr>
        <p:spPr>
          <a:xfrm>
            <a:off x="540000" y="539999"/>
            <a:ext cx="11090275" cy="1209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Bell MT"/>
              <a:buNone/>
            </a:pPr>
            <a:r>
              <a:rPr lang="en-US"/>
              <a:t>Motherboard slots continued</a:t>
            </a:r>
            <a:endParaRPr/>
          </a:p>
          <a:p>
            <a:pPr indent="0" lvl="0" marL="0" rtl="0" algn="l">
              <a:lnSpc>
                <a:spcPct val="90000"/>
              </a:lnSpc>
              <a:spcBef>
                <a:spcPts val="0"/>
              </a:spcBef>
              <a:spcAft>
                <a:spcPts val="0"/>
              </a:spcAft>
              <a:buClr>
                <a:schemeClr val="lt1"/>
              </a:buClr>
              <a:buSzPts val="6000"/>
              <a:buFont typeface="Bell MT"/>
              <a:buNone/>
            </a:pPr>
            <a:r>
              <a:t/>
            </a:r>
            <a:endParaRPr/>
          </a:p>
        </p:txBody>
      </p:sp>
      <p:sp>
        <p:nvSpPr>
          <p:cNvPr id="940" name="Google Shape;940;p81"/>
          <p:cNvSpPr txBox="1"/>
          <p:nvPr>
            <p:ph idx="1" type="body"/>
          </p:nvPr>
        </p:nvSpPr>
        <p:spPr>
          <a:xfrm>
            <a:off x="540000" y="1929600"/>
            <a:ext cx="5437186" cy="4384800"/>
          </a:xfrm>
          <a:prstGeom prst="rect">
            <a:avLst/>
          </a:prstGeom>
          <a:noFill/>
          <a:ln>
            <a:noFill/>
          </a:ln>
        </p:spPr>
        <p:txBody>
          <a:bodyPr anchorCtr="0" anchor="t" bIns="45700" lIns="91425" spcFirstLastPara="1" rIns="91425" wrap="square" tIns="45700">
            <a:normAutofit lnSpcReduction="10000"/>
          </a:bodyPr>
          <a:lstStyle/>
          <a:p>
            <a:pPr indent="-269875" lvl="0" marL="269875" rtl="0" algn="l">
              <a:lnSpc>
                <a:spcPct val="125000"/>
              </a:lnSpc>
              <a:spcBef>
                <a:spcPts val="0"/>
              </a:spcBef>
              <a:spcAft>
                <a:spcPts val="0"/>
              </a:spcAft>
              <a:buClr>
                <a:schemeClr val="lt1"/>
              </a:buClr>
              <a:buSzPts val="1800"/>
              <a:buChar char="•"/>
            </a:pPr>
            <a:r>
              <a:rPr lang="en-US">
                <a:latin typeface="Times New Roman"/>
                <a:ea typeface="Times New Roman"/>
                <a:cs typeface="Times New Roman"/>
                <a:sym typeface="Times New Roman"/>
              </a:rPr>
              <a:t>EISA</a:t>
            </a:r>
            <a:endParaRPr>
              <a:latin typeface="Times New Roman"/>
              <a:ea typeface="Times New Roman"/>
              <a:cs typeface="Times New Roman"/>
              <a:sym typeface="Times New Roman"/>
            </a:endParaRPr>
          </a:p>
          <a:p>
            <a:pPr indent="-269875" lvl="0" marL="269875" rtl="0" algn="l">
              <a:lnSpc>
                <a:spcPct val="125000"/>
              </a:lnSpc>
              <a:spcBef>
                <a:spcPts val="1000"/>
              </a:spcBef>
              <a:spcAft>
                <a:spcPts val="0"/>
              </a:spcAft>
              <a:buClr>
                <a:schemeClr val="lt1"/>
              </a:buClr>
              <a:buSzPts val="1800"/>
              <a:buChar char="•"/>
            </a:pPr>
            <a:r>
              <a:rPr lang="en-US">
                <a:latin typeface="Times New Roman"/>
                <a:ea typeface="Times New Roman"/>
                <a:cs typeface="Times New Roman"/>
                <a:sym typeface="Times New Roman"/>
              </a:rPr>
              <a:t>The EISA ‘Extended Industry Standard Architecture’ slots were introduced to compete with Micro Chanel Architecture by IBM.</a:t>
            </a:r>
            <a:endParaRPr>
              <a:latin typeface="Times New Roman"/>
              <a:ea typeface="Times New Roman"/>
              <a:cs typeface="Times New Roman"/>
              <a:sym typeface="Times New Roman"/>
            </a:endParaRPr>
          </a:p>
          <a:p>
            <a:pPr indent="-269875" lvl="0" marL="269875" rtl="0" algn="l">
              <a:lnSpc>
                <a:spcPct val="125000"/>
              </a:lnSpc>
              <a:spcBef>
                <a:spcPts val="1000"/>
              </a:spcBef>
              <a:spcAft>
                <a:spcPts val="0"/>
              </a:spcAft>
              <a:buClr>
                <a:schemeClr val="lt1"/>
              </a:buClr>
              <a:buSzPts val="1800"/>
              <a:buChar char="•"/>
            </a:pPr>
            <a:r>
              <a:rPr lang="en-US">
                <a:latin typeface="Times New Roman"/>
                <a:ea typeface="Times New Roman"/>
                <a:cs typeface="Times New Roman"/>
                <a:sym typeface="Times New Roman"/>
              </a:rPr>
              <a:t>Are you looking for a new motherboard that can support more than 4 ESIA Slots? Luckily, most motherboards nowadays include five or more ESIA slots built-in.</a:t>
            </a:r>
            <a:endParaRPr>
              <a:latin typeface="Times New Roman"/>
              <a:ea typeface="Times New Roman"/>
              <a:cs typeface="Times New Roman"/>
              <a:sym typeface="Times New Roman"/>
            </a:endParaRPr>
          </a:p>
          <a:p>
            <a:pPr indent="-269875" lvl="0" marL="269875" rtl="0" algn="l">
              <a:lnSpc>
                <a:spcPct val="125000"/>
              </a:lnSpc>
              <a:spcBef>
                <a:spcPts val="1000"/>
              </a:spcBef>
              <a:spcAft>
                <a:spcPts val="0"/>
              </a:spcAft>
              <a:buClr>
                <a:schemeClr val="lt1"/>
              </a:buClr>
              <a:buSzPts val="1800"/>
              <a:buChar char="•"/>
            </a:pPr>
            <a:r>
              <a:rPr lang="en-US">
                <a:latin typeface="Times New Roman"/>
                <a:ea typeface="Times New Roman"/>
                <a:cs typeface="Times New Roman"/>
                <a:sym typeface="Times New Roman"/>
              </a:rPr>
              <a:t>The main thing to remember when it comes to ESIA Slot configurations is that they range from 1x to 16x. That’s because the number in front of the x denotes how many cards are in one slot.</a:t>
            </a:r>
            <a:endParaRPr>
              <a:latin typeface="Times New Roman"/>
              <a:ea typeface="Times New Roman"/>
              <a:cs typeface="Times New Roman"/>
              <a:sym typeface="Times New Roman"/>
            </a:endParaRPr>
          </a:p>
          <a:p>
            <a:pPr indent="-155575" lvl="0" marL="269875" rtl="0" algn="l">
              <a:lnSpc>
                <a:spcPct val="125000"/>
              </a:lnSpc>
              <a:spcBef>
                <a:spcPts val="1000"/>
              </a:spcBef>
              <a:spcAft>
                <a:spcPts val="0"/>
              </a:spcAft>
              <a:buClr>
                <a:schemeClr val="lt1"/>
              </a:buClr>
              <a:buSzPts val="1800"/>
              <a:buNone/>
            </a:pPr>
            <a:r>
              <a:t/>
            </a:r>
            <a:endParaRPr/>
          </a:p>
        </p:txBody>
      </p:sp>
      <p:sp>
        <p:nvSpPr>
          <p:cNvPr id="941" name="Google Shape;941;p81"/>
          <p:cNvSpPr txBox="1"/>
          <p:nvPr>
            <p:ph idx="2" type="body"/>
          </p:nvPr>
        </p:nvSpPr>
        <p:spPr>
          <a:xfrm>
            <a:off x="6203950" y="1929600"/>
            <a:ext cx="5437186" cy="4384800"/>
          </a:xfrm>
          <a:prstGeom prst="rect">
            <a:avLst/>
          </a:prstGeom>
          <a:noFill/>
          <a:ln>
            <a:noFill/>
          </a:ln>
        </p:spPr>
        <p:txBody>
          <a:bodyPr anchorCtr="0" anchor="t" bIns="45700" lIns="91425" spcFirstLastPara="1" rIns="91425" wrap="square" tIns="45700">
            <a:normAutofit lnSpcReduction="10000"/>
          </a:bodyPr>
          <a:lstStyle/>
          <a:p>
            <a:pPr indent="-269875" lvl="0" marL="269875" rtl="0" algn="l">
              <a:lnSpc>
                <a:spcPct val="125000"/>
              </a:lnSpc>
              <a:spcBef>
                <a:spcPts val="0"/>
              </a:spcBef>
              <a:spcAft>
                <a:spcPts val="0"/>
              </a:spcAft>
              <a:buClr>
                <a:schemeClr val="lt1"/>
              </a:buClr>
              <a:buSzPts val="1800"/>
              <a:buChar char="•"/>
            </a:pPr>
            <a:r>
              <a:rPr lang="en-US">
                <a:latin typeface="Times New Roman"/>
                <a:ea typeface="Times New Roman"/>
                <a:cs typeface="Times New Roman"/>
                <a:sym typeface="Times New Roman"/>
              </a:rPr>
              <a:t>VESA</a:t>
            </a:r>
            <a:endParaRPr>
              <a:latin typeface="Times New Roman"/>
              <a:ea typeface="Times New Roman"/>
              <a:cs typeface="Times New Roman"/>
              <a:sym typeface="Times New Roman"/>
            </a:endParaRPr>
          </a:p>
          <a:p>
            <a:pPr indent="-269875" lvl="0" marL="269875" rtl="0" algn="l">
              <a:lnSpc>
                <a:spcPct val="125000"/>
              </a:lnSpc>
              <a:spcBef>
                <a:spcPts val="1000"/>
              </a:spcBef>
              <a:spcAft>
                <a:spcPts val="0"/>
              </a:spcAft>
              <a:buClr>
                <a:schemeClr val="lt1"/>
              </a:buClr>
              <a:buSzPts val="1800"/>
              <a:buChar char="•"/>
            </a:pPr>
            <a:r>
              <a:rPr lang="en-US">
                <a:latin typeface="Times New Roman"/>
                <a:ea typeface="Times New Roman"/>
                <a:cs typeface="Times New Roman"/>
                <a:sym typeface="Times New Roman"/>
              </a:rPr>
              <a:t>VESA stands for ‘Video-Electronics Standards Association’, it is a group of </a:t>
            </a:r>
            <a:r>
              <a:rPr lang="en-US" u="sng">
                <a:solidFill>
                  <a:schemeClr val="hlink"/>
                </a:solidFill>
                <a:latin typeface="Times New Roman"/>
                <a:ea typeface="Times New Roman"/>
                <a:cs typeface="Times New Roman"/>
                <a:sym typeface="Times New Roman"/>
                <a:hlinkClick r:id="rId3"/>
              </a:rPr>
              <a:t>monitor</a:t>
            </a:r>
            <a:r>
              <a:rPr lang="en-US">
                <a:latin typeface="Times New Roman"/>
                <a:ea typeface="Times New Roman"/>
                <a:cs typeface="Times New Roman"/>
                <a:sym typeface="Times New Roman"/>
              </a:rPr>
              <a:t> and graphics card manufacturers that establish video bus and display standards. The aim of VESA slots is to optimize the video operations.</a:t>
            </a:r>
            <a:endParaRPr/>
          </a:p>
          <a:p>
            <a:pPr indent="-269875" lvl="0" marL="269875" rtl="0" algn="l">
              <a:lnSpc>
                <a:spcPct val="125000"/>
              </a:lnSpc>
              <a:spcBef>
                <a:spcPts val="1000"/>
              </a:spcBef>
              <a:spcAft>
                <a:spcPts val="0"/>
              </a:spcAft>
              <a:buClr>
                <a:schemeClr val="lt1"/>
              </a:buClr>
              <a:buSzPts val="1800"/>
              <a:buChar char="•"/>
            </a:pPr>
            <a:r>
              <a:rPr lang="en-US">
                <a:latin typeface="Times New Roman"/>
                <a:ea typeface="Times New Roman"/>
                <a:cs typeface="Times New Roman"/>
                <a:sym typeface="Times New Roman"/>
              </a:rPr>
              <a:t>Although, VESA slots were only used in the PCs for a little amount of time. VESA Company introduced these slots but after some time, ISA Bus replaced VESA.</a:t>
            </a:r>
            <a:endParaRPr/>
          </a:p>
          <a:p>
            <a:pPr indent="-155575" lvl="0" marL="269875" rtl="0" algn="l">
              <a:lnSpc>
                <a:spcPct val="125000"/>
              </a:lnSpc>
              <a:spcBef>
                <a:spcPts val="1000"/>
              </a:spcBef>
              <a:spcAft>
                <a:spcPts val="0"/>
              </a:spcAft>
              <a:buClr>
                <a:schemeClr val="lt1"/>
              </a:buClr>
              <a:buSzPts val="1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82"/>
          <p:cNvSpPr txBox="1"/>
          <p:nvPr>
            <p:ph type="title"/>
          </p:nvPr>
        </p:nvSpPr>
        <p:spPr>
          <a:xfrm>
            <a:off x="540000" y="539999"/>
            <a:ext cx="11090275" cy="1209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Bell MT"/>
              <a:buNone/>
            </a:pPr>
            <a:r>
              <a:rPr lang="en-US"/>
              <a:t>Motherboard slots continued</a:t>
            </a:r>
            <a:endParaRPr/>
          </a:p>
          <a:p>
            <a:pPr indent="0" lvl="0" marL="0" rtl="0" algn="l">
              <a:lnSpc>
                <a:spcPct val="90000"/>
              </a:lnSpc>
              <a:spcBef>
                <a:spcPts val="0"/>
              </a:spcBef>
              <a:spcAft>
                <a:spcPts val="0"/>
              </a:spcAft>
              <a:buClr>
                <a:schemeClr val="lt1"/>
              </a:buClr>
              <a:buSzPts val="6000"/>
              <a:buFont typeface="Bell MT"/>
              <a:buNone/>
            </a:pPr>
            <a:r>
              <a:t/>
            </a:r>
            <a:endParaRPr/>
          </a:p>
        </p:txBody>
      </p:sp>
      <p:sp>
        <p:nvSpPr>
          <p:cNvPr id="947" name="Google Shape;947;p82"/>
          <p:cNvSpPr txBox="1"/>
          <p:nvPr>
            <p:ph idx="1" type="body"/>
          </p:nvPr>
        </p:nvSpPr>
        <p:spPr>
          <a:xfrm>
            <a:off x="540000" y="1929600"/>
            <a:ext cx="5437186" cy="4384800"/>
          </a:xfrm>
          <a:prstGeom prst="rect">
            <a:avLst/>
          </a:prstGeom>
          <a:noFill/>
          <a:ln>
            <a:noFill/>
          </a:ln>
        </p:spPr>
        <p:txBody>
          <a:bodyPr anchorCtr="0" anchor="t" bIns="45700" lIns="91425" spcFirstLastPara="1" rIns="91425" wrap="square" tIns="45700">
            <a:normAutofit fontScale="92500"/>
          </a:bodyPr>
          <a:lstStyle/>
          <a:p>
            <a:pPr indent="-269875" lvl="0" marL="269875" rtl="0" algn="l">
              <a:lnSpc>
                <a:spcPct val="125000"/>
              </a:lnSpc>
              <a:spcBef>
                <a:spcPts val="0"/>
              </a:spcBef>
              <a:spcAft>
                <a:spcPts val="0"/>
              </a:spcAft>
              <a:buClr>
                <a:schemeClr val="lt1"/>
              </a:buClr>
              <a:buSzPct val="100000"/>
              <a:buChar char="•"/>
            </a:pPr>
            <a:r>
              <a:rPr lang="en-US">
                <a:latin typeface="Times New Roman"/>
                <a:ea typeface="Times New Roman"/>
                <a:cs typeface="Times New Roman"/>
                <a:sym typeface="Times New Roman"/>
              </a:rPr>
              <a:t>RAM Slot</a:t>
            </a:r>
            <a:endParaRPr/>
          </a:p>
          <a:p>
            <a:pPr indent="-269875" lvl="0" marL="269875" rtl="0" algn="l">
              <a:lnSpc>
                <a:spcPct val="125000"/>
              </a:lnSpc>
              <a:spcBef>
                <a:spcPts val="1000"/>
              </a:spcBef>
              <a:spcAft>
                <a:spcPts val="0"/>
              </a:spcAft>
              <a:buClr>
                <a:schemeClr val="lt1"/>
              </a:buClr>
              <a:buSzPct val="100000"/>
              <a:buChar char="•"/>
            </a:pPr>
            <a:r>
              <a:rPr lang="en-US">
                <a:latin typeface="Times New Roman"/>
                <a:ea typeface="Times New Roman"/>
                <a:cs typeface="Times New Roman"/>
                <a:sym typeface="Times New Roman"/>
              </a:rPr>
              <a:t>The RAM slot on the motherboard determines the type of RAM your </a:t>
            </a:r>
            <a:r>
              <a:rPr lang="en-US" u="sng">
                <a:solidFill>
                  <a:schemeClr val="hlink"/>
                </a:solidFill>
                <a:latin typeface="Times New Roman"/>
                <a:ea typeface="Times New Roman"/>
                <a:cs typeface="Times New Roman"/>
                <a:sym typeface="Times New Roman"/>
                <a:hlinkClick r:id="rId3"/>
              </a:rPr>
              <a:t>computer</a:t>
            </a:r>
            <a:r>
              <a:rPr lang="en-US">
                <a:latin typeface="Times New Roman"/>
                <a:ea typeface="Times New Roman"/>
                <a:cs typeface="Times New Roman"/>
                <a:sym typeface="Times New Roman"/>
              </a:rPr>
              <a:t> can utilize. Depending on the motherboard, typically numbering 2 or 4 (sometimes more on high-end motherboards), usually located at the motherboard’s upper-right corner.</a:t>
            </a:r>
            <a:endParaRPr>
              <a:latin typeface="Times New Roman"/>
              <a:ea typeface="Times New Roman"/>
              <a:cs typeface="Times New Roman"/>
              <a:sym typeface="Times New Roman"/>
            </a:endParaRPr>
          </a:p>
          <a:p>
            <a:pPr indent="-269875" lvl="0" marL="269875" rtl="0" algn="l">
              <a:lnSpc>
                <a:spcPct val="125000"/>
              </a:lnSpc>
              <a:spcBef>
                <a:spcPts val="1000"/>
              </a:spcBef>
              <a:spcAft>
                <a:spcPts val="0"/>
              </a:spcAft>
              <a:buClr>
                <a:schemeClr val="lt1"/>
              </a:buClr>
              <a:buSzPct val="100000"/>
              <a:buChar char="•"/>
            </a:pPr>
            <a:r>
              <a:rPr lang="en-US">
                <a:latin typeface="Times New Roman"/>
                <a:ea typeface="Times New Roman"/>
                <a:cs typeface="Times New Roman"/>
                <a:sym typeface="Times New Roman"/>
              </a:rPr>
              <a:t>Although the RAM slots are the last thing that comes to your mind when you’re purchasing your </a:t>
            </a:r>
            <a:r>
              <a:rPr lang="en-US" u="sng">
                <a:solidFill>
                  <a:schemeClr val="hlink"/>
                </a:solidFill>
                <a:latin typeface="Times New Roman"/>
                <a:ea typeface="Times New Roman"/>
                <a:cs typeface="Times New Roman"/>
                <a:sym typeface="Times New Roman"/>
                <a:hlinkClick r:id="rId4"/>
              </a:rPr>
              <a:t>computer</a:t>
            </a:r>
            <a:r>
              <a:rPr lang="en-US">
                <a:latin typeface="Times New Roman"/>
                <a:ea typeface="Times New Roman"/>
                <a:cs typeface="Times New Roman"/>
                <a:sym typeface="Times New Roman"/>
              </a:rPr>
              <a:t>, it would be good to check that out too. Sometimes a motherboard can be a bit older, meaning that you can’t plug in the latest </a:t>
            </a:r>
            <a:r>
              <a:rPr lang="en-US" u="sng">
                <a:solidFill>
                  <a:schemeClr val="hlink"/>
                </a:solidFill>
                <a:latin typeface="Times New Roman"/>
                <a:ea typeface="Times New Roman"/>
                <a:cs typeface="Times New Roman"/>
                <a:sym typeface="Times New Roman"/>
                <a:hlinkClick r:id="rId5"/>
              </a:rPr>
              <a:t>RAM modules to upgrade</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164147" lvl="0" marL="269875" rtl="0" algn="l">
              <a:lnSpc>
                <a:spcPct val="125000"/>
              </a:lnSpc>
              <a:spcBef>
                <a:spcPts val="1000"/>
              </a:spcBef>
              <a:spcAft>
                <a:spcPts val="0"/>
              </a:spcAft>
              <a:buClr>
                <a:schemeClr val="lt1"/>
              </a:buClr>
              <a:buSzPct val="100000"/>
              <a:buNone/>
            </a:pPr>
            <a:r>
              <a:t/>
            </a:r>
            <a:endParaRPr/>
          </a:p>
        </p:txBody>
      </p:sp>
      <p:sp>
        <p:nvSpPr>
          <p:cNvPr id="948" name="Google Shape;948;p82"/>
          <p:cNvSpPr txBox="1"/>
          <p:nvPr>
            <p:ph idx="2" type="body"/>
          </p:nvPr>
        </p:nvSpPr>
        <p:spPr>
          <a:xfrm>
            <a:off x="6203950" y="1929600"/>
            <a:ext cx="5437186" cy="4384800"/>
          </a:xfrm>
          <a:prstGeom prst="rect">
            <a:avLst/>
          </a:prstGeom>
          <a:noFill/>
          <a:ln>
            <a:noFill/>
          </a:ln>
        </p:spPr>
        <p:txBody>
          <a:bodyPr anchorCtr="0" anchor="t" bIns="45700" lIns="91425" spcFirstLastPara="1" rIns="91425" wrap="square" tIns="45700">
            <a:normAutofit fontScale="92500"/>
          </a:bodyPr>
          <a:lstStyle/>
          <a:p>
            <a:pPr indent="-269875" lvl="0" marL="269875" rtl="0" algn="l">
              <a:lnSpc>
                <a:spcPct val="125000"/>
              </a:lnSpc>
              <a:spcBef>
                <a:spcPts val="0"/>
              </a:spcBef>
              <a:spcAft>
                <a:spcPts val="0"/>
              </a:spcAft>
              <a:buClr>
                <a:schemeClr val="lt1"/>
              </a:buClr>
              <a:buSzPct val="100000"/>
              <a:buChar char="•"/>
            </a:pPr>
            <a:r>
              <a:rPr lang="en-US">
                <a:latin typeface="Times New Roman"/>
                <a:ea typeface="Times New Roman"/>
                <a:cs typeface="Times New Roman"/>
                <a:sym typeface="Times New Roman"/>
              </a:rPr>
              <a:t>AMR Slot</a:t>
            </a:r>
            <a:endParaRPr/>
          </a:p>
          <a:p>
            <a:pPr indent="-269875" lvl="0" marL="269875" rtl="0" algn="l">
              <a:lnSpc>
                <a:spcPct val="125000"/>
              </a:lnSpc>
              <a:spcBef>
                <a:spcPts val="1000"/>
              </a:spcBef>
              <a:spcAft>
                <a:spcPts val="0"/>
              </a:spcAft>
              <a:buClr>
                <a:schemeClr val="lt1"/>
              </a:buClr>
              <a:buSzPct val="100000"/>
              <a:buChar char="•"/>
            </a:pPr>
            <a:r>
              <a:rPr lang="en-US">
                <a:latin typeface="Times New Roman"/>
                <a:ea typeface="Times New Roman"/>
                <a:cs typeface="Times New Roman"/>
                <a:sym typeface="Times New Roman"/>
              </a:rPr>
              <a:t>The AMR ‘Audio/Modem Rise’ slots are generally found on Pentium 3 and Pentium 4 computers on some of the motherboards. Intel designed these expansion slots to communicate with the motherboard by offering </a:t>
            </a:r>
            <a:r>
              <a:rPr lang="en-US" u="sng">
                <a:solidFill>
                  <a:schemeClr val="hlink"/>
                </a:solidFill>
                <a:latin typeface="Times New Roman"/>
                <a:ea typeface="Times New Roman"/>
                <a:cs typeface="Times New Roman"/>
                <a:sym typeface="Times New Roman"/>
                <a:hlinkClick r:id="rId6"/>
              </a:rPr>
              <a:t>analog</a:t>
            </a:r>
            <a:r>
              <a:rPr lang="en-US">
                <a:latin typeface="Times New Roman"/>
                <a:ea typeface="Times New Roman"/>
                <a:cs typeface="Times New Roman"/>
                <a:sym typeface="Times New Roman"/>
              </a:rPr>
              <a:t> capability. These slots are used to install modems and sound cards.</a:t>
            </a:r>
            <a:endParaRPr>
              <a:latin typeface="Times New Roman"/>
              <a:ea typeface="Times New Roman"/>
              <a:cs typeface="Times New Roman"/>
              <a:sym typeface="Times New Roman"/>
            </a:endParaRPr>
          </a:p>
          <a:p>
            <a:pPr indent="-269875" lvl="0" marL="269875" rtl="0" algn="l">
              <a:lnSpc>
                <a:spcPct val="125000"/>
              </a:lnSpc>
              <a:spcBef>
                <a:spcPts val="1000"/>
              </a:spcBef>
              <a:spcAft>
                <a:spcPts val="0"/>
              </a:spcAft>
              <a:buClr>
                <a:schemeClr val="lt1"/>
              </a:buClr>
              <a:buSzPct val="100000"/>
              <a:buChar char="•"/>
            </a:pPr>
            <a:r>
              <a:rPr lang="en-US">
                <a:latin typeface="Times New Roman"/>
                <a:ea typeface="Times New Roman"/>
                <a:cs typeface="Times New Roman"/>
                <a:sym typeface="Times New Roman"/>
              </a:rPr>
              <a:t>This specification allows the motherboard to be manufactured at a lower cost and frees up industry-standard expansion slots in the system for additional compatible peripherals.</a:t>
            </a:r>
            <a:endParaRPr>
              <a:latin typeface="Times New Roman"/>
              <a:ea typeface="Times New Roman"/>
              <a:cs typeface="Times New Roman"/>
              <a:sym typeface="Times New Roman"/>
            </a:endParaRPr>
          </a:p>
          <a:p>
            <a:pPr indent="-164147" lvl="0" marL="269875" rtl="0" algn="l">
              <a:lnSpc>
                <a:spcPct val="125000"/>
              </a:lnSpc>
              <a:spcBef>
                <a:spcPts val="1000"/>
              </a:spcBef>
              <a:spcAft>
                <a:spcPts val="0"/>
              </a:spcAft>
              <a:buClr>
                <a:schemeClr val="lt1"/>
              </a:buClr>
              <a:buSzPct val="1000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83"/>
          <p:cNvSpPr txBox="1"/>
          <p:nvPr>
            <p:ph type="title"/>
          </p:nvPr>
        </p:nvSpPr>
        <p:spPr>
          <a:xfrm>
            <a:off x="540000" y="539999"/>
            <a:ext cx="11090275" cy="1209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Bell MT"/>
              <a:buNone/>
            </a:pPr>
            <a:r>
              <a:rPr lang="en-US"/>
              <a:t>Motherboard slots continued</a:t>
            </a:r>
            <a:endParaRPr/>
          </a:p>
          <a:p>
            <a:pPr indent="0" lvl="0" marL="0" rtl="0" algn="l">
              <a:lnSpc>
                <a:spcPct val="90000"/>
              </a:lnSpc>
              <a:spcBef>
                <a:spcPts val="0"/>
              </a:spcBef>
              <a:spcAft>
                <a:spcPts val="0"/>
              </a:spcAft>
              <a:buClr>
                <a:schemeClr val="lt1"/>
              </a:buClr>
              <a:buSzPts val="6000"/>
              <a:buFont typeface="Bell MT"/>
              <a:buNone/>
            </a:pPr>
            <a:r>
              <a:t/>
            </a:r>
            <a:endParaRPr/>
          </a:p>
        </p:txBody>
      </p:sp>
      <p:sp>
        <p:nvSpPr>
          <p:cNvPr id="954" name="Google Shape;954;p83"/>
          <p:cNvSpPr txBox="1"/>
          <p:nvPr>
            <p:ph idx="1" type="body"/>
          </p:nvPr>
        </p:nvSpPr>
        <p:spPr>
          <a:xfrm>
            <a:off x="540000" y="1929600"/>
            <a:ext cx="5437186" cy="4384800"/>
          </a:xfrm>
          <a:prstGeom prst="rect">
            <a:avLst/>
          </a:prstGeom>
          <a:noFill/>
          <a:ln>
            <a:noFill/>
          </a:ln>
        </p:spPr>
        <p:txBody>
          <a:bodyPr anchorCtr="0" anchor="t" bIns="45700" lIns="91425" spcFirstLastPara="1" rIns="91425" wrap="square" tIns="45700">
            <a:normAutofit/>
          </a:bodyPr>
          <a:lstStyle/>
          <a:p>
            <a:pPr indent="0" lvl="0" marL="0" rtl="0" algn="l">
              <a:lnSpc>
                <a:spcPct val="125000"/>
              </a:lnSpc>
              <a:spcBef>
                <a:spcPts val="0"/>
              </a:spcBef>
              <a:spcAft>
                <a:spcPts val="0"/>
              </a:spcAft>
              <a:buClr>
                <a:schemeClr val="lt1"/>
              </a:buClr>
              <a:buSzPts val="1800"/>
              <a:buNone/>
            </a:pPr>
            <a:r>
              <a:rPr lang="en-US">
                <a:latin typeface="Times New Roman"/>
                <a:ea typeface="Times New Roman"/>
                <a:cs typeface="Times New Roman"/>
                <a:sym typeface="Times New Roman"/>
              </a:rPr>
              <a:t>CNR</a:t>
            </a:r>
            <a:endParaRPr>
              <a:latin typeface="Times New Roman"/>
              <a:ea typeface="Times New Roman"/>
              <a:cs typeface="Times New Roman"/>
              <a:sym typeface="Times New Roman"/>
            </a:endParaRPr>
          </a:p>
          <a:p>
            <a:pPr indent="-269875" lvl="0" marL="269875" rtl="0" algn="l">
              <a:lnSpc>
                <a:spcPct val="125000"/>
              </a:lnSpc>
              <a:spcBef>
                <a:spcPts val="1000"/>
              </a:spcBef>
              <a:spcAft>
                <a:spcPts val="0"/>
              </a:spcAft>
              <a:buClr>
                <a:schemeClr val="lt1"/>
              </a:buClr>
              <a:buSzPts val="1800"/>
              <a:buChar char="•"/>
            </a:pPr>
            <a:r>
              <a:rPr lang="en-US">
                <a:latin typeface="Times New Roman"/>
                <a:ea typeface="Times New Roman"/>
                <a:cs typeface="Times New Roman"/>
                <a:sym typeface="Times New Roman"/>
              </a:rPr>
              <a:t>Communications and networking slot or CNR slot is only used by the customized </a:t>
            </a:r>
            <a:r>
              <a:rPr lang="en-US" u="sng">
                <a:solidFill>
                  <a:schemeClr val="hlink"/>
                </a:solidFill>
                <a:latin typeface="Times New Roman"/>
                <a:ea typeface="Times New Roman"/>
                <a:cs typeface="Times New Roman"/>
                <a:sym typeface="Times New Roman"/>
                <a:hlinkClick r:id="rId3"/>
              </a:rPr>
              <a:t>systems for networking</a:t>
            </a:r>
            <a:r>
              <a:rPr lang="en-US">
                <a:latin typeface="Times New Roman"/>
                <a:ea typeface="Times New Roman"/>
                <a:cs typeface="Times New Roman"/>
                <a:sym typeface="Times New Roman"/>
              </a:rPr>
              <a:t>. It is a specification that supports audio, modem, USB, and LAN interfaces on core logic chipsets.</a:t>
            </a:r>
            <a:endParaRPr>
              <a:latin typeface="Times New Roman"/>
              <a:ea typeface="Times New Roman"/>
              <a:cs typeface="Times New Roman"/>
              <a:sym typeface="Times New Roman"/>
            </a:endParaRPr>
          </a:p>
          <a:p>
            <a:pPr indent="-269875" lvl="0" marL="269875" rtl="0" algn="l">
              <a:lnSpc>
                <a:spcPct val="125000"/>
              </a:lnSpc>
              <a:spcBef>
                <a:spcPts val="1000"/>
              </a:spcBef>
              <a:spcAft>
                <a:spcPts val="0"/>
              </a:spcAft>
              <a:buClr>
                <a:schemeClr val="lt1"/>
              </a:buClr>
              <a:buSzPts val="1800"/>
              <a:buChar char="•"/>
            </a:pPr>
            <a:r>
              <a:rPr lang="en-US">
                <a:latin typeface="Times New Roman"/>
                <a:ea typeface="Times New Roman"/>
                <a:cs typeface="Times New Roman"/>
                <a:sym typeface="Times New Roman"/>
              </a:rPr>
              <a:t>Today this slot is no longer found on motherboards and has been </a:t>
            </a:r>
            <a:r>
              <a:rPr lang="en-US" u="sng">
                <a:latin typeface="Times New Roman"/>
                <a:ea typeface="Times New Roman"/>
                <a:cs typeface="Times New Roman"/>
                <a:sym typeface="Times New Roman"/>
              </a:rPr>
              <a:t>replaced by PCI and PCIe</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155575" lvl="0" marL="269875" rtl="0" algn="l">
              <a:lnSpc>
                <a:spcPct val="125000"/>
              </a:lnSpc>
              <a:spcBef>
                <a:spcPts val="1000"/>
              </a:spcBef>
              <a:spcAft>
                <a:spcPts val="0"/>
              </a:spcAft>
              <a:buClr>
                <a:schemeClr val="lt1"/>
              </a:buClr>
              <a:buSzPts val="1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8" name="Shape 958"/>
        <p:cNvGrpSpPr/>
        <p:nvPr/>
      </p:nvGrpSpPr>
      <p:grpSpPr>
        <a:xfrm>
          <a:off x="0" y="0"/>
          <a:ext cx="0" cy="0"/>
          <a:chOff x="0" y="0"/>
          <a:chExt cx="0" cy="0"/>
        </a:xfrm>
      </p:grpSpPr>
      <p:grpSp>
        <p:nvGrpSpPr>
          <p:cNvPr id="959" name="Google Shape;959;p84"/>
          <p:cNvGrpSpPr/>
          <p:nvPr/>
        </p:nvGrpSpPr>
        <p:grpSpPr>
          <a:xfrm>
            <a:off x="546100" y="-4763"/>
            <a:ext cx="5014912" cy="6862763"/>
            <a:chOff x="2928938" y="-4763"/>
            <a:chExt cx="5014912" cy="6862763"/>
          </a:xfrm>
        </p:grpSpPr>
        <p:sp>
          <p:nvSpPr>
            <p:cNvPr id="960" name="Google Shape;960;p84"/>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961" name="Google Shape;961;p84"/>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962" name="Google Shape;962;p84"/>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963" name="Google Shape;963;p84"/>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964" name="Google Shape;964;p84"/>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965" name="Google Shape;965;p84"/>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966" name="Google Shape;966;p84"/>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967" name="Google Shape;967;p84"/>
          <p:cNvSpPr/>
          <p:nvPr/>
        </p:nvSpPr>
        <p:spPr>
          <a:xfrm>
            <a:off x="0" y="3955594"/>
            <a:ext cx="1828958" cy="2902407"/>
          </a:xfrm>
          <a:custGeom>
            <a:rect b="b" l="l" r="r" t="t"/>
            <a:pathLst>
              <a:path extrusionOk="0" h="2902407" w="1828958">
                <a:moveTo>
                  <a:pt x="0" y="0"/>
                </a:moveTo>
                <a:lnTo>
                  <a:pt x="1828958" y="2902407"/>
                </a:lnTo>
                <a:lnTo>
                  <a:pt x="1709896" y="2902407"/>
                </a:lnTo>
                <a:lnTo>
                  <a:pt x="0" y="63474"/>
                </a:lnTo>
                <a:close/>
              </a:path>
            </a:pathLst>
          </a:custGeom>
          <a:solidFill>
            <a:srgbClr val="262626"/>
          </a:solidFill>
          <a:ln>
            <a:noFill/>
          </a:ln>
        </p:spPr>
      </p:sp>
      <p:sp>
        <p:nvSpPr>
          <p:cNvPr id="968" name="Google Shape;968;p84"/>
          <p:cNvSpPr/>
          <p:nvPr/>
        </p:nvSpPr>
        <p:spPr>
          <a:xfrm>
            <a:off x="1" y="3220098"/>
            <a:ext cx="2910045" cy="3637903"/>
          </a:xfrm>
          <a:custGeom>
            <a:rect b="b" l="l" r="r" t="t"/>
            <a:pathLst>
              <a:path extrusionOk="0" h="3637903" w="2910045">
                <a:moveTo>
                  <a:pt x="0" y="0"/>
                </a:moveTo>
                <a:lnTo>
                  <a:pt x="2910045" y="3637903"/>
                </a:lnTo>
                <a:lnTo>
                  <a:pt x="2786220" y="3637903"/>
                </a:lnTo>
                <a:lnTo>
                  <a:pt x="0" y="20366"/>
                </a:lnTo>
                <a:close/>
              </a:path>
            </a:pathLst>
          </a:custGeom>
          <a:solidFill>
            <a:srgbClr val="0B5982"/>
          </a:solidFill>
          <a:ln>
            <a:noFill/>
          </a:ln>
        </p:spPr>
      </p:sp>
      <p:sp>
        <p:nvSpPr>
          <p:cNvPr id="969" name="Google Shape;969;p84"/>
          <p:cNvSpPr/>
          <p:nvPr/>
        </p:nvSpPr>
        <p:spPr>
          <a:xfrm>
            <a:off x="1" y="2845509"/>
            <a:ext cx="4149883" cy="4012491"/>
          </a:xfrm>
          <a:custGeom>
            <a:rect b="b" l="l" r="r" t="t"/>
            <a:pathLst>
              <a:path extrusionOk="0" h="4012491" w="4149883">
                <a:moveTo>
                  <a:pt x="0" y="0"/>
                </a:moveTo>
                <a:lnTo>
                  <a:pt x="4149883" y="4012491"/>
                </a:lnTo>
                <a:lnTo>
                  <a:pt x="2910046" y="4012491"/>
                </a:lnTo>
                <a:lnTo>
                  <a:pt x="0" y="374587"/>
                </a:lnTo>
                <a:close/>
              </a:path>
            </a:pathLst>
          </a:custGeom>
          <a:solidFill>
            <a:srgbClr val="1186C3"/>
          </a:solidFill>
          <a:ln>
            <a:noFill/>
          </a:ln>
        </p:spPr>
      </p:sp>
      <p:sp>
        <p:nvSpPr>
          <p:cNvPr id="970" name="Google Shape;970;p84"/>
          <p:cNvSpPr/>
          <p:nvPr/>
        </p:nvSpPr>
        <p:spPr>
          <a:xfrm>
            <a:off x="0" y="3332410"/>
            <a:ext cx="2719546" cy="3525590"/>
          </a:xfrm>
          <a:custGeom>
            <a:rect b="b" l="l" r="r" t="t"/>
            <a:pathLst>
              <a:path extrusionOk="0" h="3525590" w="2719546">
                <a:moveTo>
                  <a:pt x="0" y="0"/>
                </a:moveTo>
                <a:lnTo>
                  <a:pt x="2719546" y="3525590"/>
                </a:lnTo>
                <a:lnTo>
                  <a:pt x="1828959" y="3525590"/>
                </a:lnTo>
                <a:lnTo>
                  <a:pt x="0" y="623183"/>
                </a:lnTo>
                <a:close/>
              </a:path>
            </a:pathLst>
          </a:custGeom>
          <a:solidFill>
            <a:srgbClr val="404040"/>
          </a:solidFill>
          <a:ln>
            <a:noFill/>
          </a:ln>
        </p:spPr>
      </p:sp>
      <p:sp>
        <p:nvSpPr>
          <p:cNvPr id="971" name="Google Shape;971;p84"/>
          <p:cNvSpPr txBox="1"/>
          <p:nvPr>
            <p:ph type="title"/>
          </p:nvPr>
        </p:nvSpPr>
        <p:spPr>
          <a:xfrm>
            <a:off x="1524000" y="643468"/>
            <a:ext cx="9144000" cy="3618898"/>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Cache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8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What Is Cache Memory?</a:t>
            </a:r>
            <a:endParaRPr/>
          </a:p>
        </p:txBody>
      </p:sp>
      <p:sp>
        <p:nvSpPr>
          <p:cNvPr id="977" name="Google Shape;977;p85"/>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lang="en-US">
                <a:latin typeface="Times New Roman"/>
                <a:ea typeface="Times New Roman"/>
                <a:cs typeface="Times New Roman"/>
                <a:sym typeface="Times New Roman"/>
              </a:rPr>
              <a:t>Cache memory is a small-sized type of volatile computer memory that provides high-speed data access to a processor and stores frequently used computer programs, applications and data.</a:t>
            </a:r>
            <a:endParaRPr>
              <a:latin typeface="Times New Roman"/>
              <a:ea typeface="Times New Roman"/>
              <a:cs typeface="Times New Roman"/>
              <a:sym typeface="Times New Roman"/>
            </a:endParaRPr>
          </a:p>
          <a:p>
            <a:pPr indent="-285750" lvl="0" marL="285750" rtl="0" algn="l">
              <a:spcBef>
                <a:spcPts val="1080"/>
              </a:spcBef>
              <a:spcAft>
                <a:spcPts val="0"/>
              </a:spcAft>
              <a:buClr>
                <a:srgbClr val="1287C3"/>
              </a:buClr>
              <a:buSzPts val="3480"/>
              <a:buChar char="•"/>
            </a:pPr>
            <a:r>
              <a:rPr lang="en-US">
                <a:latin typeface="Times New Roman"/>
                <a:ea typeface="Times New Roman"/>
                <a:cs typeface="Times New Roman"/>
                <a:sym typeface="Times New Roman"/>
              </a:rPr>
              <a:t>A temporary storage of memory, cache makes data retrieving easier and more efficient. It is the fastest memory in a computer, and is typically integrated onto the motherboard and directly embedded in the processor or main random access memory (RAM).</a:t>
            </a:r>
            <a:endParaRPr>
              <a:latin typeface="Times New Roman"/>
              <a:ea typeface="Times New Roman"/>
              <a:cs typeface="Times New Roman"/>
              <a:sym typeface="Times New Roman"/>
            </a:endParaRPr>
          </a:p>
          <a:p>
            <a:pPr indent="-64770" lvl="0" marL="285750" rtl="0" algn="l">
              <a:spcBef>
                <a:spcPts val="1080"/>
              </a:spcBef>
              <a:spcAft>
                <a:spcPts val="0"/>
              </a:spcAft>
              <a:buClr>
                <a:srgbClr val="1287C3"/>
              </a:buClr>
              <a:buSzPts val="348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8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Types of Cache Memory</a:t>
            </a:r>
            <a:endParaRPr/>
          </a:p>
        </p:txBody>
      </p:sp>
      <p:sp>
        <p:nvSpPr>
          <p:cNvPr id="983" name="Google Shape;983;p86"/>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SzPts val="3480"/>
              <a:buNone/>
            </a:pPr>
            <a:r>
              <a:rPr b="1" lang="en-US">
                <a:latin typeface="Times New Roman"/>
                <a:ea typeface="Times New Roman"/>
                <a:cs typeface="Times New Roman"/>
                <a:sym typeface="Times New Roman"/>
              </a:rPr>
              <a:t>Level 1 (L1) cache or Primary Cache</a:t>
            </a:r>
            <a:endParaRPr/>
          </a:p>
          <a:p>
            <a:pPr indent="-285750" lvl="0" marL="285750" rtl="0" algn="just">
              <a:spcBef>
                <a:spcPts val="1080"/>
              </a:spcBef>
              <a:spcAft>
                <a:spcPts val="0"/>
              </a:spcAft>
              <a:buClr>
                <a:srgbClr val="1287C3"/>
              </a:buClr>
              <a:buSzPts val="3480"/>
              <a:buChar char="•"/>
            </a:pPr>
            <a:r>
              <a:rPr lang="en-US">
                <a:latin typeface="Times New Roman"/>
                <a:ea typeface="Times New Roman"/>
                <a:cs typeface="Times New Roman"/>
                <a:sym typeface="Times New Roman"/>
              </a:rPr>
              <a:t>L1 is the primary type cache memory. The Size of the L1 cache very small comparison to others that is between 2KB to 64KB, it depends on computer processor. It is an embedded register in the computer microprocessor(CPU).The Instructions that are required by the CPU that are  firstly searched in L1 Cache. Example of </a:t>
            </a:r>
            <a:r>
              <a:rPr lang="en-US" u="sng">
                <a:solidFill>
                  <a:schemeClr val="hlink"/>
                </a:solidFill>
                <a:latin typeface="Times New Roman"/>
                <a:ea typeface="Times New Roman"/>
                <a:cs typeface="Times New Roman"/>
                <a:sym typeface="Times New Roman"/>
                <a:hlinkClick r:id="rId3"/>
              </a:rPr>
              <a:t>registers</a:t>
            </a:r>
            <a:r>
              <a:rPr lang="en-US">
                <a:latin typeface="Times New Roman"/>
                <a:ea typeface="Times New Roman"/>
                <a:cs typeface="Times New Roman"/>
                <a:sym typeface="Times New Roman"/>
              </a:rPr>
              <a:t> are accumulator, address register,, Program counter etc.</a:t>
            </a:r>
            <a:endParaRPr>
              <a:latin typeface="Times New Roman"/>
              <a:ea typeface="Times New Roman"/>
              <a:cs typeface="Times New Roman"/>
              <a:sym typeface="Times New Roman"/>
            </a:endParaRPr>
          </a:p>
          <a:p>
            <a:pPr indent="-64770" lvl="0" marL="285750" rtl="0" algn="l">
              <a:spcBef>
                <a:spcPts val="1080"/>
              </a:spcBef>
              <a:spcAft>
                <a:spcPts val="0"/>
              </a:spcAft>
              <a:buClr>
                <a:srgbClr val="1287C3"/>
              </a:buClr>
              <a:buSzPts val="348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60"/>
          <p:cNvSpPr txBox="1"/>
          <p:nvPr>
            <p:ph type="title"/>
          </p:nvPr>
        </p:nvSpPr>
        <p:spPr>
          <a:xfrm>
            <a:off x="565150" y="770890"/>
            <a:ext cx="7335835" cy="126898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t>Types of Ram</a:t>
            </a:r>
            <a:endParaRPr/>
          </a:p>
        </p:txBody>
      </p:sp>
      <p:sp>
        <p:nvSpPr>
          <p:cNvPr id="716" name="Google Shape;716;p60"/>
          <p:cNvSpPr txBox="1"/>
          <p:nvPr>
            <p:ph idx="1" type="body"/>
          </p:nvPr>
        </p:nvSpPr>
        <p:spPr>
          <a:xfrm>
            <a:off x="565150" y="2160016"/>
            <a:ext cx="7335835" cy="3601212"/>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00000"/>
              </a:lnSpc>
              <a:spcBef>
                <a:spcPts val="0"/>
              </a:spcBef>
              <a:spcAft>
                <a:spcPts val="0"/>
              </a:spcAft>
              <a:buClr>
                <a:schemeClr val="dk1"/>
              </a:buClr>
              <a:buSzPct val="100000"/>
              <a:buChar char="•"/>
            </a:pPr>
            <a:r>
              <a:rPr b="1" lang="en-US">
                <a:latin typeface="Times New Roman"/>
                <a:ea typeface="Times New Roman"/>
                <a:cs typeface="Times New Roman"/>
                <a:sym typeface="Times New Roman"/>
              </a:rPr>
              <a:t>DRAM </a:t>
            </a:r>
            <a:r>
              <a:rPr lang="en-US">
                <a:latin typeface="Times New Roman"/>
                <a:ea typeface="Times New Roman"/>
                <a:cs typeface="Times New Roman"/>
                <a:sym typeface="Times New Roman"/>
              </a:rPr>
              <a:t>(pronounced DEE-RAM), is widely used as a computer’s main memory. Each DRAM memory cell is made up of a transistor and a capacitor within an integrated circuit, and a data bit is stored in the capacitor. Since transistors always leak a small amount, the capacitors will slowly discharge, causing information stored in it to drain; hence, DRAM has to be refreshed (given a new electronic charge) every few milliseconds to retain data.</a:t>
            </a:r>
            <a:endParaRPr>
              <a:latin typeface="Times New Roman"/>
              <a:ea typeface="Times New Roman"/>
              <a:cs typeface="Times New Roman"/>
              <a:sym typeface="Times New Roman"/>
            </a:endParaRPr>
          </a:p>
          <a:p>
            <a:pPr indent="-228600" lvl="0" marL="228600" rtl="0" algn="l">
              <a:lnSpc>
                <a:spcPct val="100000"/>
              </a:lnSpc>
              <a:spcBef>
                <a:spcPts val="900"/>
              </a:spcBef>
              <a:spcAft>
                <a:spcPts val="0"/>
              </a:spcAft>
              <a:buClr>
                <a:schemeClr val="dk1"/>
              </a:buClr>
              <a:buSzPct val="100000"/>
              <a:buChar char="•"/>
            </a:pPr>
            <a:r>
              <a:rPr b="1" lang="en-US">
                <a:latin typeface="Times New Roman"/>
                <a:ea typeface="Times New Roman"/>
                <a:cs typeface="Times New Roman"/>
                <a:sym typeface="Times New Roman"/>
              </a:rPr>
              <a:t>SRAM </a:t>
            </a:r>
            <a:r>
              <a:rPr lang="en-US">
                <a:latin typeface="Times New Roman"/>
                <a:ea typeface="Times New Roman"/>
                <a:cs typeface="Times New Roman"/>
                <a:sym typeface="Times New Roman"/>
              </a:rPr>
              <a:t>(pronounced ES-RAM) is made up of four to six transistors. It keeps data in the memory as long as power is supplied to the system unlike DRAM, which has to be refreshed periodically. As such, SRAM is faster but also more expensive, making DRAM the more prevalent memory in computer systems.</a:t>
            </a:r>
            <a:endParaRPr>
              <a:latin typeface="Times New Roman"/>
              <a:ea typeface="Times New Roman"/>
              <a:cs typeface="Times New Roman"/>
              <a:sym typeface="Times New Roman"/>
            </a:endParaRPr>
          </a:p>
          <a:p>
            <a:pPr indent="-99060" lvl="0" marL="228600" rtl="0" algn="l">
              <a:lnSpc>
                <a:spcPct val="100000"/>
              </a:lnSpc>
              <a:spcBef>
                <a:spcPts val="900"/>
              </a:spcBef>
              <a:spcAft>
                <a:spcPts val="0"/>
              </a:spcAft>
              <a:buClr>
                <a:schemeClr val="dk1"/>
              </a:buClr>
              <a:buSzPct val="1000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8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Types of Cache Memory Ctd. </a:t>
            </a:r>
            <a:endParaRPr/>
          </a:p>
        </p:txBody>
      </p:sp>
      <p:sp>
        <p:nvSpPr>
          <p:cNvPr id="989" name="Google Shape;989;p87"/>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SzPts val="3480"/>
              <a:buNone/>
            </a:pPr>
            <a:r>
              <a:rPr b="1" lang="en-US">
                <a:latin typeface="Times New Roman"/>
                <a:ea typeface="Times New Roman"/>
                <a:cs typeface="Times New Roman"/>
                <a:sym typeface="Times New Roman"/>
              </a:rPr>
              <a:t>Level 2 (L2) cache or Secondary Cache</a:t>
            </a:r>
            <a:endParaRPr/>
          </a:p>
          <a:p>
            <a:pPr indent="-285750" lvl="0" marL="285750" rtl="0" algn="just">
              <a:spcBef>
                <a:spcPts val="1080"/>
              </a:spcBef>
              <a:spcAft>
                <a:spcPts val="0"/>
              </a:spcAft>
              <a:buClr>
                <a:srgbClr val="1287C3"/>
              </a:buClr>
              <a:buSzPts val="3480"/>
              <a:buChar char="•"/>
            </a:pPr>
            <a:r>
              <a:rPr lang="en-US">
                <a:latin typeface="Times New Roman"/>
                <a:ea typeface="Times New Roman"/>
                <a:cs typeface="Times New Roman"/>
                <a:sym typeface="Times New Roman"/>
              </a:rPr>
              <a:t>L2 is secondary type cache memory. The Size of the L2 cache is more capacious than L1 that is between 256KB to 512KB.L2 cache is Located on computer microprocessor. After searching the Instructions in L1 Cache, if not found then it searched into L2 cache by computer microprocessor. The high-speed system bus interconnecting the cache to the microprocessor.</a:t>
            </a:r>
            <a:endParaRPr>
              <a:latin typeface="Times New Roman"/>
              <a:ea typeface="Times New Roman"/>
              <a:cs typeface="Times New Roman"/>
              <a:sym typeface="Times New Roman"/>
            </a:endParaRPr>
          </a:p>
          <a:p>
            <a:pPr indent="-64770" lvl="0" marL="285750" rtl="0" algn="l">
              <a:spcBef>
                <a:spcPts val="1080"/>
              </a:spcBef>
              <a:spcAft>
                <a:spcPts val="0"/>
              </a:spcAft>
              <a:buClr>
                <a:srgbClr val="1287C3"/>
              </a:buClr>
              <a:buSzPts val="348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88"/>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Types of Cache Memory Ctd.</a:t>
            </a:r>
            <a:endParaRPr/>
          </a:p>
        </p:txBody>
      </p:sp>
      <p:sp>
        <p:nvSpPr>
          <p:cNvPr id="995" name="Google Shape;995;p88"/>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SzPts val="3480"/>
              <a:buNone/>
            </a:pPr>
            <a:r>
              <a:rPr b="1" lang="en-US">
                <a:latin typeface="Times New Roman"/>
                <a:ea typeface="Times New Roman"/>
                <a:cs typeface="Times New Roman"/>
                <a:sym typeface="Times New Roman"/>
              </a:rPr>
              <a:t>Level 3 (L3) cache or Main Memory</a:t>
            </a:r>
            <a:endParaRPr b="1">
              <a:latin typeface="Times New Roman"/>
              <a:ea typeface="Times New Roman"/>
              <a:cs typeface="Times New Roman"/>
              <a:sym typeface="Times New Roman"/>
            </a:endParaRPr>
          </a:p>
          <a:p>
            <a:pPr indent="-285750" lvl="0" marL="285750" rtl="0" algn="just">
              <a:spcBef>
                <a:spcPts val="1080"/>
              </a:spcBef>
              <a:spcAft>
                <a:spcPts val="0"/>
              </a:spcAft>
              <a:buClr>
                <a:srgbClr val="1287C3"/>
              </a:buClr>
              <a:buSzPts val="3480"/>
              <a:buChar char="•"/>
            </a:pPr>
            <a:r>
              <a:rPr lang="en-US">
                <a:latin typeface="Times New Roman"/>
                <a:ea typeface="Times New Roman"/>
                <a:cs typeface="Times New Roman"/>
                <a:sym typeface="Times New Roman"/>
              </a:rPr>
              <a:t>The L3 cache is larger in size but also slower in speed than L1 and L2, it’s size is between 1MB to 8MB. In Multi core processors, each core may have separate L1 and L2,but all core share a common L3 cache. L3 cache double speed than the RAM.</a:t>
            </a:r>
            <a:endParaRPr/>
          </a:p>
          <a:p>
            <a:pPr indent="-64770" lvl="0" marL="285750" rtl="0" algn="just">
              <a:spcBef>
                <a:spcPts val="1080"/>
              </a:spcBef>
              <a:spcAft>
                <a:spcPts val="0"/>
              </a:spcAft>
              <a:buClr>
                <a:srgbClr val="1287C3"/>
              </a:buClr>
              <a:buSzPts val="3480"/>
              <a:buNone/>
            </a:pPr>
            <a:r>
              <a:t/>
            </a:r>
            <a:endParaRPr b="1"/>
          </a:p>
          <a:p>
            <a:pPr indent="-64770" lvl="0" marL="285750" rtl="0" algn="l">
              <a:spcBef>
                <a:spcPts val="1080"/>
              </a:spcBef>
              <a:spcAft>
                <a:spcPts val="0"/>
              </a:spcAft>
              <a:buClr>
                <a:srgbClr val="1287C3"/>
              </a:buClr>
              <a:buSzPts val="348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89"/>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Compare and contrast the cache</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memory in mobile and system</a:t>
            </a:r>
            <a:endParaRPr>
              <a:latin typeface="Times New Roman"/>
              <a:ea typeface="Times New Roman"/>
              <a:cs typeface="Times New Roman"/>
              <a:sym typeface="Times New Roman"/>
            </a:endParaRPr>
          </a:p>
        </p:txBody>
      </p:sp>
      <p:sp>
        <p:nvSpPr>
          <p:cNvPr id="1001" name="Google Shape;1001;p89"/>
          <p:cNvSpPr txBox="1"/>
          <p:nvPr>
            <p:ph idx="1" type="body"/>
          </p:nvPr>
        </p:nvSpPr>
        <p:spPr>
          <a:xfrm>
            <a:off x="1408110" y="2679699"/>
            <a:ext cx="10018713" cy="3124201"/>
          </a:xfrm>
          <a:prstGeom prst="rect">
            <a:avLst/>
          </a:prstGeom>
          <a:noFill/>
          <a:ln>
            <a:noFill/>
          </a:ln>
        </p:spPr>
        <p:txBody>
          <a:bodyPr anchorCtr="0" anchor="ctr" bIns="45700" lIns="91425" spcFirstLastPara="1" rIns="91425" wrap="square" tIns="45700">
            <a:normAutofit lnSpcReduction="10000"/>
          </a:bodyPr>
          <a:lstStyle/>
          <a:p>
            <a:pPr indent="-64770" lvl="0" marL="285750" rtl="0" algn="l">
              <a:spcBef>
                <a:spcPts val="0"/>
              </a:spcBef>
              <a:spcAft>
                <a:spcPts val="0"/>
              </a:spcAft>
              <a:buSzPts val="3480"/>
              <a:buNone/>
            </a:pPr>
            <a:r>
              <a:t/>
            </a:r>
            <a:endParaRPr>
              <a:latin typeface="Times New Roman"/>
              <a:ea typeface="Times New Roman"/>
              <a:cs typeface="Times New Roman"/>
              <a:sym typeface="Times New Roman"/>
            </a:endParaRPr>
          </a:p>
          <a:p>
            <a:pPr indent="-285750" lvl="0" marL="285750" rtl="0" algn="l">
              <a:spcBef>
                <a:spcPts val="1080"/>
              </a:spcBef>
              <a:spcAft>
                <a:spcPts val="0"/>
              </a:spcAft>
              <a:buClr>
                <a:srgbClr val="1287C3"/>
              </a:buClr>
              <a:buSzPts val="3480"/>
              <a:buChar char="•"/>
            </a:pPr>
            <a:r>
              <a:rPr lang="en-US">
                <a:latin typeface="Times New Roman"/>
                <a:ea typeface="Times New Roman"/>
                <a:cs typeface="Times New Roman"/>
                <a:sym typeface="Times New Roman"/>
              </a:rPr>
              <a:t>there are different levels of caching, different phone vendors use different cache size hence it is hard to generalize . But a typical modern day may have anywhere between 32KB - 512KB of L1 and L2 cache.</a:t>
            </a:r>
            <a:endParaRPr>
              <a:latin typeface="Times New Roman"/>
              <a:ea typeface="Times New Roman"/>
              <a:cs typeface="Times New Roman"/>
              <a:sym typeface="Times New Roman"/>
            </a:endParaRPr>
          </a:p>
          <a:p>
            <a:pPr indent="-285750" lvl="0" marL="285750" rtl="0" algn="l">
              <a:spcBef>
                <a:spcPts val="1080"/>
              </a:spcBef>
              <a:spcAft>
                <a:spcPts val="0"/>
              </a:spcAft>
              <a:buClr>
                <a:srgbClr val="1287C3"/>
              </a:buClr>
              <a:buSzPts val="3480"/>
              <a:buChar char="•"/>
            </a:pPr>
            <a:r>
              <a:rPr lang="en-US">
                <a:latin typeface="Times New Roman"/>
                <a:ea typeface="Times New Roman"/>
                <a:cs typeface="Times New Roman"/>
                <a:sym typeface="Times New Roman"/>
              </a:rPr>
              <a:t>Now this does not stop here. This is only two level caching supported by software, but Android supports software or virtual caching too same way Linux does (Because under the hood. Android is Linux but highly optimized one. )</a:t>
            </a:r>
            <a:endParaRPr>
              <a:latin typeface="Times New Roman"/>
              <a:ea typeface="Times New Roman"/>
              <a:cs typeface="Times New Roman"/>
              <a:sym typeface="Times New Roman"/>
            </a:endParaRPr>
          </a:p>
          <a:p>
            <a:pPr indent="-64770" lvl="0" marL="285750" rtl="0" algn="l">
              <a:spcBef>
                <a:spcPts val="1080"/>
              </a:spcBef>
              <a:spcAft>
                <a:spcPts val="0"/>
              </a:spcAft>
              <a:buClr>
                <a:srgbClr val="1287C3"/>
              </a:buClr>
              <a:buSzPts val="348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90"/>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Where is cache memory available</a:t>
            </a:r>
            <a:br>
              <a:rPr lang="en-US"/>
            </a:br>
            <a:endParaRPr/>
          </a:p>
        </p:txBody>
      </p:sp>
      <p:sp>
        <p:nvSpPr>
          <p:cNvPr id="1007" name="Google Shape;1007;p90"/>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lang="en-US">
                <a:latin typeface="Times New Roman"/>
                <a:ea typeface="Times New Roman"/>
                <a:cs typeface="Times New Roman"/>
                <a:sym typeface="Times New Roman"/>
              </a:rPr>
              <a:t>Cache memory is sometimes called CPU (central processing unit) memory because it is </a:t>
            </a:r>
            <a:r>
              <a:rPr b="1" lang="en-US">
                <a:latin typeface="Times New Roman"/>
                <a:ea typeface="Times New Roman"/>
                <a:cs typeface="Times New Roman"/>
                <a:sym typeface="Times New Roman"/>
              </a:rPr>
              <a:t>typically integrated directly into the CPU chip or placed on a separate chip that has a separate bus interconnect with the CPU</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91"/>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2400"/>
              <a:buFont typeface="Corbel"/>
              <a:buNone/>
            </a:pPr>
            <a:r>
              <a:rPr lang="en-US"/>
              <a:t>How Cache Works</a:t>
            </a:r>
            <a:endParaRPr/>
          </a:p>
        </p:txBody>
      </p:sp>
      <p:pic>
        <p:nvPicPr>
          <p:cNvPr descr="Diagram&#10;&#10;Description automatically generated" id="1013" name="Google Shape;1013;p91"/>
          <p:cNvPicPr preferRelativeResize="0"/>
          <p:nvPr>
            <p:ph idx="2" type="pic"/>
          </p:nvPr>
        </p:nvPicPr>
        <p:blipFill rotWithShape="1">
          <a:blip r:embed="rId3">
            <a:alphaModFix/>
          </a:blip>
          <a:srcRect b="16330" l="0" r="0" t="16330"/>
          <a:stretch/>
        </p:blipFill>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pic>
      <p:sp>
        <p:nvSpPr>
          <p:cNvPr id="1014" name="Google Shape;1014;p91"/>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203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92"/>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RAM &amp; Cache memory relationship</a:t>
            </a:r>
            <a:endParaRPr>
              <a:latin typeface="Times New Roman"/>
              <a:ea typeface="Times New Roman"/>
              <a:cs typeface="Times New Roman"/>
              <a:sym typeface="Times New Roman"/>
            </a:endParaRPr>
          </a:p>
        </p:txBody>
      </p:sp>
      <p:sp>
        <p:nvSpPr>
          <p:cNvPr id="1020" name="Google Shape;1020;p92"/>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lang="en-US">
                <a:latin typeface="Times New Roman"/>
                <a:ea typeface="Times New Roman"/>
                <a:cs typeface="Times New Roman"/>
                <a:sym typeface="Times New Roman"/>
              </a:rPr>
              <a:t>RAM stands for random access memory. Any file or application actively in use on a computer is stored in RAM primary memory. Cache is a smaller memory configuration reserved from main memory to make computer operations more efficient.</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61"/>
          <p:cNvSpPr txBox="1"/>
          <p:nvPr>
            <p:ph type="title"/>
          </p:nvPr>
        </p:nvSpPr>
        <p:spPr>
          <a:xfrm>
            <a:off x="565150" y="770890"/>
            <a:ext cx="7335835" cy="126898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t>RAM Performance</a:t>
            </a:r>
            <a:endParaRPr/>
          </a:p>
        </p:txBody>
      </p:sp>
      <p:sp>
        <p:nvSpPr>
          <p:cNvPr id="722" name="Google Shape;722;p61"/>
          <p:cNvSpPr txBox="1"/>
          <p:nvPr>
            <p:ph idx="1" type="body"/>
          </p:nvPr>
        </p:nvSpPr>
        <p:spPr>
          <a:xfrm>
            <a:off x="565150" y="2160016"/>
            <a:ext cx="7335835" cy="3601212"/>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1900"/>
              <a:buChar char="•"/>
            </a:pPr>
            <a:r>
              <a:rPr lang="en-US" sz="1900">
                <a:latin typeface="Times New Roman"/>
                <a:ea typeface="Times New Roman"/>
                <a:cs typeface="Times New Roman"/>
                <a:sym typeface="Times New Roman"/>
              </a:rPr>
              <a:t>Random-access memory (RAM) plays an integral role in mobile devices and desktop computers. It determines the operating capacity of a device at any given time. A computer processes data using RAM as a digital workspace for placing programs temporarily. In turn, your computer’s processor gains access to the relevant data quickly and easily.</a:t>
            </a:r>
            <a:endParaRPr sz="1900">
              <a:latin typeface="Times New Roman"/>
              <a:ea typeface="Times New Roman"/>
              <a:cs typeface="Times New Roman"/>
              <a:sym typeface="Times New Roman"/>
            </a:endParaRPr>
          </a:p>
          <a:p>
            <a:pPr indent="-228600" lvl="0" marL="228600" rtl="0" algn="l">
              <a:lnSpc>
                <a:spcPct val="100000"/>
              </a:lnSpc>
              <a:spcBef>
                <a:spcPts val="900"/>
              </a:spcBef>
              <a:spcAft>
                <a:spcPts val="0"/>
              </a:spcAft>
              <a:buClr>
                <a:schemeClr val="dk1"/>
              </a:buClr>
              <a:buSzPts val="1900"/>
              <a:buChar char="•"/>
            </a:pPr>
            <a:r>
              <a:rPr lang="en-US" sz="1900">
                <a:latin typeface="Times New Roman"/>
                <a:ea typeface="Times New Roman"/>
                <a:cs typeface="Times New Roman"/>
                <a:sym typeface="Times New Roman"/>
              </a:rPr>
              <a:t>Larger RAM space translates to more computing power, thanks to the larger space available to active programs. The computer processes information faster than a device with less RAM. For this reason, your PC can benefit from adding more RAM. You will find it easier to interact with resource-intensive apps and programs like video editing tools.</a:t>
            </a:r>
            <a:endParaRPr sz="1900">
              <a:latin typeface="Times New Roman"/>
              <a:ea typeface="Times New Roman"/>
              <a:cs typeface="Times New Roman"/>
              <a:sym typeface="Times New Roman"/>
            </a:endParaRPr>
          </a:p>
          <a:p>
            <a:pPr indent="-76200" lvl="0" marL="228600" rtl="0" algn="l">
              <a:lnSpc>
                <a:spcPct val="100000"/>
              </a:lnSpc>
              <a:spcBef>
                <a:spcPts val="900"/>
              </a:spcBef>
              <a:spcAft>
                <a:spcPts val="0"/>
              </a:spcAft>
              <a:buClr>
                <a:schemeClr val="dk1"/>
              </a:buClr>
              <a:buSzPts val="2400"/>
              <a:buNone/>
            </a:pPr>
            <a:r>
              <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62"/>
          <p:cNvSpPr txBox="1"/>
          <p:nvPr>
            <p:ph type="title"/>
          </p:nvPr>
        </p:nvSpPr>
        <p:spPr>
          <a:xfrm>
            <a:off x="565150" y="770890"/>
            <a:ext cx="7335835" cy="126898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t>RAM Performance Ctd.</a:t>
            </a:r>
            <a:endParaRPr/>
          </a:p>
        </p:txBody>
      </p:sp>
      <p:sp>
        <p:nvSpPr>
          <p:cNvPr id="728" name="Google Shape;728;p62"/>
          <p:cNvSpPr txBox="1"/>
          <p:nvPr>
            <p:ph idx="1" type="body"/>
          </p:nvPr>
        </p:nvSpPr>
        <p:spPr>
          <a:xfrm>
            <a:off x="565150" y="2160016"/>
            <a:ext cx="7335835" cy="3601212"/>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00000"/>
              </a:lnSpc>
              <a:spcBef>
                <a:spcPts val="0"/>
              </a:spcBef>
              <a:spcAft>
                <a:spcPts val="0"/>
              </a:spcAft>
              <a:buClr>
                <a:schemeClr val="dk1"/>
              </a:buClr>
              <a:buSzPct val="100000"/>
              <a:buChar char="•"/>
            </a:pPr>
            <a:r>
              <a:rPr lang="en-US">
                <a:latin typeface="Times New Roman"/>
                <a:ea typeface="Times New Roman"/>
                <a:cs typeface="Times New Roman"/>
                <a:sym typeface="Times New Roman"/>
              </a:rPr>
              <a:t>As a result, your computer can still operate optimally, even when running two or more heavy programs. With increased RAM, the apps can function properly without competing for workspace. The operating system (OS) no longer needs to perform increased code and data swapping between the resource access memory and the hard drive. Swapping is a common cause of poor processing performance.</a:t>
            </a:r>
            <a:endParaRPr/>
          </a:p>
          <a:p>
            <a:pPr indent="-228600" lvl="0" marL="228600" rtl="0" algn="l">
              <a:lnSpc>
                <a:spcPct val="100000"/>
              </a:lnSpc>
              <a:spcBef>
                <a:spcPts val="900"/>
              </a:spcBef>
              <a:spcAft>
                <a:spcPts val="0"/>
              </a:spcAft>
              <a:buClr>
                <a:schemeClr val="dk1"/>
              </a:buClr>
              <a:buSzPct val="100000"/>
              <a:buChar char="•"/>
            </a:pPr>
            <a:r>
              <a:rPr lang="en-US">
                <a:latin typeface="Times New Roman"/>
                <a:ea typeface="Times New Roman"/>
                <a:cs typeface="Times New Roman"/>
                <a:sym typeface="Times New Roman"/>
              </a:rPr>
              <a:t>Also, increased RAM enhances your ability to multitask using resource-intensive apps like Photoshop and Outlook. You can switch from one program to another without the operating system resorting to the page file to write the process memory. The page file relies on a slower hard drive for data storage.</a:t>
            </a:r>
            <a:endParaRPr/>
          </a:p>
          <a:p>
            <a:pPr indent="-99060" lvl="0" marL="228600" rtl="0" algn="l">
              <a:lnSpc>
                <a:spcPct val="100000"/>
              </a:lnSpc>
              <a:spcBef>
                <a:spcPts val="900"/>
              </a:spcBef>
              <a:spcAft>
                <a:spcPts val="0"/>
              </a:spcAft>
              <a:buClr>
                <a:schemeClr val="dk1"/>
              </a:buClr>
              <a:buSzPct val="100000"/>
              <a:buNone/>
            </a:pPr>
            <a:r>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63"/>
          <p:cNvSpPr txBox="1"/>
          <p:nvPr>
            <p:ph type="title"/>
          </p:nvPr>
        </p:nvSpPr>
        <p:spPr>
          <a:xfrm>
            <a:off x="565150" y="770890"/>
            <a:ext cx="7335835" cy="126898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t>Processor Types</a:t>
            </a:r>
            <a:endParaRPr/>
          </a:p>
        </p:txBody>
      </p:sp>
      <p:sp>
        <p:nvSpPr>
          <p:cNvPr id="734" name="Google Shape;734;p63"/>
          <p:cNvSpPr txBox="1"/>
          <p:nvPr>
            <p:ph idx="1" type="body"/>
          </p:nvPr>
        </p:nvSpPr>
        <p:spPr>
          <a:xfrm>
            <a:off x="565150" y="2160016"/>
            <a:ext cx="7335835" cy="3601212"/>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1900"/>
              <a:buChar char="•"/>
            </a:pPr>
            <a:r>
              <a:rPr b="1" lang="en-US" sz="1900">
                <a:latin typeface="Times New Roman"/>
                <a:ea typeface="Times New Roman"/>
                <a:cs typeface="Times New Roman"/>
                <a:sym typeface="Times New Roman"/>
              </a:rPr>
              <a:t>What is a processor? </a:t>
            </a:r>
            <a:endParaRPr/>
          </a:p>
          <a:p>
            <a:pPr indent="0" lvl="0" marL="0" rtl="0" algn="l">
              <a:lnSpc>
                <a:spcPct val="100000"/>
              </a:lnSpc>
              <a:spcBef>
                <a:spcPts val="900"/>
              </a:spcBef>
              <a:spcAft>
                <a:spcPts val="0"/>
              </a:spcAft>
              <a:buClr>
                <a:schemeClr val="dk1"/>
              </a:buClr>
              <a:buSzPts val="1900"/>
              <a:buNone/>
            </a:pPr>
            <a:r>
              <a:rPr lang="en-US" sz="1900">
                <a:latin typeface="Times New Roman"/>
                <a:ea typeface="Times New Roman"/>
                <a:cs typeface="Times New Roman"/>
                <a:sym typeface="Times New Roman"/>
              </a:rPr>
              <a:t>The processor is a chip or a logical circuit that responds and processes the basic instructions to drive a particular computer. The main functions of the processor are fetching, decoding, executing, and write back the operations of an instruction.</a:t>
            </a:r>
            <a:endParaRPr sz="19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64"/>
          <p:cNvSpPr txBox="1"/>
          <p:nvPr>
            <p:ph type="title"/>
          </p:nvPr>
        </p:nvSpPr>
        <p:spPr>
          <a:xfrm>
            <a:off x="565150" y="770890"/>
            <a:ext cx="7335835" cy="126898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t>Processor Types Ctd. </a:t>
            </a:r>
            <a:endParaRPr b="0"/>
          </a:p>
        </p:txBody>
      </p:sp>
      <p:sp>
        <p:nvSpPr>
          <p:cNvPr id="740" name="Google Shape;740;p64"/>
          <p:cNvSpPr txBox="1"/>
          <p:nvPr>
            <p:ph idx="1" type="body"/>
          </p:nvPr>
        </p:nvSpPr>
        <p:spPr>
          <a:xfrm>
            <a:off x="565150" y="2160016"/>
            <a:ext cx="7335835" cy="3601212"/>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1900"/>
              <a:buChar char="•"/>
            </a:pPr>
            <a:r>
              <a:rPr lang="en-US" sz="1900">
                <a:latin typeface="Times New Roman"/>
                <a:ea typeface="Times New Roman"/>
                <a:cs typeface="Times New Roman"/>
                <a:sym typeface="Times New Roman"/>
              </a:rPr>
              <a:t>Microprocessor - The processor is a chip or a logical circuit that responds and processes the basic instructions to drive a particular computer. The main functions of the processor are fetching, decoding, executing, and write back the operations of an instruction.</a:t>
            </a:r>
            <a:endParaRPr/>
          </a:p>
          <a:p>
            <a:pPr indent="-228600" lvl="0" marL="228600" rtl="0" algn="just">
              <a:lnSpc>
                <a:spcPct val="100000"/>
              </a:lnSpc>
              <a:spcBef>
                <a:spcPts val="900"/>
              </a:spcBef>
              <a:spcAft>
                <a:spcPts val="0"/>
              </a:spcAft>
              <a:buClr>
                <a:schemeClr val="dk1"/>
              </a:buClr>
              <a:buSzPts val="1900"/>
              <a:buChar char="•"/>
            </a:pPr>
            <a:r>
              <a:rPr b="1" lang="en-US" sz="1900">
                <a:latin typeface="Times New Roman"/>
                <a:ea typeface="Times New Roman"/>
                <a:cs typeface="Times New Roman"/>
                <a:sym typeface="Times New Roman"/>
              </a:rPr>
              <a:t>Microcontroller - </a:t>
            </a:r>
            <a:r>
              <a:rPr lang="en-US" sz="1900">
                <a:latin typeface="Times New Roman"/>
                <a:ea typeface="Times New Roman"/>
                <a:cs typeface="Times New Roman"/>
                <a:sym typeface="Times New Roman"/>
              </a:rPr>
              <a:t>The microcontroller is basically a computer that comes in various packages and sizes. The reading input and responding to output is the basic function of the microcontroller. Generally, it is known as General Purpose Input Output (GPIO). Some of the microcontrollers are Microchip Atmega328-AU, Microchip P1C16F877A-I/P, Microchip P1C16F1503-I/P, Microchip P1C16F671-I/SN, Microchip P1C18F45K22-I/P, etc.</a:t>
            </a:r>
            <a:endParaRPr>
              <a:latin typeface="Times New Roman"/>
              <a:ea typeface="Times New Roman"/>
              <a:cs typeface="Times New Roman"/>
              <a:sym typeface="Times New Roman"/>
            </a:endParaRPr>
          </a:p>
          <a:p>
            <a:pPr indent="-107950" lvl="0" marL="228600" rtl="0" algn="l">
              <a:lnSpc>
                <a:spcPct val="100000"/>
              </a:lnSpc>
              <a:spcBef>
                <a:spcPts val="900"/>
              </a:spcBef>
              <a:spcAft>
                <a:spcPts val="0"/>
              </a:spcAft>
              <a:buClr>
                <a:schemeClr val="dk1"/>
              </a:buClr>
              <a:buSzPts val="1900"/>
              <a:buNone/>
            </a:pPr>
            <a:r>
              <a:t/>
            </a:r>
            <a:endParaRPr sz="19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65"/>
          <p:cNvSpPr txBox="1"/>
          <p:nvPr>
            <p:ph type="title"/>
          </p:nvPr>
        </p:nvSpPr>
        <p:spPr>
          <a:xfrm>
            <a:off x="565150" y="770890"/>
            <a:ext cx="7335835" cy="126898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t>Processor Types Ctd. </a:t>
            </a:r>
            <a:endParaRPr b="0"/>
          </a:p>
          <a:p>
            <a:pPr indent="0" lvl="0" marL="0" rtl="0" algn="l">
              <a:lnSpc>
                <a:spcPct val="100000"/>
              </a:lnSpc>
              <a:spcBef>
                <a:spcPts val="0"/>
              </a:spcBef>
              <a:spcAft>
                <a:spcPts val="0"/>
              </a:spcAft>
              <a:buClr>
                <a:schemeClr val="dk1"/>
              </a:buClr>
              <a:buSzPts val="4000"/>
              <a:buFont typeface="Arial"/>
              <a:buNone/>
            </a:pPr>
            <a:r>
              <a:t/>
            </a:r>
            <a:endParaRPr/>
          </a:p>
        </p:txBody>
      </p:sp>
      <p:sp>
        <p:nvSpPr>
          <p:cNvPr id="746" name="Google Shape;746;p65"/>
          <p:cNvSpPr txBox="1"/>
          <p:nvPr>
            <p:ph idx="1" type="body"/>
          </p:nvPr>
        </p:nvSpPr>
        <p:spPr>
          <a:xfrm>
            <a:off x="565150" y="2160016"/>
            <a:ext cx="7335835" cy="3601212"/>
          </a:xfrm>
          <a:prstGeom prst="rect">
            <a:avLst/>
          </a:prstGeom>
          <a:noFill/>
          <a:ln>
            <a:noFill/>
          </a:ln>
        </p:spPr>
        <p:txBody>
          <a:bodyPr anchorCtr="0" anchor="t" bIns="45700" lIns="91425" spcFirstLastPara="1" rIns="91425" wrap="square" tIns="45700">
            <a:noAutofit/>
          </a:bodyPr>
          <a:lstStyle/>
          <a:p>
            <a:pPr indent="-228600" lvl="0" marL="228600" rtl="0" algn="just">
              <a:lnSpc>
                <a:spcPct val="100000"/>
              </a:lnSpc>
              <a:spcBef>
                <a:spcPts val="0"/>
              </a:spcBef>
              <a:spcAft>
                <a:spcPts val="0"/>
              </a:spcAft>
              <a:buClr>
                <a:schemeClr val="dk1"/>
              </a:buClr>
              <a:buSzPts val="1600"/>
              <a:buChar char="•"/>
            </a:pPr>
            <a:r>
              <a:rPr b="1" lang="en-US" sz="1600">
                <a:latin typeface="Times New Roman"/>
                <a:ea typeface="Times New Roman"/>
                <a:cs typeface="Times New Roman"/>
                <a:sym typeface="Times New Roman"/>
              </a:rPr>
              <a:t>Embedded Processor - </a:t>
            </a:r>
            <a:r>
              <a:rPr lang="en-US" sz="1600">
                <a:latin typeface="Times New Roman"/>
                <a:ea typeface="Times New Roman"/>
                <a:cs typeface="Times New Roman"/>
                <a:sym typeface="Times New Roman"/>
              </a:rPr>
              <a:t>An embedded processor is one type of processor which is designed to control mechanical functions and electrical functions. It consists of several blocks they are the processor, timer, an interrupt controller, program memory and data memory, power supply, reset and clock oscillator circuits, system application-specific circuits, ports and interfacing circuits.</a:t>
            </a:r>
            <a:endParaRPr sz="1600">
              <a:latin typeface="Times New Roman"/>
              <a:ea typeface="Times New Roman"/>
              <a:cs typeface="Times New Roman"/>
              <a:sym typeface="Times New Roman"/>
            </a:endParaRPr>
          </a:p>
          <a:p>
            <a:pPr indent="-228600" lvl="0" marL="228600" rtl="0" algn="just">
              <a:lnSpc>
                <a:spcPct val="100000"/>
              </a:lnSpc>
              <a:spcBef>
                <a:spcPts val="900"/>
              </a:spcBef>
              <a:spcAft>
                <a:spcPts val="0"/>
              </a:spcAft>
              <a:buClr>
                <a:schemeClr val="dk1"/>
              </a:buClr>
              <a:buSzPts val="1600"/>
              <a:buChar char="•"/>
            </a:pPr>
            <a:r>
              <a:rPr b="1" lang="en-US" sz="1600">
                <a:latin typeface="Times New Roman"/>
                <a:ea typeface="Times New Roman"/>
                <a:cs typeface="Times New Roman"/>
                <a:sym typeface="Times New Roman"/>
              </a:rPr>
              <a:t>Digital Signal Processor - </a:t>
            </a:r>
            <a:r>
              <a:rPr lang="en-US" sz="1600">
                <a:latin typeface="Times New Roman"/>
                <a:ea typeface="Times New Roman"/>
                <a:cs typeface="Times New Roman"/>
                <a:sym typeface="Times New Roman"/>
              </a:rPr>
              <a:t>The digital signal processor is one type of processor used for measuring, filtering and/or compress digital or analog signals. The signal processing means analysis and manipulation of signal. This processing can be done via computer or </a:t>
            </a:r>
            <a:r>
              <a:rPr lang="en-US" sz="1600" u="sng">
                <a:solidFill>
                  <a:schemeClr val="hlink"/>
                </a:solidFill>
                <a:latin typeface="Times New Roman"/>
                <a:ea typeface="Times New Roman"/>
                <a:cs typeface="Times New Roman"/>
                <a:sym typeface="Times New Roman"/>
                <a:hlinkClick r:id="rId3"/>
              </a:rPr>
              <a:t>Application Specific Integrated Circuits (ASIC)</a:t>
            </a:r>
            <a:r>
              <a:rPr lang="en-US" sz="1600">
                <a:latin typeface="Times New Roman"/>
                <a:ea typeface="Times New Roman"/>
                <a:cs typeface="Times New Roman"/>
                <a:sym typeface="Times New Roman"/>
              </a:rPr>
              <a:t>, Field Programmable Gate Array (FPGA) or Digital Signal Processor (DSP) to obtain the clear signal. The DSP processors are used in an oscilloscope, barcode scanners, mobile phones, printers, etc. These processors are fast and use for real-time applications. The typical DSP system is shown in the below figure.</a:t>
            </a:r>
            <a:endParaRPr sz="1600">
              <a:latin typeface="Times New Roman"/>
              <a:ea typeface="Times New Roman"/>
              <a:cs typeface="Times New Roman"/>
              <a:sym typeface="Times New Roman"/>
            </a:endParaRPr>
          </a:p>
          <a:p>
            <a:pPr indent="-76200" lvl="0" marL="228600" rtl="0" algn="l">
              <a:lnSpc>
                <a:spcPct val="100000"/>
              </a:lnSpc>
              <a:spcBef>
                <a:spcPts val="900"/>
              </a:spcBef>
              <a:spcAft>
                <a:spcPts val="0"/>
              </a:spcAft>
              <a:buClr>
                <a:schemeClr val="dk1"/>
              </a:buClr>
              <a:buSzPts val="24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66"/>
          <p:cNvSpPr txBox="1"/>
          <p:nvPr>
            <p:ph type="title"/>
          </p:nvPr>
        </p:nvSpPr>
        <p:spPr>
          <a:xfrm>
            <a:off x="565150" y="770890"/>
            <a:ext cx="7335835" cy="126898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t>Processor Types Ctd. </a:t>
            </a:r>
            <a:endParaRPr b="0"/>
          </a:p>
          <a:p>
            <a:pPr indent="0" lvl="0" marL="0" rtl="0" algn="l">
              <a:lnSpc>
                <a:spcPct val="100000"/>
              </a:lnSpc>
              <a:spcBef>
                <a:spcPts val="0"/>
              </a:spcBef>
              <a:spcAft>
                <a:spcPts val="0"/>
              </a:spcAft>
              <a:buClr>
                <a:schemeClr val="dk1"/>
              </a:buClr>
              <a:buSzPts val="4000"/>
              <a:buFont typeface="Arial"/>
              <a:buNone/>
            </a:pPr>
            <a:r>
              <a:t/>
            </a:r>
            <a:endParaRPr/>
          </a:p>
        </p:txBody>
      </p:sp>
      <p:sp>
        <p:nvSpPr>
          <p:cNvPr id="752" name="Google Shape;752;p66"/>
          <p:cNvSpPr txBox="1"/>
          <p:nvPr>
            <p:ph idx="1" type="body"/>
          </p:nvPr>
        </p:nvSpPr>
        <p:spPr>
          <a:xfrm>
            <a:off x="565150" y="2160016"/>
            <a:ext cx="7335835" cy="3601212"/>
          </a:xfrm>
          <a:prstGeom prst="rect">
            <a:avLst/>
          </a:prstGeom>
          <a:noFill/>
          <a:ln>
            <a:noFill/>
          </a:ln>
        </p:spPr>
        <p:txBody>
          <a:bodyPr anchorCtr="0" anchor="t" bIns="45700" lIns="91425" spcFirstLastPara="1" rIns="91425" wrap="square" tIns="45700">
            <a:normAutofit fontScale="92500" lnSpcReduction="20000"/>
          </a:bodyPr>
          <a:lstStyle/>
          <a:p>
            <a:pPr indent="-228631" lvl="0" marL="228600" rtl="0" algn="just">
              <a:lnSpc>
                <a:spcPct val="100000"/>
              </a:lnSpc>
              <a:spcBef>
                <a:spcPts val="0"/>
              </a:spcBef>
              <a:spcAft>
                <a:spcPts val="0"/>
              </a:spcAft>
              <a:buClr>
                <a:schemeClr val="dk1"/>
              </a:buClr>
              <a:buSzPct val="100000"/>
              <a:buChar char="•"/>
            </a:pPr>
            <a:r>
              <a:rPr b="1" lang="en-US" sz="1900">
                <a:latin typeface="Times New Roman"/>
                <a:ea typeface="Times New Roman"/>
                <a:cs typeface="Times New Roman"/>
                <a:sym typeface="Times New Roman"/>
              </a:rPr>
              <a:t>Media Processor - </a:t>
            </a:r>
            <a:r>
              <a:rPr lang="en-US" sz="1900">
                <a:latin typeface="Times New Roman"/>
                <a:ea typeface="Times New Roman"/>
                <a:cs typeface="Times New Roman"/>
                <a:sym typeface="Times New Roman"/>
              </a:rPr>
              <a:t>The image/video processor is the media processor that is designed or created to deal with the data in real-time. The voice user interface and professional audio are the applications of the audio processor. Some of the media processors are TN2302AP IP, IN2602 AP IP, DM3730, DM3725, DM37385, DM388, TMS320DM6467, TMS320DM6431, etc</a:t>
            </a:r>
            <a:endParaRPr sz="1900">
              <a:latin typeface="Times New Roman"/>
              <a:ea typeface="Times New Roman"/>
              <a:cs typeface="Times New Roman"/>
              <a:sym typeface="Times New Roman"/>
            </a:endParaRPr>
          </a:p>
          <a:p>
            <a:pPr indent="-228631" lvl="0" marL="228600" rtl="0" algn="just">
              <a:lnSpc>
                <a:spcPct val="100000"/>
              </a:lnSpc>
              <a:spcBef>
                <a:spcPts val="900"/>
              </a:spcBef>
              <a:spcAft>
                <a:spcPts val="0"/>
              </a:spcAft>
              <a:buClr>
                <a:schemeClr val="dk1"/>
              </a:buClr>
              <a:buSzPct val="100000"/>
              <a:buChar char="•"/>
            </a:pPr>
            <a:r>
              <a:rPr b="1" lang="en-US" sz="1900">
                <a:latin typeface="Times New Roman"/>
                <a:ea typeface="Times New Roman"/>
                <a:cs typeface="Times New Roman"/>
                <a:sym typeface="Times New Roman"/>
              </a:rPr>
              <a:t>Application-Specific System Processors (ASSPs) - </a:t>
            </a:r>
            <a:r>
              <a:rPr lang="en-US" sz="1900">
                <a:latin typeface="Times New Roman"/>
                <a:ea typeface="Times New Roman"/>
                <a:cs typeface="Times New Roman"/>
                <a:sym typeface="Times New Roman"/>
              </a:rPr>
              <a:t>The application-specific system processor is a semiconductor </a:t>
            </a:r>
            <a:r>
              <a:rPr lang="en-US" sz="1900" u="sng">
                <a:solidFill>
                  <a:schemeClr val="hlink"/>
                </a:solidFill>
                <a:latin typeface="Times New Roman"/>
                <a:ea typeface="Times New Roman"/>
                <a:cs typeface="Times New Roman"/>
                <a:sym typeface="Times New Roman"/>
                <a:hlinkClick r:id="rId3"/>
              </a:rPr>
              <a:t>integrated circuit</a:t>
            </a:r>
            <a:r>
              <a:rPr lang="en-US" sz="1900">
                <a:latin typeface="Times New Roman"/>
                <a:ea typeface="Times New Roman"/>
                <a:cs typeface="Times New Roman"/>
                <a:sym typeface="Times New Roman"/>
              </a:rPr>
              <a:t> product used to implements a specific function. The performance, characteristics and die size of the application-specific system processor is the same as the ASIC. The ASSP’s are used in various types of industries to perform video encoding or decoding and audio encoding or decoding. In place of embedded software, the application-specific system processor is used to run the application and it provides the solution faster. Example: IIM7100, W3100A</a:t>
            </a:r>
            <a:endParaRPr sz="1900">
              <a:latin typeface="Times New Roman"/>
              <a:ea typeface="Times New Roman"/>
              <a:cs typeface="Times New Roman"/>
              <a:sym typeface="Times New Roman"/>
            </a:endParaRPr>
          </a:p>
          <a:p>
            <a:pPr indent="-87629" lvl="0" marL="228600" rtl="0" algn="l">
              <a:lnSpc>
                <a:spcPct val="100000"/>
              </a:lnSpc>
              <a:spcBef>
                <a:spcPts val="900"/>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lowVTI">
  <a:themeElements>
    <a:clrScheme name="AnalogousFromDarkSeedLeftStep">
      <a:dk1>
        <a:srgbClr val="000000"/>
      </a:dk1>
      <a:lt1>
        <a:srgbClr val="FFFFFF"/>
      </a:lt1>
      <a:dk2>
        <a:srgbClr val="1B212F"/>
      </a:dk2>
      <a:lt2>
        <a:srgbClr val="F0F3F3"/>
      </a:lt2>
      <a:accent1>
        <a:srgbClr val="D7385B"/>
      </a:accent1>
      <a:accent2>
        <a:srgbClr val="C6278B"/>
      </a:accent2>
      <a:accent3>
        <a:srgbClr val="D038D7"/>
      </a:accent3>
      <a:accent4>
        <a:srgbClr val="7C27C6"/>
      </a:accent4>
      <a:accent5>
        <a:srgbClr val="4B38D7"/>
      </a:accent5>
      <a:accent6>
        <a:srgbClr val="2756C6"/>
      </a:accent6>
      <a:hlink>
        <a:srgbClr val="7757C7"/>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imeoVTI">
  <a:themeElements>
    <a:clrScheme name="AnalogousFromRegularSeedRightStep">
      <a:dk1>
        <a:srgbClr val="000000"/>
      </a:dk1>
      <a:lt1>
        <a:srgbClr val="FFFFFF"/>
      </a:lt1>
      <a:dk2>
        <a:srgbClr val="1F301B"/>
      </a:dk2>
      <a:lt2>
        <a:srgbClr val="F0F1F3"/>
      </a:lt2>
      <a:accent1>
        <a:srgbClr val="D79527"/>
      </a:accent1>
      <a:accent2>
        <a:srgbClr val="A1A713"/>
      </a:accent2>
      <a:accent3>
        <a:srgbClr val="6EB120"/>
      </a:accent3>
      <a:accent4>
        <a:srgbClr val="29B915"/>
      </a:accent4>
      <a:accent5>
        <a:srgbClr val="21B94E"/>
      </a:accent5>
      <a:accent6>
        <a:srgbClr val="14B788"/>
      </a:accent6>
      <a:hlink>
        <a:srgbClr val="4674C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unchcardVTI">
  <a:themeElements>
    <a:clrScheme name="AnalogousFromLightSeedRightStep">
      <a:dk1>
        <a:srgbClr val="000000"/>
      </a:dk1>
      <a:lt1>
        <a:srgbClr val="FFFFFF"/>
      </a:lt1>
      <a:dk2>
        <a:srgbClr val="2E3920"/>
      </a:dk2>
      <a:lt2>
        <a:srgbClr val="E2E7E8"/>
      </a:lt2>
      <a:accent1>
        <a:srgbClr val="C2988D"/>
      </a:accent1>
      <a:accent2>
        <a:srgbClr val="B7A17D"/>
      </a:accent2>
      <a:accent3>
        <a:srgbClr val="A4A67E"/>
      </a:accent3>
      <a:accent4>
        <a:srgbClr val="91A974"/>
      </a:accent4>
      <a:accent5>
        <a:srgbClr val="87AB81"/>
      </a:accent5>
      <a:accent6>
        <a:srgbClr val="77AF87"/>
      </a:accent6>
      <a:hlink>
        <a:srgbClr val="5B8B97"/>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PunchcardVTI">
  <a:themeElements>
    <a:clrScheme name="AnalogousFromLightSeedRightStep">
      <a:dk1>
        <a:srgbClr val="000000"/>
      </a:dk1>
      <a:lt1>
        <a:srgbClr val="FFFFFF"/>
      </a:lt1>
      <a:dk2>
        <a:srgbClr val="2E3920"/>
      </a:dk2>
      <a:lt2>
        <a:srgbClr val="E2E7E8"/>
      </a:lt2>
      <a:accent1>
        <a:srgbClr val="C2988D"/>
      </a:accent1>
      <a:accent2>
        <a:srgbClr val="B7A17D"/>
      </a:accent2>
      <a:accent3>
        <a:srgbClr val="A4A67E"/>
      </a:accent3>
      <a:accent4>
        <a:srgbClr val="91A974"/>
      </a:accent4>
      <a:accent5>
        <a:srgbClr val="87AB81"/>
      </a:accent5>
      <a:accent6>
        <a:srgbClr val="77AF87"/>
      </a:accent6>
      <a:hlink>
        <a:srgbClr val="5B8B97"/>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