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8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 flipH="1" rot="2391939">
            <a:off x="9829910" y="-750499"/>
            <a:ext cx="2364990" cy="1706846"/>
          </a:xfrm>
          <a:custGeom>
            <a:rect b="b" l="l" r="r" t="t"/>
            <a:pathLst>
              <a:path extrusionOk="0" h="1706846" w="2364990">
                <a:moveTo>
                  <a:pt x="2364990" y="1706845"/>
                </a:moveTo>
                <a:lnTo>
                  <a:pt x="321138" y="0"/>
                </a:lnTo>
                <a:lnTo>
                  <a:pt x="0" y="384545"/>
                </a:lnTo>
                <a:lnTo>
                  <a:pt x="0" y="1706846"/>
                </a:lnTo>
                <a:close/>
              </a:path>
            </a:pathLst>
          </a:custGeom>
          <a:solidFill>
            <a:srgbClr val="155D85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 rot="8100000">
            <a:off x="1922214" y="2625186"/>
            <a:ext cx="8465628" cy="8465629"/>
          </a:xfrm>
          <a:custGeom>
            <a:rect b="b" l="l" r="r" t="t"/>
            <a:pathLst>
              <a:path extrusionOk="0" h="8465629" w="8465628">
                <a:moveTo>
                  <a:pt x="0" y="475036"/>
                </a:moveTo>
                <a:lnTo>
                  <a:pt x="0" y="0"/>
                </a:lnTo>
                <a:lnTo>
                  <a:pt x="475036" y="475036"/>
                </a:lnTo>
                <a:close/>
                <a:moveTo>
                  <a:pt x="799060" y="1274097"/>
                </a:moveTo>
                <a:lnTo>
                  <a:pt x="799060" y="799060"/>
                </a:lnTo>
                <a:lnTo>
                  <a:pt x="1274096" y="1274097"/>
                </a:lnTo>
                <a:close/>
                <a:moveTo>
                  <a:pt x="2397178" y="2872214"/>
                </a:moveTo>
                <a:lnTo>
                  <a:pt x="2397178" y="2397179"/>
                </a:lnTo>
                <a:lnTo>
                  <a:pt x="2872214" y="2872214"/>
                </a:lnTo>
                <a:close/>
                <a:moveTo>
                  <a:pt x="3196238" y="3671274"/>
                </a:moveTo>
                <a:lnTo>
                  <a:pt x="3196238" y="3196238"/>
                </a:lnTo>
                <a:lnTo>
                  <a:pt x="3671274" y="3671274"/>
                </a:lnTo>
                <a:close/>
                <a:moveTo>
                  <a:pt x="3995298" y="4470334"/>
                </a:moveTo>
                <a:lnTo>
                  <a:pt x="3995298" y="3995299"/>
                </a:lnTo>
                <a:lnTo>
                  <a:pt x="4470334" y="4470334"/>
                </a:lnTo>
                <a:close/>
                <a:moveTo>
                  <a:pt x="4794356" y="5269392"/>
                </a:moveTo>
                <a:lnTo>
                  <a:pt x="4794356" y="4794357"/>
                </a:lnTo>
                <a:lnTo>
                  <a:pt x="5269392" y="5269392"/>
                </a:lnTo>
                <a:close/>
                <a:moveTo>
                  <a:pt x="5593416" y="6068452"/>
                </a:moveTo>
                <a:lnTo>
                  <a:pt x="5593416" y="5593416"/>
                </a:lnTo>
                <a:lnTo>
                  <a:pt x="6068452" y="6068452"/>
                </a:lnTo>
                <a:close/>
                <a:moveTo>
                  <a:pt x="6392475" y="6867511"/>
                </a:moveTo>
                <a:lnTo>
                  <a:pt x="6392474" y="6392475"/>
                </a:lnTo>
                <a:lnTo>
                  <a:pt x="6867511" y="6867511"/>
                </a:lnTo>
                <a:close/>
                <a:moveTo>
                  <a:pt x="7191534" y="7666570"/>
                </a:moveTo>
                <a:lnTo>
                  <a:pt x="7191533" y="7191534"/>
                </a:lnTo>
                <a:lnTo>
                  <a:pt x="7666570" y="7666570"/>
                </a:lnTo>
                <a:close/>
                <a:moveTo>
                  <a:pt x="7990593" y="8465629"/>
                </a:moveTo>
                <a:lnTo>
                  <a:pt x="7990593" y="7990593"/>
                </a:lnTo>
                <a:lnTo>
                  <a:pt x="8465628" y="8465629"/>
                </a:lnTo>
                <a:close/>
                <a:moveTo>
                  <a:pt x="1598119" y="2073156"/>
                </a:moveTo>
                <a:lnTo>
                  <a:pt x="1598119" y="1598120"/>
                </a:lnTo>
                <a:lnTo>
                  <a:pt x="2073155" y="2073156"/>
                </a:lnTo>
                <a:close/>
              </a:path>
            </a:pathLst>
          </a:custGeom>
          <a:solidFill>
            <a:srgbClr val="155D85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6F9FC"/>
            </a:gs>
            <a:gs pos="100000">
              <a:srgbClr val="E6E7E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 flipH="1" rot="10800000">
            <a:off x="0" y="0"/>
            <a:ext cx="6096000" cy="3429000"/>
          </a:xfrm>
          <a:prstGeom prst="rtTriangle">
            <a:avLst/>
          </a:prstGeom>
          <a:solidFill>
            <a:srgbClr val="155D85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7954645" y="2070100"/>
            <a:ext cx="3444875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Programming</a:t>
            </a:r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7718046" y="2932905"/>
            <a:ext cx="3971748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800" u="none" cap="none" strike="noStrike">
                <a:solidFill>
                  <a:srgbClr val="3E43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zh-CN" sz="2400" u="none" cap="none" strike="noStrike">
                <a:solidFill>
                  <a:srgbClr val="3E4349"/>
                </a:solidFill>
                <a:latin typeface="Arial"/>
                <a:ea typeface="Arial"/>
                <a:cs typeface="Arial"/>
                <a:sym typeface="Arial"/>
              </a:rPr>
              <a:t>Group Assignment</a:t>
            </a:r>
            <a:r>
              <a:rPr b="0" i="0" lang="zh-CN" sz="2800" u="none" cap="none" strike="noStrike">
                <a:solidFill>
                  <a:srgbClr val="3E43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rgbClr val="3E43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732560" y="2900327"/>
            <a:ext cx="3889308" cy="45719"/>
          </a:xfrm>
          <a:prstGeom prst="rect">
            <a:avLst/>
          </a:prstGeom>
          <a:solidFill>
            <a:srgbClr val="3E43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25400" y="62484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/>
          <p:nvPr/>
        </p:nvSpPr>
        <p:spPr>
          <a:xfrm>
            <a:off x="1278284" y="2022842"/>
            <a:ext cx="10305325" cy="3900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4003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335"/>
              <a:buFont typeface="Arial"/>
              <a:buChar char="•"/>
            </a:pPr>
            <a:r>
              <a:rPr lang="zh-CN" sz="1335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The DEFINE statement in Python is used to define a constant value or expression that cannot be changed throughout the program. It is commonly used to assign values to variables that will not be modified or changed in any way.</a:t>
            </a:r>
            <a:endParaRPr/>
          </a:p>
          <a:p>
            <a:pPr indent="-143827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35"/>
              <a:buFont typeface="Arial"/>
              <a:buNone/>
            </a:pPr>
            <a:r>
              <a:t/>
            </a:r>
            <a:endParaRPr sz="1335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335"/>
              <a:buFont typeface="Arial"/>
              <a:buChar char="•"/>
            </a:pPr>
            <a:r>
              <a:rPr lang="zh-CN" sz="1335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  <a:p>
            <a:pPr indent="-143827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35"/>
              <a:buFont typeface="Arial"/>
              <a:buNone/>
            </a:pPr>
            <a:r>
              <a:t/>
            </a:r>
            <a:endParaRPr sz="1335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335"/>
              <a:buFont typeface="Arial"/>
              <a:buChar char="•"/>
            </a:pPr>
            <a:r>
              <a:rPr lang="zh-CN" sz="1335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DEFINE pi = 3.14159 # defines the value of pi as a constant</a:t>
            </a:r>
            <a:endParaRPr/>
          </a:p>
          <a:p>
            <a:pPr indent="-228600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335"/>
              <a:buFont typeface="Arial"/>
              <a:buChar char="•"/>
            </a:pPr>
            <a:r>
              <a:rPr lang="zh-CN" sz="1335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DEFINE max_speed = 60 # defines the maximum speed as a constant</a:t>
            </a:r>
            <a:endParaRPr/>
          </a:p>
          <a:p>
            <a:pPr indent="-143827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35"/>
              <a:buFont typeface="Arial"/>
              <a:buNone/>
            </a:pPr>
            <a:r>
              <a:t/>
            </a:r>
            <a:endParaRPr sz="1335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335"/>
              <a:buFont typeface="Arial"/>
              <a:buChar char="•"/>
            </a:pPr>
            <a:r>
              <a:rPr lang="zh-CN" sz="1335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Once these constants have been defined, they cannot be modified or changed in any way throughout the program. Attempting to do so will result in an error.</a:t>
            </a:r>
            <a:endParaRPr/>
          </a:p>
        </p:txBody>
      </p:sp>
      <p:sp>
        <p:nvSpPr>
          <p:cNvPr id="212" name="Google Shape;212;p13"/>
          <p:cNvSpPr/>
          <p:nvPr/>
        </p:nvSpPr>
        <p:spPr>
          <a:xfrm>
            <a:off x="1685925" y="371475"/>
            <a:ext cx="6299835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C5D5F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5C5D5F"/>
                </a:solidFill>
                <a:latin typeface="Arial"/>
                <a:ea typeface="Arial"/>
                <a:cs typeface="Arial"/>
                <a:sym typeface="Arial"/>
              </a:rPr>
              <a:t>4. Use the DEFINE statement accurately.</a:t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 rot="5400000">
            <a:off x="441384" y="293406"/>
            <a:ext cx="936000" cy="349190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"/>
          <p:cNvSpPr/>
          <p:nvPr/>
        </p:nvSpPr>
        <p:spPr>
          <a:xfrm rot="5400000">
            <a:off x="690107" y="445006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3"/>
          <p:cNvSpPr/>
          <p:nvPr/>
        </p:nvSpPr>
        <p:spPr>
          <a:xfrm rot="5400000">
            <a:off x="787229" y="445007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/>
          <p:nvPr/>
        </p:nvSpPr>
        <p:spPr>
          <a:xfrm>
            <a:off x="346710" y="2231390"/>
            <a:ext cx="6774180" cy="142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400"/>
              <a:buFont typeface="Arial"/>
              <a:buNone/>
            </a:pPr>
            <a:r>
              <a:rPr lang="zh-CN" sz="24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The operators indicate what action or operation to perform, and the operands indicate what items to apply the action to. Eg. 5 + 10</a:t>
            </a:r>
            <a:endParaRPr/>
          </a:p>
        </p:txBody>
      </p:sp>
      <p:sp>
        <p:nvSpPr>
          <p:cNvPr id="222" name="Google Shape;222;p14"/>
          <p:cNvSpPr/>
          <p:nvPr/>
        </p:nvSpPr>
        <p:spPr>
          <a:xfrm>
            <a:off x="1426845" y="241935"/>
            <a:ext cx="7240905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C5D5F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5C5D5F"/>
                </a:solidFill>
                <a:latin typeface="Arial"/>
                <a:ea typeface="Arial"/>
                <a:cs typeface="Arial"/>
                <a:sym typeface="Arial"/>
              </a:rPr>
              <a:t>· Distinguish between operators and operands.</a:t>
            </a:r>
            <a:endParaRPr/>
          </a:p>
        </p:txBody>
      </p:sp>
      <p:sp>
        <p:nvSpPr>
          <p:cNvPr id="223" name="Google Shape;223;p14"/>
          <p:cNvSpPr/>
          <p:nvPr/>
        </p:nvSpPr>
        <p:spPr>
          <a:xfrm rot="5400000">
            <a:off x="441384" y="293406"/>
            <a:ext cx="936000" cy="349190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4"/>
          <p:cNvSpPr/>
          <p:nvPr/>
        </p:nvSpPr>
        <p:spPr>
          <a:xfrm rot="5400000">
            <a:off x="690107" y="445006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4"/>
          <p:cNvSpPr/>
          <p:nvPr/>
        </p:nvSpPr>
        <p:spPr>
          <a:xfrm rot="5400000">
            <a:off x="787229" y="445007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346710" y="4465320"/>
            <a:ext cx="6774180" cy="982345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400"/>
              <a:buFont typeface="Arial"/>
              <a:buNone/>
            </a:pPr>
            <a:r>
              <a:rPr lang="zh-CN" sz="24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The + is the operator.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400"/>
              <a:buFont typeface="Arial"/>
              <a:buNone/>
            </a:pPr>
            <a:r>
              <a:rPr lang="zh-CN" sz="24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The 5 and 10 are the operands.</a:t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/>
        </p:nvSpPr>
        <p:spPr>
          <a:xfrm>
            <a:off x="1739265" y="1627505"/>
            <a:ext cx="6094095" cy="1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 fontScale="25000" lnSpcReduction="20000"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lang="zh-CN" sz="48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Arithmetic form: 3 + 4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lang="zh-CN" sz="48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Expression: "Three plus four equals seven."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None/>
            </a:pPr>
            <a:r>
              <a:t/>
            </a:r>
            <a:endParaRPr sz="4800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lang="zh-CN" sz="48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Arithmetic form: 5 - 2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lang="zh-CN" sz="48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Expression: "Five minus two equals three."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None/>
            </a:pPr>
            <a:r>
              <a:t/>
            </a:r>
            <a:endParaRPr sz="4800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lang="zh-CN" sz="48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Arithmetic form: 8 * 5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lang="zh-CN" sz="48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Expression: "Eight times five equals forty."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None/>
            </a:pPr>
            <a:r>
              <a:t/>
            </a:r>
            <a:endParaRPr sz="4800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lang="zh-CN" sz="48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Arithmetic form: 12 / 4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lang="zh-CN" sz="48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Expression: "Twelve divided by four equals three."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None/>
            </a:pPr>
            <a:r>
              <a:t/>
            </a:r>
            <a:endParaRPr sz="4800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lang="zh-CN" sz="48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Arithmetic form: (7 + 3) * 4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lang="zh-CN" sz="48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Expression: "Seven plus three, multiplied by four, equals twenty-eight</a:t>
            </a:r>
            <a:r>
              <a:rPr lang="zh-CN" sz="1335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."</a:t>
            </a:r>
            <a:endParaRPr/>
          </a:p>
        </p:txBody>
      </p:sp>
      <p:grpSp>
        <p:nvGrpSpPr>
          <p:cNvPr id="233" name="Google Shape;233;p15"/>
          <p:cNvGrpSpPr/>
          <p:nvPr/>
        </p:nvGrpSpPr>
        <p:grpSpPr>
          <a:xfrm>
            <a:off x="299145" y="1717013"/>
            <a:ext cx="624471" cy="624471"/>
            <a:chOff x="1527900" y="2402186"/>
            <a:chExt cx="441056" cy="441056"/>
          </a:xfrm>
        </p:grpSpPr>
        <p:sp>
          <p:nvSpPr>
            <p:cNvPr id="234" name="Google Shape;234;p15"/>
            <p:cNvSpPr/>
            <p:nvPr/>
          </p:nvSpPr>
          <p:spPr>
            <a:xfrm>
              <a:off x="1527900" y="2402186"/>
              <a:ext cx="441056" cy="441056"/>
            </a:xfrm>
            <a:prstGeom prst="ellipse">
              <a:avLst/>
            </a:prstGeom>
            <a:solidFill>
              <a:srgbClr val="3B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" name="Google Shape;235;p15"/>
            <p:cNvGrpSpPr/>
            <p:nvPr/>
          </p:nvGrpSpPr>
          <p:grpSpPr>
            <a:xfrm>
              <a:off x="1661315" y="2535602"/>
              <a:ext cx="174229" cy="174229"/>
              <a:chOff x="152400" y="414338"/>
              <a:chExt cx="1698625" cy="1698625"/>
            </a:xfrm>
          </p:grpSpPr>
          <p:sp>
            <p:nvSpPr>
              <p:cNvPr id="236" name="Google Shape;236;p15"/>
              <p:cNvSpPr/>
              <p:nvPr/>
            </p:nvSpPr>
            <p:spPr>
              <a:xfrm>
                <a:off x="152400" y="414338"/>
                <a:ext cx="1698625" cy="1698625"/>
              </a:xfrm>
              <a:custGeom>
                <a:rect b="b" l="l" r="r" t="t"/>
                <a:pathLst>
                  <a:path extrusionOk="0" h="1070" w="1070">
                    <a:moveTo>
                      <a:pt x="982" y="438"/>
                    </a:moveTo>
                    <a:lnTo>
                      <a:pt x="982" y="438"/>
                    </a:lnTo>
                    <a:lnTo>
                      <a:pt x="982" y="438"/>
                    </a:lnTo>
                    <a:lnTo>
                      <a:pt x="968" y="436"/>
                    </a:lnTo>
                    <a:lnTo>
                      <a:pt x="954" y="434"/>
                    </a:lnTo>
                    <a:lnTo>
                      <a:pt x="942" y="428"/>
                    </a:lnTo>
                    <a:lnTo>
                      <a:pt x="932" y="422"/>
                    </a:lnTo>
                    <a:lnTo>
                      <a:pt x="922" y="414"/>
                    </a:lnTo>
                    <a:lnTo>
                      <a:pt x="914" y="404"/>
                    </a:lnTo>
                    <a:lnTo>
                      <a:pt x="906" y="394"/>
                    </a:lnTo>
                    <a:lnTo>
                      <a:pt x="900" y="384"/>
                    </a:lnTo>
                    <a:lnTo>
                      <a:pt x="896" y="372"/>
                    </a:lnTo>
                    <a:lnTo>
                      <a:pt x="894" y="360"/>
                    </a:lnTo>
                    <a:lnTo>
                      <a:pt x="894" y="346"/>
                    </a:lnTo>
                    <a:lnTo>
                      <a:pt x="896" y="334"/>
                    </a:lnTo>
                    <a:lnTo>
                      <a:pt x="898" y="322"/>
                    </a:lnTo>
                    <a:lnTo>
                      <a:pt x="904" y="310"/>
                    </a:lnTo>
                    <a:lnTo>
                      <a:pt x="910" y="298"/>
                    </a:lnTo>
                    <a:lnTo>
                      <a:pt x="920" y="288"/>
                    </a:lnTo>
                    <a:lnTo>
                      <a:pt x="920" y="288"/>
                    </a:lnTo>
                    <a:lnTo>
                      <a:pt x="920" y="288"/>
                    </a:lnTo>
                    <a:lnTo>
                      <a:pt x="930" y="274"/>
                    </a:lnTo>
                    <a:lnTo>
                      <a:pt x="940" y="258"/>
                    </a:lnTo>
                    <a:lnTo>
                      <a:pt x="944" y="242"/>
                    </a:lnTo>
                    <a:lnTo>
                      <a:pt x="946" y="226"/>
                    </a:lnTo>
                    <a:lnTo>
                      <a:pt x="944" y="208"/>
                    </a:lnTo>
                    <a:lnTo>
                      <a:pt x="940" y="192"/>
                    </a:lnTo>
                    <a:lnTo>
                      <a:pt x="930" y="178"/>
                    </a:lnTo>
                    <a:lnTo>
                      <a:pt x="920" y="164"/>
                    </a:lnTo>
                    <a:lnTo>
                      <a:pt x="906" y="150"/>
                    </a:lnTo>
                    <a:lnTo>
                      <a:pt x="906" y="150"/>
                    </a:lnTo>
                    <a:lnTo>
                      <a:pt x="892" y="138"/>
                    </a:lnTo>
                    <a:lnTo>
                      <a:pt x="876" y="130"/>
                    </a:lnTo>
                    <a:lnTo>
                      <a:pt x="860" y="126"/>
                    </a:lnTo>
                    <a:lnTo>
                      <a:pt x="844" y="124"/>
                    </a:lnTo>
                    <a:lnTo>
                      <a:pt x="826" y="126"/>
                    </a:lnTo>
                    <a:lnTo>
                      <a:pt x="810" y="130"/>
                    </a:lnTo>
                    <a:lnTo>
                      <a:pt x="796" y="138"/>
                    </a:lnTo>
                    <a:lnTo>
                      <a:pt x="782" y="150"/>
                    </a:lnTo>
                    <a:lnTo>
                      <a:pt x="782" y="150"/>
                    </a:lnTo>
                    <a:lnTo>
                      <a:pt x="782" y="150"/>
                    </a:lnTo>
                    <a:lnTo>
                      <a:pt x="770" y="158"/>
                    </a:lnTo>
                    <a:lnTo>
                      <a:pt x="760" y="166"/>
                    </a:lnTo>
                    <a:lnTo>
                      <a:pt x="748" y="172"/>
                    </a:lnTo>
                    <a:lnTo>
                      <a:pt x="734" y="174"/>
                    </a:lnTo>
                    <a:lnTo>
                      <a:pt x="722" y="176"/>
                    </a:lnTo>
                    <a:lnTo>
                      <a:pt x="710" y="174"/>
                    </a:lnTo>
                    <a:lnTo>
                      <a:pt x="698" y="172"/>
                    </a:lnTo>
                    <a:lnTo>
                      <a:pt x="686" y="168"/>
                    </a:lnTo>
                    <a:lnTo>
                      <a:pt x="676" y="164"/>
                    </a:lnTo>
                    <a:lnTo>
                      <a:pt x="664" y="156"/>
                    </a:lnTo>
                    <a:lnTo>
                      <a:pt x="656" y="148"/>
                    </a:lnTo>
                    <a:lnTo>
                      <a:pt x="648" y="138"/>
                    </a:lnTo>
                    <a:lnTo>
                      <a:pt x="642" y="128"/>
                    </a:lnTo>
                    <a:lnTo>
                      <a:pt x="636" y="114"/>
                    </a:lnTo>
                    <a:lnTo>
                      <a:pt x="634" y="102"/>
                    </a:lnTo>
                    <a:lnTo>
                      <a:pt x="632" y="88"/>
                    </a:lnTo>
                    <a:lnTo>
                      <a:pt x="632" y="88"/>
                    </a:lnTo>
                    <a:lnTo>
                      <a:pt x="632" y="88"/>
                    </a:lnTo>
                    <a:lnTo>
                      <a:pt x="630" y="70"/>
                    </a:lnTo>
                    <a:lnTo>
                      <a:pt x="626" y="54"/>
                    </a:lnTo>
                    <a:lnTo>
                      <a:pt x="616" y="38"/>
                    </a:lnTo>
                    <a:lnTo>
                      <a:pt x="606" y="26"/>
                    </a:lnTo>
                    <a:lnTo>
                      <a:pt x="594" y="14"/>
                    </a:lnTo>
                    <a:lnTo>
                      <a:pt x="578" y="6"/>
                    </a:lnTo>
                    <a:lnTo>
                      <a:pt x="562" y="2"/>
                    </a:lnTo>
                    <a:lnTo>
                      <a:pt x="544" y="0"/>
                    </a:lnTo>
                    <a:lnTo>
                      <a:pt x="524" y="0"/>
                    </a:lnTo>
                    <a:lnTo>
                      <a:pt x="524" y="0"/>
                    </a:lnTo>
                    <a:lnTo>
                      <a:pt x="506" y="2"/>
                    </a:lnTo>
                    <a:lnTo>
                      <a:pt x="490" y="6"/>
                    </a:lnTo>
                    <a:lnTo>
                      <a:pt x="476" y="14"/>
                    </a:lnTo>
                    <a:lnTo>
                      <a:pt x="462" y="26"/>
                    </a:lnTo>
                    <a:lnTo>
                      <a:pt x="452" y="38"/>
                    </a:lnTo>
                    <a:lnTo>
                      <a:pt x="444" y="54"/>
                    </a:lnTo>
                    <a:lnTo>
                      <a:pt x="438" y="70"/>
                    </a:lnTo>
                    <a:lnTo>
                      <a:pt x="436" y="88"/>
                    </a:lnTo>
                    <a:lnTo>
                      <a:pt x="436" y="88"/>
                    </a:lnTo>
                    <a:lnTo>
                      <a:pt x="436" y="88"/>
                    </a:lnTo>
                    <a:lnTo>
                      <a:pt x="436" y="102"/>
                    </a:lnTo>
                    <a:lnTo>
                      <a:pt x="432" y="114"/>
                    </a:lnTo>
                    <a:lnTo>
                      <a:pt x="428" y="128"/>
                    </a:lnTo>
                    <a:lnTo>
                      <a:pt x="422" y="138"/>
                    </a:lnTo>
                    <a:lnTo>
                      <a:pt x="414" y="148"/>
                    </a:lnTo>
                    <a:lnTo>
                      <a:pt x="404" y="156"/>
                    </a:lnTo>
                    <a:lnTo>
                      <a:pt x="394" y="164"/>
                    </a:lnTo>
                    <a:lnTo>
                      <a:pt x="382" y="168"/>
                    </a:lnTo>
                    <a:lnTo>
                      <a:pt x="370" y="172"/>
                    </a:lnTo>
                    <a:lnTo>
                      <a:pt x="358" y="174"/>
                    </a:lnTo>
                    <a:lnTo>
                      <a:pt x="346" y="176"/>
                    </a:lnTo>
                    <a:lnTo>
                      <a:pt x="334" y="174"/>
                    </a:lnTo>
                    <a:lnTo>
                      <a:pt x="322" y="172"/>
                    </a:lnTo>
                    <a:lnTo>
                      <a:pt x="310" y="166"/>
                    </a:lnTo>
                    <a:lnTo>
                      <a:pt x="298" y="158"/>
                    </a:lnTo>
                    <a:lnTo>
                      <a:pt x="288" y="150"/>
                    </a:lnTo>
                    <a:lnTo>
                      <a:pt x="286" y="150"/>
                    </a:lnTo>
                    <a:lnTo>
                      <a:pt x="286" y="150"/>
                    </a:lnTo>
                    <a:lnTo>
                      <a:pt x="274" y="138"/>
                    </a:lnTo>
                    <a:lnTo>
                      <a:pt x="258" y="130"/>
                    </a:lnTo>
                    <a:lnTo>
                      <a:pt x="242" y="126"/>
                    </a:lnTo>
                    <a:lnTo>
                      <a:pt x="224" y="124"/>
                    </a:lnTo>
                    <a:lnTo>
                      <a:pt x="208" y="126"/>
                    </a:lnTo>
                    <a:lnTo>
                      <a:pt x="192" y="130"/>
                    </a:lnTo>
                    <a:lnTo>
                      <a:pt x="176" y="138"/>
                    </a:lnTo>
                    <a:lnTo>
                      <a:pt x="162" y="150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138" y="178"/>
                    </a:lnTo>
                    <a:lnTo>
                      <a:pt x="130" y="192"/>
                    </a:lnTo>
                    <a:lnTo>
                      <a:pt x="124" y="208"/>
                    </a:lnTo>
                    <a:lnTo>
                      <a:pt x="124" y="226"/>
                    </a:lnTo>
                    <a:lnTo>
                      <a:pt x="124" y="242"/>
                    </a:lnTo>
                    <a:lnTo>
                      <a:pt x="130" y="258"/>
                    </a:lnTo>
                    <a:lnTo>
                      <a:pt x="138" y="274"/>
                    </a:lnTo>
                    <a:lnTo>
                      <a:pt x="148" y="288"/>
                    </a:lnTo>
                    <a:lnTo>
                      <a:pt x="148" y="288"/>
                    </a:lnTo>
                    <a:lnTo>
                      <a:pt x="148" y="288"/>
                    </a:lnTo>
                    <a:lnTo>
                      <a:pt x="158" y="298"/>
                    </a:lnTo>
                    <a:lnTo>
                      <a:pt x="166" y="310"/>
                    </a:lnTo>
                    <a:lnTo>
                      <a:pt x="170" y="322"/>
                    </a:lnTo>
                    <a:lnTo>
                      <a:pt x="174" y="334"/>
                    </a:lnTo>
                    <a:lnTo>
                      <a:pt x="174" y="346"/>
                    </a:lnTo>
                    <a:lnTo>
                      <a:pt x="174" y="360"/>
                    </a:lnTo>
                    <a:lnTo>
                      <a:pt x="172" y="372"/>
                    </a:lnTo>
                    <a:lnTo>
                      <a:pt x="168" y="384"/>
                    </a:lnTo>
                    <a:lnTo>
                      <a:pt x="162" y="394"/>
                    </a:lnTo>
                    <a:lnTo>
                      <a:pt x="156" y="404"/>
                    </a:lnTo>
                    <a:lnTo>
                      <a:pt x="148" y="414"/>
                    </a:lnTo>
                    <a:lnTo>
                      <a:pt x="138" y="422"/>
                    </a:lnTo>
                    <a:lnTo>
                      <a:pt x="126" y="428"/>
                    </a:lnTo>
                    <a:lnTo>
                      <a:pt x="114" y="434"/>
                    </a:lnTo>
                    <a:lnTo>
                      <a:pt x="102" y="436"/>
                    </a:lnTo>
                    <a:lnTo>
                      <a:pt x="86" y="438"/>
                    </a:lnTo>
                    <a:lnTo>
                      <a:pt x="86" y="438"/>
                    </a:lnTo>
                    <a:lnTo>
                      <a:pt x="86" y="438"/>
                    </a:lnTo>
                    <a:lnTo>
                      <a:pt x="70" y="440"/>
                    </a:lnTo>
                    <a:lnTo>
                      <a:pt x="52" y="444"/>
                    </a:lnTo>
                    <a:lnTo>
                      <a:pt x="38" y="452"/>
                    </a:lnTo>
                    <a:lnTo>
                      <a:pt x="24" y="464"/>
                    </a:lnTo>
                    <a:lnTo>
                      <a:pt x="14" y="476"/>
                    </a:lnTo>
                    <a:lnTo>
                      <a:pt x="6" y="490"/>
                    </a:lnTo>
                    <a:lnTo>
                      <a:pt x="2" y="508"/>
                    </a:lnTo>
                    <a:lnTo>
                      <a:pt x="0" y="526"/>
                    </a:lnTo>
                    <a:lnTo>
                      <a:pt x="0" y="544"/>
                    </a:lnTo>
                    <a:lnTo>
                      <a:pt x="0" y="544"/>
                    </a:lnTo>
                    <a:lnTo>
                      <a:pt x="2" y="562"/>
                    </a:lnTo>
                    <a:lnTo>
                      <a:pt x="6" y="580"/>
                    </a:lnTo>
                    <a:lnTo>
                      <a:pt x="14" y="594"/>
                    </a:lnTo>
                    <a:lnTo>
                      <a:pt x="24" y="606"/>
                    </a:lnTo>
                    <a:lnTo>
                      <a:pt x="38" y="618"/>
                    </a:lnTo>
                    <a:lnTo>
                      <a:pt x="52" y="626"/>
                    </a:lnTo>
                    <a:lnTo>
                      <a:pt x="70" y="630"/>
                    </a:lnTo>
                    <a:lnTo>
                      <a:pt x="86" y="632"/>
                    </a:lnTo>
                    <a:lnTo>
                      <a:pt x="86" y="632"/>
                    </a:lnTo>
                    <a:lnTo>
                      <a:pt x="86" y="632"/>
                    </a:lnTo>
                    <a:lnTo>
                      <a:pt x="102" y="634"/>
                    </a:lnTo>
                    <a:lnTo>
                      <a:pt x="114" y="636"/>
                    </a:lnTo>
                    <a:lnTo>
                      <a:pt x="126" y="642"/>
                    </a:lnTo>
                    <a:lnTo>
                      <a:pt x="138" y="648"/>
                    </a:lnTo>
                    <a:lnTo>
                      <a:pt x="148" y="656"/>
                    </a:lnTo>
                    <a:lnTo>
                      <a:pt x="156" y="666"/>
                    </a:lnTo>
                    <a:lnTo>
                      <a:pt x="162" y="676"/>
                    </a:lnTo>
                    <a:lnTo>
                      <a:pt x="168" y="686"/>
                    </a:lnTo>
                    <a:lnTo>
                      <a:pt x="172" y="698"/>
                    </a:lnTo>
                    <a:lnTo>
                      <a:pt x="174" y="710"/>
                    </a:lnTo>
                    <a:lnTo>
                      <a:pt x="174" y="724"/>
                    </a:lnTo>
                    <a:lnTo>
                      <a:pt x="174" y="736"/>
                    </a:lnTo>
                    <a:lnTo>
                      <a:pt x="170" y="748"/>
                    </a:lnTo>
                    <a:lnTo>
                      <a:pt x="166" y="760"/>
                    </a:lnTo>
                    <a:lnTo>
                      <a:pt x="158" y="772"/>
                    </a:lnTo>
                    <a:lnTo>
                      <a:pt x="148" y="782"/>
                    </a:lnTo>
                    <a:lnTo>
                      <a:pt x="148" y="782"/>
                    </a:lnTo>
                    <a:lnTo>
                      <a:pt x="148" y="782"/>
                    </a:lnTo>
                    <a:lnTo>
                      <a:pt x="138" y="796"/>
                    </a:lnTo>
                    <a:lnTo>
                      <a:pt x="130" y="812"/>
                    </a:lnTo>
                    <a:lnTo>
                      <a:pt x="124" y="828"/>
                    </a:lnTo>
                    <a:lnTo>
                      <a:pt x="124" y="844"/>
                    </a:lnTo>
                    <a:lnTo>
                      <a:pt x="124" y="862"/>
                    </a:lnTo>
                    <a:lnTo>
                      <a:pt x="130" y="878"/>
                    </a:lnTo>
                    <a:lnTo>
                      <a:pt x="138" y="892"/>
                    </a:lnTo>
                    <a:lnTo>
                      <a:pt x="148" y="906"/>
                    </a:lnTo>
                    <a:lnTo>
                      <a:pt x="162" y="920"/>
                    </a:lnTo>
                    <a:lnTo>
                      <a:pt x="162" y="920"/>
                    </a:lnTo>
                    <a:lnTo>
                      <a:pt x="176" y="932"/>
                    </a:lnTo>
                    <a:lnTo>
                      <a:pt x="192" y="940"/>
                    </a:lnTo>
                    <a:lnTo>
                      <a:pt x="208" y="944"/>
                    </a:lnTo>
                    <a:lnTo>
                      <a:pt x="224" y="946"/>
                    </a:lnTo>
                    <a:lnTo>
                      <a:pt x="242" y="944"/>
                    </a:lnTo>
                    <a:lnTo>
                      <a:pt x="258" y="940"/>
                    </a:lnTo>
                    <a:lnTo>
                      <a:pt x="274" y="932"/>
                    </a:lnTo>
                    <a:lnTo>
                      <a:pt x="286" y="920"/>
                    </a:lnTo>
                    <a:lnTo>
                      <a:pt x="288" y="920"/>
                    </a:lnTo>
                    <a:lnTo>
                      <a:pt x="288" y="920"/>
                    </a:lnTo>
                    <a:lnTo>
                      <a:pt x="298" y="912"/>
                    </a:lnTo>
                    <a:lnTo>
                      <a:pt x="310" y="904"/>
                    </a:lnTo>
                    <a:lnTo>
                      <a:pt x="322" y="898"/>
                    </a:lnTo>
                    <a:lnTo>
                      <a:pt x="334" y="896"/>
                    </a:lnTo>
                    <a:lnTo>
                      <a:pt x="346" y="894"/>
                    </a:lnTo>
                    <a:lnTo>
                      <a:pt x="358" y="896"/>
                    </a:lnTo>
                    <a:lnTo>
                      <a:pt x="370" y="898"/>
                    </a:lnTo>
                    <a:lnTo>
                      <a:pt x="382" y="902"/>
                    </a:lnTo>
                    <a:lnTo>
                      <a:pt x="394" y="906"/>
                    </a:lnTo>
                    <a:lnTo>
                      <a:pt x="404" y="914"/>
                    </a:lnTo>
                    <a:lnTo>
                      <a:pt x="414" y="922"/>
                    </a:lnTo>
                    <a:lnTo>
                      <a:pt x="422" y="932"/>
                    </a:lnTo>
                    <a:lnTo>
                      <a:pt x="428" y="942"/>
                    </a:lnTo>
                    <a:lnTo>
                      <a:pt x="432" y="956"/>
                    </a:lnTo>
                    <a:lnTo>
                      <a:pt x="436" y="968"/>
                    </a:lnTo>
                    <a:lnTo>
                      <a:pt x="436" y="982"/>
                    </a:lnTo>
                    <a:lnTo>
                      <a:pt x="436" y="982"/>
                    </a:lnTo>
                    <a:lnTo>
                      <a:pt x="436" y="982"/>
                    </a:lnTo>
                    <a:lnTo>
                      <a:pt x="438" y="1000"/>
                    </a:lnTo>
                    <a:lnTo>
                      <a:pt x="444" y="1016"/>
                    </a:lnTo>
                    <a:lnTo>
                      <a:pt x="452" y="1032"/>
                    </a:lnTo>
                    <a:lnTo>
                      <a:pt x="462" y="1044"/>
                    </a:lnTo>
                    <a:lnTo>
                      <a:pt x="476" y="1056"/>
                    </a:lnTo>
                    <a:lnTo>
                      <a:pt x="490" y="1064"/>
                    </a:lnTo>
                    <a:lnTo>
                      <a:pt x="506" y="1068"/>
                    </a:lnTo>
                    <a:lnTo>
                      <a:pt x="524" y="1070"/>
                    </a:lnTo>
                    <a:lnTo>
                      <a:pt x="544" y="1070"/>
                    </a:lnTo>
                    <a:lnTo>
                      <a:pt x="544" y="1070"/>
                    </a:lnTo>
                    <a:lnTo>
                      <a:pt x="562" y="1068"/>
                    </a:lnTo>
                    <a:lnTo>
                      <a:pt x="578" y="1064"/>
                    </a:lnTo>
                    <a:lnTo>
                      <a:pt x="594" y="1056"/>
                    </a:lnTo>
                    <a:lnTo>
                      <a:pt x="606" y="1044"/>
                    </a:lnTo>
                    <a:lnTo>
                      <a:pt x="616" y="1032"/>
                    </a:lnTo>
                    <a:lnTo>
                      <a:pt x="626" y="1016"/>
                    </a:lnTo>
                    <a:lnTo>
                      <a:pt x="630" y="1000"/>
                    </a:lnTo>
                    <a:lnTo>
                      <a:pt x="632" y="982"/>
                    </a:lnTo>
                    <a:lnTo>
                      <a:pt x="632" y="982"/>
                    </a:lnTo>
                    <a:lnTo>
                      <a:pt x="632" y="982"/>
                    </a:lnTo>
                    <a:lnTo>
                      <a:pt x="634" y="968"/>
                    </a:lnTo>
                    <a:lnTo>
                      <a:pt x="636" y="956"/>
                    </a:lnTo>
                    <a:lnTo>
                      <a:pt x="642" y="942"/>
                    </a:lnTo>
                    <a:lnTo>
                      <a:pt x="648" y="932"/>
                    </a:lnTo>
                    <a:lnTo>
                      <a:pt x="656" y="922"/>
                    </a:lnTo>
                    <a:lnTo>
                      <a:pt x="664" y="914"/>
                    </a:lnTo>
                    <a:lnTo>
                      <a:pt x="676" y="906"/>
                    </a:lnTo>
                    <a:lnTo>
                      <a:pt x="686" y="902"/>
                    </a:lnTo>
                    <a:lnTo>
                      <a:pt x="698" y="898"/>
                    </a:lnTo>
                    <a:lnTo>
                      <a:pt x="710" y="896"/>
                    </a:lnTo>
                    <a:lnTo>
                      <a:pt x="722" y="894"/>
                    </a:lnTo>
                    <a:lnTo>
                      <a:pt x="734" y="896"/>
                    </a:lnTo>
                    <a:lnTo>
                      <a:pt x="748" y="898"/>
                    </a:lnTo>
                    <a:lnTo>
                      <a:pt x="760" y="904"/>
                    </a:lnTo>
                    <a:lnTo>
                      <a:pt x="770" y="912"/>
                    </a:lnTo>
                    <a:lnTo>
                      <a:pt x="782" y="920"/>
                    </a:lnTo>
                    <a:lnTo>
                      <a:pt x="782" y="920"/>
                    </a:lnTo>
                    <a:lnTo>
                      <a:pt x="782" y="920"/>
                    </a:lnTo>
                    <a:lnTo>
                      <a:pt x="796" y="932"/>
                    </a:lnTo>
                    <a:lnTo>
                      <a:pt x="810" y="940"/>
                    </a:lnTo>
                    <a:lnTo>
                      <a:pt x="826" y="944"/>
                    </a:lnTo>
                    <a:lnTo>
                      <a:pt x="844" y="946"/>
                    </a:lnTo>
                    <a:lnTo>
                      <a:pt x="860" y="944"/>
                    </a:lnTo>
                    <a:lnTo>
                      <a:pt x="876" y="940"/>
                    </a:lnTo>
                    <a:lnTo>
                      <a:pt x="892" y="932"/>
                    </a:lnTo>
                    <a:lnTo>
                      <a:pt x="906" y="920"/>
                    </a:lnTo>
                    <a:lnTo>
                      <a:pt x="920" y="906"/>
                    </a:lnTo>
                    <a:lnTo>
                      <a:pt x="920" y="906"/>
                    </a:lnTo>
                    <a:lnTo>
                      <a:pt x="930" y="892"/>
                    </a:lnTo>
                    <a:lnTo>
                      <a:pt x="940" y="878"/>
                    </a:lnTo>
                    <a:lnTo>
                      <a:pt x="944" y="862"/>
                    </a:lnTo>
                    <a:lnTo>
                      <a:pt x="946" y="844"/>
                    </a:lnTo>
                    <a:lnTo>
                      <a:pt x="944" y="828"/>
                    </a:lnTo>
                    <a:lnTo>
                      <a:pt x="940" y="812"/>
                    </a:lnTo>
                    <a:lnTo>
                      <a:pt x="930" y="796"/>
                    </a:lnTo>
                    <a:lnTo>
                      <a:pt x="920" y="782"/>
                    </a:lnTo>
                    <a:lnTo>
                      <a:pt x="920" y="782"/>
                    </a:lnTo>
                    <a:lnTo>
                      <a:pt x="920" y="782"/>
                    </a:lnTo>
                    <a:lnTo>
                      <a:pt x="910" y="772"/>
                    </a:lnTo>
                    <a:lnTo>
                      <a:pt x="904" y="760"/>
                    </a:lnTo>
                    <a:lnTo>
                      <a:pt x="898" y="748"/>
                    </a:lnTo>
                    <a:lnTo>
                      <a:pt x="896" y="736"/>
                    </a:lnTo>
                    <a:lnTo>
                      <a:pt x="894" y="724"/>
                    </a:lnTo>
                    <a:lnTo>
                      <a:pt x="894" y="710"/>
                    </a:lnTo>
                    <a:lnTo>
                      <a:pt x="896" y="698"/>
                    </a:lnTo>
                    <a:lnTo>
                      <a:pt x="900" y="686"/>
                    </a:lnTo>
                    <a:lnTo>
                      <a:pt x="906" y="676"/>
                    </a:lnTo>
                    <a:lnTo>
                      <a:pt x="914" y="666"/>
                    </a:lnTo>
                    <a:lnTo>
                      <a:pt x="922" y="656"/>
                    </a:lnTo>
                    <a:lnTo>
                      <a:pt x="932" y="648"/>
                    </a:lnTo>
                    <a:lnTo>
                      <a:pt x="942" y="642"/>
                    </a:lnTo>
                    <a:lnTo>
                      <a:pt x="954" y="636"/>
                    </a:lnTo>
                    <a:lnTo>
                      <a:pt x="968" y="634"/>
                    </a:lnTo>
                    <a:lnTo>
                      <a:pt x="982" y="632"/>
                    </a:lnTo>
                    <a:lnTo>
                      <a:pt x="982" y="632"/>
                    </a:lnTo>
                    <a:lnTo>
                      <a:pt x="982" y="632"/>
                    </a:lnTo>
                    <a:lnTo>
                      <a:pt x="1000" y="630"/>
                    </a:lnTo>
                    <a:lnTo>
                      <a:pt x="1016" y="626"/>
                    </a:lnTo>
                    <a:lnTo>
                      <a:pt x="1030" y="618"/>
                    </a:lnTo>
                    <a:lnTo>
                      <a:pt x="1044" y="606"/>
                    </a:lnTo>
                    <a:lnTo>
                      <a:pt x="1054" y="594"/>
                    </a:lnTo>
                    <a:lnTo>
                      <a:pt x="1062" y="580"/>
                    </a:lnTo>
                    <a:lnTo>
                      <a:pt x="1068" y="562"/>
                    </a:lnTo>
                    <a:lnTo>
                      <a:pt x="1070" y="544"/>
                    </a:lnTo>
                    <a:lnTo>
                      <a:pt x="1070" y="526"/>
                    </a:lnTo>
                    <a:lnTo>
                      <a:pt x="1070" y="526"/>
                    </a:lnTo>
                    <a:lnTo>
                      <a:pt x="1068" y="508"/>
                    </a:lnTo>
                    <a:lnTo>
                      <a:pt x="1062" y="490"/>
                    </a:lnTo>
                    <a:lnTo>
                      <a:pt x="1054" y="476"/>
                    </a:lnTo>
                    <a:lnTo>
                      <a:pt x="1044" y="464"/>
                    </a:lnTo>
                    <a:lnTo>
                      <a:pt x="1030" y="452"/>
                    </a:lnTo>
                    <a:lnTo>
                      <a:pt x="1016" y="444"/>
                    </a:lnTo>
                    <a:lnTo>
                      <a:pt x="1000" y="440"/>
                    </a:lnTo>
                    <a:lnTo>
                      <a:pt x="982" y="438"/>
                    </a:lnTo>
                    <a:lnTo>
                      <a:pt x="982" y="438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663575" y="925513"/>
                <a:ext cx="676275" cy="676275"/>
              </a:xfrm>
              <a:custGeom>
                <a:rect b="b" l="l" r="r" t="t"/>
                <a:pathLst>
                  <a:path extrusionOk="0" h="426" w="426">
                    <a:moveTo>
                      <a:pt x="426" y="212"/>
                    </a:moveTo>
                    <a:lnTo>
                      <a:pt x="426" y="212"/>
                    </a:lnTo>
                    <a:lnTo>
                      <a:pt x="424" y="234"/>
                    </a:lnTo>
                    <a:lnTo>
                      <a:pt x="422" y="256"/>
                    </a:lnTo>
                    <a:lnTo>
                      <a:pt x="416" y="276"/>
                    </a:lnTo>
                    <a:lnTo>
                      <a:pt x="408" y="296"/>
                    </a:lnTo>
                    <a:lnTo>
                      <a:pt x="400" y="314"/>
                    </a:lnTo>
                    <a:lnTo>
                      <a:pt x="390" y="332"/>
                    </a:lnTo>
                    <a:lnTo>
                      <a:pt x="376" y="348"/>
                    </a:lnTo>
                    <a:lnTo>
                      <a:pt x="364" y="364"/>
                    </a:lnTo>
                    <a:lnTo>
                      <a:pt x="348" y="378"/>
                    </a:lnTo>
                    <a:lnTo>
                      <a:pt x="332" y="390"/>
                    </a:lnTo>
                    <a:lnTo>
                      <a:pt x="314" y="400"/>
                    </a:lnTo>
                    <a:lnTo>
                      <a:pt x="296" y="410"/>
                    </a:lnTo>
                    <a:lnTo>
                      <a:pt x="276" y="416"/>
                    </a:lnTo>
                    <a:lnTo>
                      <a:pt x="256" y="422"/>
                    </a:lnTo>
                    <a:lnTo>
                      <a:pt x="234" y="426"/>
                    </a:lnTo>
                    <a:lnTo>
                      <a:pt x="212" y="426"/>
                    </a:lnTo>
                    <a:lnTo>
                      <a:pt x="212" y="426"/>
                    </a:lnTo>
                    <a:lnTo>
                      <a:pt x="190" y="426"/>
                    </a:lnTo>
                    <a:lnTo>
                      <a:pt x="170" y="422"/>
                    </a:lnTo>
                    <a:lnTo>
                      <a:pt x="148" y="416"/>
                    </a:lnTo>
                    <a:lnTo>
                      <a:pt x="130" y="410"/>
                    </a:lnTo>
                    <a:lnTo>
                      <a:pt x="110" y="400"/>
                    </a:lnTo>
                    <a:lnTo>
                      <a:pt x="94" y="390"/>
                    </a:lnTo>
                    <a:lnTo>
                      <a:pt x="76" y="378"/>
                    </a:lnTo>
                    <a:lnTo>
                      <a:pt x="62" y="364"/>
                    </a:lnTo>
                    <a:lnTo>
                      <a:pt x="48" y="348"/>
                    </a:lnTo>
                    <a:lnTo>
                      <a:pt x="36" y="332"/>
                    </a:lnTo>
                    <a:lnTo>
                      <a:pt x="24" y="314"/>
                    </a:lnTo>
                    <a:lnTo>
                      <a:pt x="16" y="296"/>
                    </a:lnTo>
                    <a:lnTo>
                      <a:pt x="8" y="276"/>
                    </a:lnTo>
                    <a:lnTo>
                      <a:pt x="4" y="256"/>
                    </a:lnTo>
                    <a:lnTo>
                      <a:pt x="0" y="234"/>
                    </a:lnTo>
                    <a:lnTo>
                      <a:pt x="0" y="212"/>
                    </a:lnTo>
                    <a:lnTo>
                      <a:pt x="0" y="212"/>
                    </a:lnTo>
                    <a:lnTo>
                      <a:pt x="0" y="192"/>
                    </a:lnTo>
                    <a:lnTo>
                      <a:pt x="4" y="170"/>
                    </a:lnTo>
                    <a:lnTo>
                      <a:pt x="8" y="150"/>
                    </a:lnTo>
                    <a:lnTo>
                      <a:pt x="16" y="130"/>
                    </a:lnTo>
                    <a:lnTo>
                      <a:pt x="24" y="112"/>
                    </a:lnTo>
                    <a:lnTo>
                      <a:pt x="36" y="94"/>
                    </a:lnTo>
                    <a:lnTo>
                      <a:pt x="48" y="78"/>
                    </a:lnTo>
                    <a:lnTo>
                      <a:pt x="62" y="62"/>
                    </a:lnTo>
                    <a:lnTo>
                      <a:pt x="76" y="48"/>
                    </a:lnTo>
                    <a:lnTo>
                      <a:pt x="94" y="36"/>
                    </a:lnTo>
                    <a:lnTo>
                      <a:pt x="110" y="26"/>
                    </a:lnTo>
                    <a:lnTo>
                      <a:pt x="130" y="16"/>
                    </a:lnTo>
                    <a:lnTo>
                      <a:pt x="148" y="10"/>
                    </a:lnTo>
                    <a:lnTo>
                      <a:pt x="170" y="4"/>
                    </a:lnTo>
                    <a:lnTo>
                      <a:pt x="190" y="0"/>
                    </a:lnTo>
                    <a:lnTo>
                      <a:pt x="212" y="0"/>
                    </a:lnTo>
                    <a:lnTo>
                      <a:pt x="212" y="0"/>
                    </a:lnTo>
                    <a:lnTo>
                      <a:pt x="234" y="0"/>
                    </a:lnTo>
                    <a:lnTo>
                      <a:pt x="256" y="4"/>
                    </a:lnTo>
                    <a:lnTo>
                      <a:pt x="276" y="10"/>
                    </a:lnTo>
                    <a:lnTo>
                      <a:pt x="296" y="16"/>
                    </a:lnTo>
                    <a:lnTo>
                      <a:pt x="314" y="26"/>
                    </a:lnTo>
                    <a:lnTo>
                      <a:pt x="332" y="36"/>
                    </a:lnTo>
                    <a:lnTo>
                      <a:pt x="348" y="48"/>
                    </a:lnTo>
                    <a:lnTo>
                      <a:pt x="364" y="62"/>
                    </a:lnTo>
                    <a:lnTo>
                      <a:pt x="376" y="78"/>
                    </a:lnTo>
                    <a:lnTo>
                      <a:pt x="390" y="94"/>
                    </a:lnTo>
                    <a:lnTo>
                      <a:pt x="400" y="112"/>
                    </a:lnTo>
                    <a:lnTo>
                      <a:pt x="408" y="130"/>
                    </a:lnTo>
                    <a:lnTo>
                      <a:pt x="416" y="150"/>
                    </a:lnTo>
                    <a:lnTo>
                      <a:pt x="422" y="170"/>
                    </a:lnTo>
                    <a:lnTo>
                      <a:pt x="424" y="192"/>
                    </a:lnTo>
                    <a:lnTo>
                      <a:pt x="426" y="212"/>
                    </a:lnTo>
                    <a:lnTo>
                      <a:pt x="426" y="212"/>
                    </a:lnTo>
                    <a:close/>
                  </a:path>
                </a:pathLst>
              </a:custGeom>
              <a:solidFill>
                <a:srgbClr val="3B3838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8" name="Google Shape;238;p15"/>
          <p:cNvGrpSpPr/>
          <p:nvPr/>
        </p:nvGrpSpPr>
        <p:grpSpPr>
          <a:xfrm>
            <a:off x="124520" y="5096382"/>
            <a:ext cx="624471" cy="624471"/>
            <a:chOff x="5292665" y="2402186"/>
            <a:chExt cx="441056" cy="441056"/>
          </a:xfrm>
        </p:grpSpPr>
        <p:sp>
          <p:nvSpPr>
            <p:cNvPr id="239" name="Google Shape;239;p15"/>
            <p:cNvSpPr/>
            <p:nvPr/>
          </p:nvSpPr>
          <p:spPr>
            <a:xfrm>
              <a:off x="5292665" y="2402186"/>
              <a:ext cx="441056" cy="441056"/>
            </a:xfrm>
            <a:prstGeom prst="ellipse">
              <a:avLst/>
            </a:prstGeom>
            <a:solidFill>
              <a:srgbClr val="3B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0" name="Google Shape;240;p15"/>
            <p:cNvGrpSpPr/>
            <p:nvPr/>
          </p:nvGrpSpPr>
          <p:grpSpPr>
            <a:xfrm>
              <a:off x="5424616" y="2535602"/>
              <a:ext cx="177160" cy="174229"/>
              <a:chOff x="5032375" y="3027363"/>
              <a:chExt cx="1727200" cy="1698625"/>
            </a:xfrm>
          </p:grpSpPr>
          <p:sp>
            <p:nvSpPr>
              <p:cNvPr id="241" name="Google Shape;241;p15"/>
              <p:cNvSpPr/>
              <p:nvPr/>
            </p:nvSpPr>
            <p:spPr>
              <a:xfrm>
                <a:off x="5435600" y="3154363"/>
                <a:ext cx="923925" cy="1085850"/>
              </a:xfrm>
              <a:custGeom>
                <a:rect b="b" l="l" r="r" t="t"/>
                <a:pathLst>
                  <a:path extrusionOk="0" h="684" w="582">
                    <a:moveTo>
                      <a:pt x="582" y="0"/>
                    </a:moveTo>
                    <a:lnTo>
                      <a:pt x="582" y="0"/>
                    </a:lnTo>
                    <a:lnTo>
                      <a:pt x="582" y="340"/>
                    </a:lnTo>
                    <a:lnTo>
                      <a:pt x="582" y="340"/>
                    </a:lnTo>
                    <a:lnTo>
                      <a:pt x="580" y="354"/>
                    </a:lnTo>
                    <a:lnTo>
                      <a:pt x="578" y="372"/>
                    </a:lnTo>
                    <a:lnTo>
                      <a:pt x="572" y="390"/>
                    </a:lnTo>
                    <a:lnTo>
                      <a:pt x="564" y="412"/>
                    </a:lnTo>
                    <a:lnTo>
                      <a:pt x="554" y="434"/>
                    </a:lnTo>
                    <a:lnTo>
                      <a:pt x="542" y="458"/>
                    </a:lnTo>
                    <a:lnTo>
                      <a:pt x="526" y="484"/>
                    </a:lnTo>
                    <a:lnTo>
                      <a:pt x="510" y="510"/>
                    </a:lnTo>
                    <a:lnTo>
                      <a:pt x="490" y="534"/>
                    </a:lnTo>
                    <a:lnTo>
                      <a:pt x="468" y="560"/>
                    </a:lnTo>
                    <a:lnTo>
                      <a:pt x="444" y="584"/>
                    </a:lnTo>
                    <a:lnTo>
                      <a:pt x="418" y="608"/>
                    </a:lnTo>
                    <a:lnTo>
                      <a:pt x="390" y="630"/>
                    </a:lnTo>
                    <a:lnTo>
                      <a:pt x="358" y="650"/>
                    </a:lnTo>
                    <a:lnTo>
                      <a:pt x="326" y="668"/>
                    </a:lnTo>
                    <a:lnTo>
                      <a:pt x="290" y="684"/>
                    </a:lnTo>
                    <a:lnTo>
                      <a:pt x="290" y="684"/>
                    </a:lnTo>
                    <a:lnTo>
                      <a:pt x="256" y="668"/>
                    </a:lnTo>
                    <a:lnTo>
                      <a:pt x="222" y="650"/>
                    </a:lnTo>
                    <a:lnTo>
                      <a:pt x="192" y="630"/>
                    </a:lnTo>
                    <a:lnTo>
                      <a:pt x="164" y="608"/>
                    </a:lnTo>
                    <a:lnTo>
                      <a:pt x="138" y="584"/>
                    </a:lnTo>
                    <a:lnTo>
                      <a:pt x="114" y="560"/>
                    </a:lnTo>
                    <a:lnTo>
                      <a:pt x="92" y="534"/>
                    </a:lnTo>
                    <a:lnTo>
                      <a:pt x="72" y="510"/>
                    </a:lnTo>
                    <a:lnTo>
                      <a:pt x="56" y="484"/>
                    </a:lnTo>
                    <a:lnTo>
                      <a:pt x="40" y="458"/>
                    </a:lnTo>
                    <a:lnTo>
                      <a:pt x="28" y="434"/>
                    </a:lnTo>
                    <a:lnTo>
                      <a:pt x="18" y="412"/>
                    </a:lnTo>
                    <a:lnTo>
                      <a:pt x="10" y="390"/>
                    </a:lnTo>
                    <a:lnTo>
                      <a:pt x="4" y="372"/>
                    </a:lnTo>
                    <a:lnTo>
                      <a:pt x="0" y="354"/>
                    </a:lnTo>
                    <a:lnTo>
                      <a:pt x="0" y="340"/>
                    </a:lnTo>
                    <a:lnTo>
                      <a:pt x="0" y="34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5032375" y="3154363"/>
                <a:ext cx="1727200" cy="669925"/>
              </a:xfrm>
              <a:custGeom>
                <a:rect b="b" l="l" r="r" t="t"/>
                <a:pathLst>
                  <a:path extrusionOk="0" h="422" w="1088">
                    <a:moveTo>
                      <a:pt x="892" y="422"/>
                    </a:moveTo>
                    <a:lnTo>
                      <a:pt x="892" y="422"/>
                    </a:lnTo>
                    <a:lnTo>
                      <a:pt x="922" y="400"/>
                    </a:lnTo>
                    <a:lnTo>
                      <a:pt x="954" y="374"/>
                    </a:lnTo>
                    <a:lnTo>
                      <a:pt x="990" y="340"/>
                    </a:lnTo>
                    <a:lnTo>
                      <a:pt x="1008" y="320"/>
                    </a:lnTo>
                    <a:lnTo>
                      <a:pt x="1026" y="300"/>
                    </a:lnTo>
                    <a:lnTo>
                      <a:pt x="1044" y="276"/>
                    </a:lnTo>
                    <a:lnTo>
                      <a:pt x="1058" y="252"/>
                    </a:lnTo>
                    <a:lnTo>
                      <a:pt x="1070" y="228"/>
                    </a:lnTo>
                    <a:lnTo>
                      <a:pt x="1080" y="202"/>
                    </a:lnTo>
                    <a:lnTo>
                      <a:pt x="1086" y="174"/>
                    </a:lnTo>
                    <a:lnTo>
                      <a:pt x="1088" y="148"/>
                    </a:lnTo>
                    <a:lnTo>
                      <a:pt x="1088" y="148"/>
                    </a:lnTo>
                    <a:lnTo>
                      <a:pt x="1086" y="120"/>
                    </a:lnTo>
                    <a:lnTo>
                      <a:pt x="1080" y="98"/>
                    </a:lnTo>
                    <a:lnTo>
                      <a:pt x="1070" y="78"/>
                    </a:lnTo>
                    <a:lnTo>
                      <a:pt x="1058" y="60"/>
                    </a:lnTo>
                    <a:lnTo>
                      <a:pt x="1042" y="46"/>
                    </a:lnTo>
                    <a:lnTo>
                      <a:pt x="1022" y="34"/>
                    </a:lnTo>
                    <a:lnTo>
                      <a:pt x="1002" y="24"/>
                    </a:lnTo>
                    <a:lnTo>
                      <a:pt x="980" y="18"/>
                    </a:lnTo>
                    <a:lnTo>
                      <a:pt x="956" y="12"/>
                    </a:lnTo>
                    <a:lnTo>
                      <a:pt x="932" y="6"/>
                    </a:lnTo>
                    <a:lnTo>
                      <a:pt x="882" y="2"/>
                    </a:lnTo>
                    <a:lnTo>
                      <a:pt x="834" y="0"/>
                    </a:lnTo>
                    <a:lnTo>
                      <a:pt x="788" y="0"/>
                    </a:lnTo>
                    <a:lnTo>
                      <a:pt x="788" y="0"/>
                    </a:lnTo>
                    <a:lnTo>
                      <a:pt x="544" y="0"/>
                    </a:lnTo>
                    <a:lnTo>
                      <a:pt x="544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56" y="0"/>
                    </a:lnTo>
                    <a:lnTo>
                      <a:pt x="208" y="2"/>
                    </a:lnTo>
                    <a:lnTo>
                      <a:pt x="158" y="6"/>
                    </a:lnTo>
                    <a:lnTo>
                      <a:pt x="134" y="12"/>
                    </a:lnTo>
                    <a:lnTo>
                      <a:pt x="110" y="18"/>
                    </a:lnTo>
                    <a:lnTo>
                      <a:pt x="88" y="24"/>
                    </a:lnTo>
                    <a:lnTo>
                      <a:pt x="66" y="34"/>
                    </a:lnTo>
                    <a:lnTo>
                      <a:pt x="48" y="46"/>
                    </a:lnTo>
                    <a:lnTo>
                      <a:pt x="32" y="60"/>
                    </a:lnTo>
                    <a:lnTo>
                      <a:pt x="18" y="78"/>
                    </a:lnTo>
                    <a:lnTo>
                      <a:pt x="8" y="98"/>
                    </a:lnTo>
                    <a:lnTo>
                      <a:pt x="2" y="120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174"/>
                    </a:lnTo>
                    <a:lnTo>
                      <a:pt x="10" y="202"/>
                    </a:lnTo>
                    <a:lnTo>
                      <a:pt x="18" y="228"/>
                    </a:lnTo>
                    <a:lnTo>
                      <a:pt x="32" y="252"/>
                    </a:lnTo>
                    <a:lnTo>
                      <a:pt x="46" y="276"/>
                    </a:lnTo>
                    <a:lnTo>
                      <a:pt x="64" y="300"/>
                    </a:lnTo>
                    <a:lnTo>
                      <a:pt x="80" y="320"/>
                    </a:lnTo>
                    <a:lnTo>
                      <a:pt x="100" y="340"/>
                    </a:lnTo>
                    <a:lnTo>
                      <a:pt x="136" y="374"/>
                    </a:lnTo>
                    <a:lnTo>
                      <a:pt x="168" y="400"/>
                    </a:lnTo>
                    <a:lnTo>
                      <a:pt x="198" y="422"/>
                    </a:lnTo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3" name="Google Shape;243;p15"/>
              <p:cNvCxnSpPr/>
              <p:nvPr/>
            </p:nvCxnSpPr>
            <p:spPr>
              <a:xfrm>
                <a:off x="5435600" y="3027363"/>
                <a:ext cx="923925" cy="0"/>
              </a:xfrm>
              <a:prstGeom prst="straightConnector1">
                <a:avLst/>
              </a:prstGeom>
              <a:solidFill>
                <a:srgbClr val="3B3838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5"/>
              <p:cNvCxnSpPr/>
              <p:nvPr/>
            </p:nvCxnSpPr>
            <p:spPr>
              <a:xfrm>
                <a:off x="5895975" y="4240213"/>
                <a:ext cx="0" cy="184150"/>
              </a:xfrm>
              <a:prstGeom prst="straightConnector1">
                <a:avLst/>
              </a:prstGeom>
              <a:solidFill>
                <a:srgbClr val="3B3838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45" name="Google Shape;245;p15"/>
              <p:cNvSpPr/>
              <p:nvPr/>
            </p:nvSpPr>
            <p:spPr>
              <a:xfrm>
                <a:off x="5543550" y="4510088"/>
                <a:ext cx="708025" cy="215900"/>
              </a:xfrm>
              <a:custGeom>
                <a:rect b="b" l="l" r="r" t="t"/>
                <a:pathLst>
                  <a:path extrusionOk="0" h="136" w="446">
                    <a:moveTo>
                      <a:pt x="0" y="136"/>
                    </a:moveTo>
                    <a:lnTo>
                      <a:pt x="0" y="64"/>
                    </a:lnTo>
                    <a:lnTo>
                      <a:pt x="0" y="64"/>
                    </a:lnTo>
                    <a:lnTo>
                      <a:pt x="0" y="50"/>
                    </a:lnTo>
                    <a:lnTo>
                      <a:pt x="4" y="38"/>
                    </a:lnTo>
                    <a:lnTo>
                      <a:pt x="10" y="28"/>
                    </a:lnTo>
                    <a:lnTo>
                      <a:pt x="18" y="20"/>
                    </a:lnTo>
                    <a:lnTo>
                      <a:pt x="26" y="12"/>
                    </a:lnTo>
                    <a:lnTo>
                      <a:pt x="38" y="6"/>
                    </a:lnTo>
                    <a:lnTo>
                      <a:pt x="48" y="2"/>
                    </a:lnTo>
                    <a:lnTo>
                      <a:pt x="62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96" y="2"/>
                    </a:lnTo>
                    <a:lnTo>
                      <a:pt x="408" y="6"/>
                    </a:lnTo>
                    <a:lnTo>
                      <a:pt x="418" y="12"/>
                    </a:lnTo>
                    <a:lnTo>
                      <a:pt x="428" y="20"/>
                    </a:lnTo>
                    <a:lnTo>
                      <a:pt x="436" y="28"/>
                    </a:lnTo>
                    <a:lnTo>
                      <a:pt x="442" y="38"/>
                    </a:lnTo>
                    <a:lnTo>
                      <a:pt x="446" y="50"/>
                    </a:lnTo>
                    <a:lnTo>
                      <a:pt x="446" y="64"/>
                    </a:lnTo>
                    <a:lnTo>
                      <a:pt x="446" y="136"/>
                    </a:lnTo>
                    <a:lnTo>
                      <a:pt x="0" y="136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6" name="Google Shape;246;p15"/>
          <p:cNvGrpSpPr/>
          <p:nvPr/>
        </p:nvGrpSpPr>
        <p:grpSpPr>
          <a:xfrm>
            <a:off x="11276239" y="1717648"/>
            <a:ext cx="624471" cy="624471"/>
            <a:chOff x="3410282" y="2402186"/>
            <a:chExt cx="441056" cy="441056"/>
          </a:xfrm>
        </p:grpSpPr>
        <p:sp>
          <p:nvSpPr>
            <p:cNvPr id="247" name="Google Shape;247;p15"/>
            <p:cNvSpPr/>
            <p:nvPr/>
          </p:nvSpPr>
          <p:spPr>
            <a:xfrm>
              <a:off x="3410282" y="2402186"/>
              <a:ext cx="441056" cy="441056"/>
            </a:xfrm>
            <a:prstGeom prst="ellipse">
              <a:avLst/>
            </a:prstGeom>
            <a:solidFill>
              <a:srgbClr val="3B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8" name="Google Shape;248;p15"/>
            <p:cNvGrpSpPr/>
            <p:nvPr/>
          </p:nvGrpSpPr>
          <p:grpSpPr>
            <a:xfrm>
              <a:off x="3543205" y="2535602"/>
              <a:ext cx="175207" cy="174229"/>
              <a:chOff x="2616200" y="414338"/>
              <a:chExt cx="1708150" cy="1698625"/>
            </a:xfrm>
          </p:grpSpPr>
          <p:sp>
            <p:nvSpPr>
              <p:cNvPr id="249" name="Google Shape;249;p15"/>
              <p:cNvSpPr/>
              <p:nvPr/>
            </p:nvSpPr>
            <p:spPr>
              <a:xfrm>
                <a:off x="2616200" y="414338"/>
                <a:ext cx="1708150" cy="1698625"/>
              </a:xfrm>
              <a:custGeom>
                <a:rect b="b" l="l" r="r" t="t"/>
                <a:pathLst>
                  <a:path extrusionOk="0" h="1070" w="1076">
                    <a:moveTo>
                      <a:pt x="884" y="0"/>
                    </a:moveTo>
                    <a:lnTo>
                      <a:pt x="434" y="404"/>
                    </a:lnTo>
                    <a:lnTo>
                      <a:pt x="434" y="404"/>
                    </a:lnTo>
                    <a:lnTo>
                      <a:pt x="412" y="398"/>
                    </a:lnTo>
                    <a:lnTo>
                      <a:pt x="388" y="394"/>
                    </a:lnTo>
                    <a:lnTo>
                      <a:pt x="364" y="392"/>
                    </a:lnTo>
                    <a:lnTo>
                      <a:pt x="338" y="390"/>
                    </a:lnTo>
                    <a:lnTo>
                      <a:pt x="338" y="390"/>
                    </a:lnTo>
                    <a:lnTo>
                      <a:pt x="304" y="392"/>
                    </a:lnTo>
                    <a:lnTo>
                      <a:pt x="270" y="398"/>
                    </a:lnTo>
                    <a:lnTo>
                      <a:pt x="238" y="406"/>
                    </a:lnTo>
                    <a:lnTo>
                      <a:pt x="206" y="418"/>
                    </a:lnTo>
                    <a:lnTo>
                      <a:pt x="176" y="432"/>
                    </a:lnTo>
                    <a:lnTo>
                      <a:pt x="148" y="448"/>
                    </a:lnTo>
                    <a:lnTo>
                      <a:pt x="122" y="468"/>
                    </a:lnTo>
                    <a:lnTo>
                      <a:pt x="98" y="490"/>
                    </a:lnTo>
                    <a:lnTo>
                      <a:pt x="76" y="514"/>
                    </a:lnTo>
                    <a:lnTo>
                      <a:pt x="58" y="540"/>
                    </a:lnTo>
                    <a:lnTo>
                      <a:pt x="40" y="568"/>
                    </a:lnTo>
                    <a:lnTo>
                      <a:pt x="26" y="598"/>
                    </a:lnTo>
                    <a:lnTo>
                      <a:pt x="14" y="630"/>
                    </a:lnTo>
                    <a:lnTo>
                      <a:pt x="6" y="662"/>
                    </a:lnTo>
                    <a:lnTo>
                      <a:pt x="0" y="696"/>
                    </a:lnTo>
                    <a:lnTo>
                      <a:pt x="0" y="730"/>
                    </a:lnTo>
                    <a:lnTo>
                      <a:pt x="0" y="730"/>
                    </a:lnTo>
                    <a:lnTo>
                      <a:pt x="0" y="764"/>
                    </a:lnTo>
                    <a:lnTo>
                      <a:pt x="6" y="798"/>
                    </a:lnTo>
                    <a:lnTo>
                      <a:pt x="14" y="832"/>
                    </a:lnTo>
                    <a:lnTo>
                      <a:pt x="26" y="862"/>
                    </a:lnTo>
                    <a:lnTo>
                      <a:pt x="40" y="892"/>
                    </a:lnTo>
                    <a:lnTo>
                      <a:pt x="58" y="920"/>
                    </a:lnTo>
                    <a:lnTo>
                      <a:pt x="76" y="946"/>
                    </a:lnTo>
                    <a:lnTo>
                      <a:pt x="98" y="970"/>
                    </a:lnTo>
                    <a:lnTo>
                      <a:pt x="122" y="992"/>
                    </a:lnTo>
                    <a:lnTo>
                      <a:pt x="148" y="1012"/>
                    </a:lnTo>
                    <a:lnTo>
                      <a:pt x="176" y="1030"/>
                    </a:lnTo>
                    <a:lnTo>
                      <a:pt x="206" y="1044"/>
                    </a:lnTo>
                    <a:lnTo>
                      <a:pt x="238" y="1054"/>
                    </a:lnTo>
                    <a:lnTo>
                      <a:pt x="270" y="1064"/>
                    </a:lnTo>
                    <a:lnTo>
                      <a:pt x="304" y="1068"/>
                    </a:lnTo>
                    <a:lnTo>
                      <a:pt x="338" y="1070"/>
                    </a:lnTo>
                    <a:lnTo>
                      <a:pt x="338" y="1070"/>
                    </a:lnTo>
                    <a:lnTo>
                      <a:pt x="374" y="1068"/>
                    </a:lnTo>
                    <a:lnTo>
                      <a:pt x="408" y="1064"/>
                    </a:lnTo>
                    <a:lnTo>
                      <a:pt x="440" y="1054"/>
                    </a:lnTo>
                    <a:lnTo>
                      <a:pt x="472" y="1044"/>
                    </a:lnTo>
                    <a:lnTo>
                      <a:pt x="500" y="1030"/>
                    </a:lnTo>
                    <a:lnTo>
                      <a:pt x="528" y="1012"/>
                    </a:lnTo>
                    <a:lnTo>
                      <a:pt x="556" y="992"/>
                    </a:lnTo>
                    <a:lnTo>
                      <a:pt x="580" y="970"/>
                    </a:lnTo>
                    <a:lnTo>
                      <a:pt x="602" y="946"/>
                    </a:lnTo>
                    <a:lnTo>
                      <a:pt x="620" y="920"/>
                    </a:lnTo>
                    <a:lnTo>
                      <a:pt x="638" y="892"/>
                    </a:lnTo>
                    <a:lnTo>
                      <a:pt x="652" y="862"/>
                    </a:lnTo>
                    <a:lnTo>
                      <a:pt x="664" y="832"/>
                    </a:lnTo>
                    <a:lnTo>
                      <a:pt x="672" y="798"/>
                    </a:lnTo>
                    <a:lnTo>
                      <a:pt x="678" y="764"/>
                    </a:lnTo>
                    <a:lnTo>
                      <a:pt x="678" y="730"/>
                    </a:lnTo>
                    <a:lnTo>
                      <a:pt x="678" y="730"/>
                    </a:lnTo>
                    <a:lnTo>
                      <a:pt x="678" y="706"/>
                    </a:lnTo>
                    <a:lnTo>
                      <a:pt x="676" y="684"/>
                    </a:lnTo>
                    <a:lnTo>
                      <a:pt x="672" y="662"/>
                    </a:lnTo>
                    <a:lnTo>
                      <a:pt x="666" y="640"/>
                    </a:lnTo>
                    <a:lnTo>
                      <a:pt x="786" y="520"/>
                    </a:lnTo>
                    <a:lnTo>
                      <a:pt x="786" y="378"/>
                    </a:lnTo>
                    <a:lnTo>
                      <a:pt x="934" y="378"/>
                    </a:lnTo>
                    <a:lnTo>
                      <a:pt x="934" y="208"/>
                    </a:lnTo>
                    <a:lnTo>
                      <a:pt x="1076" y="216"/>
                    </a:lnTo>
                    <a:lnTo>
                      <a:pt x="1076" y="14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2889250" y="1484313"/>
                <a:ext cx="368300" cy="368300"/>
              </a:xfrm>
              <a:custGeom>
                <a:rect b="b" l="l" r="r" t="t"/>
                <a:pathLst>
                  <a:path extrusionOk="0" h="232" w="232">
                    <a:moveTo>
                      <a:pt x="232" y="116"/>
                    </a:moveTo>
                    <a:lnTo>
                      <a:pt x="232" y="116"/>
                    </a:lnTo>
                    <a:lnTo>
                      <a:pt x="232" y="128"/>
                    </a:lnTo>
                    <a:lnTo>
                      <a:pt x="230" y="138"/>
                    </a:lnTo>
                    <a:lnTo>
                      <a:pt x="222" y="160"/>
                    </a:lnTo>
                    <a:lnTo>
                      <a:pt x="212" y="180"/>
                    </a:lnTo>
                    <a:lnTo>
                      <a:pt x="198" y="198"/>
                    </a:lnTo>
                    <a:lnTo>
                      <a:pt x="180" y="212"/>
                    </a:lnTo>
                    <a:lnTo>
                      <a:pt x="162" y="222"/>
                    </a:lnTo>
                    <a:lnTo>
                      <a:pt x="140" y="228"/>
                    </a:lnTo>
                    <a:lnTo>
                      <a:pt x="128" y="230"/>
                    </a:lnTo>
                    <a:lnTo>
                      <a:pt x="116" y="232"/>
                    </a:lnTo>
                    <a:lnTo>
                      <a:pt x="116" y="232"/>
                    </a:lnTo>
                    <a:lnTo>
                      <a:pt x="104" y="230"/>
                    </a:lnTo>
                    <a:lnTo>
                      <a:pt x="92" y="228"/>
                    </a:lnTo>
                    <a:lnTo>
                      <a:pt x="72" y="222"/>
                    </a:lnTo>
                    <a:lnTo>
                      <a:pt x="52" y="212"/>
                    </a:lnTo>
                    <a:lnTo>
                      <a:pt x="34" y="198"/>
                    </a:lnTo>
                    <a:lnTo>
                      <a:pt x="20" y="180"/>
                    </a:lnTo>
                    <a:lnTo>
                      <a:pt x="10" y="160"/>
                    </a:lnTo>
                    <a:lnTo>
                      <a:pt x="2" y="138"/>
                    </a:lnTo>
                    <a:lnTo>
                      <a:pt x="2" y="128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2" y="104"/>
                    </a:lnTo>
                    <a:lnTo>
                      <a:pt x="2" y="92"/>
                    </a:lnTo>
                    <a:lnTo>
                      <a:pt x="10" y="70"/>
                    </a:lnTo>
                    <a:lnTo>
                      <a:pt x="20" y="50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2" y="8"/>
                    </a:lnTo>
                    <a:lnTo>
                      <a:pt x="92" y="2"/>
                    </a:lnTo>
                    <a:lnTo>
                      <a:pt x="104" y="0"/>
                    </a:lnTo>
                    <a:lnTo>
                      <a:pt x="116" y="0"/>
                    </a:lnTo>
                    <a:lnTo>
                      <a:pt x="116" y="0"/>
                    </a:lnTo>
                    <a:lnTo>
                      <a:pt x="128" y="0"/>
                    </a:lnTo>
                    <a:lnTo>
                      <a:pt x="140" y="2"/>
                    </a:lnTo>
                    <a:lnTo>
                      <a:pt x="162" y="8"/>
                    </a:lnTo>
                    <a:lnTo>
                      <a:pt x="180" y="20"/>
                    </a:lnTo>
                    <a:lnTo>
                      <a:pt x="198" y="34"/>
                    </a:lnTo>
                    <a:lnTo>
                      <a:pt x="212" y="50"/>
                    </a:lnTo>
                    <a:lnTo>
                      <a:pt x="222" y="70"/>
                    </a:lnTo>
                    <a:lnTo>
                      <a:pt x="230" y="92"/>
                    </a:lnTo>
                    <a:lnTo>
                      <a:pt x="232" y="104"/>
                    </a:lnTo>
                    <a:lnTo>
                      <a:pt x="232" y="116"/>
                    </a:lnTo>
                    <a:lnTo>
                      <a:pt x="232" y="116"/>
                    </a:lnTo>
                    <a:close/>
                  </a:path>
                </a:pathLst>
              </a:custGeom>
              <a:solidFill>
                <a:srgbClr val="3B3838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1" name="Google Shape;251;p15"/>
              <p:cNvCxnSpPr/>
              <p:nvPr/>
            </p:nvCxnSpPr>
            <p:spPr>
              <a:xfrm flipH="1">
                <a:off x="3409950" y="614363"/>
                <a:ext cx="606425" cy="546100"/>
              </a:xfrm>
              <a:prstGeom prst="straightConnector1">
                <a:avLst/>
              </a:prstGeom>
              <a:solidFill>
                <a:srgbClr val="3B3838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52" name="Google Shape;252;p15"/>
          <p:cNvGrpSpPr/>
          <p:nvPr/>
        </p:nvGrpSpPr>
        <p:grpSpPr>
          <a:xfrm>
            <a:off x="11130189" y="5227827"/>
            <a:ext cx="624471" cy="624471"/>
            <a:chOff x="7175046" y="2402186"/>
            <a:chExt cx="441056" cy="441056"/>
          </a:xfrm>
        </p:grpSpPr>
        <p:sp>
          <p:nvSpPr>
            <p:cNvPr id="253" name="Google Shape;253;p15"/>
            <p:cNvSpPr/>
            <p:nvPr/>
          </p:nvSpPr>
          <p:spPr>
            <a:xfrm>
              <a:off x="7175046" y="2402186"/>
              <a:ext cx="441056" cy="441056"/>
            </a:xfrm>
            <a:prstGeom prst="ellipse">
              <a:avLst/>
            </a:prstGeom>
            <a:solidFill>
              <a:srgbClr val="3B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15"/>
            <p:cNvGrpSpPr/>
            <p:nvPr/>
          </p:nvGrpSpPr>
          <p:grpSpPr>
            <a:xfrm>
              <a:off x="7298200" y="2524332"/>
              <a:ext cx="194746" cy="174229"/>
              <a:chOff x="4987925" y="414338"/>
              <a:chExt cx="1898650" cy="1698625"/>
            </a:xfrm>
          </p:grpSpPr>
          <p:sp>
            <p:nvSpPr>
              <p:cNvPr id="255" name="Google Shape;255;p15"/>
              <p:cNvSpPr/>
              <p:nvPr/>
            </p:nvSpPr>
            <p:spPr>
              <a:xfrm>
                <a:off x="4987925" y="414338"/>
                <a:ext cx="1898650" cy="1698625"/>
              </a:xfrm>
              <a:custGeom>
                <a:rect b="b" l="l" r="r" t="t"/>
                <a:pathLst>
                  <a:path extrusionOk="0" h="1070" w="1196">
                    <a:moveTo>
                      <a:pt x="18" y="876"/>
                    </a:moveTo>
                    <a:lnTo>
                      <a:pt x="486" y="64"/>
                    </a:lnTo>
                    <a:lnTo>
                      <a:pt x="486" y="64"/>
                    </a:lnTo>
                    <a:lnTo>
                      <a:pt x="496" y="50"/>
                    </a:lnTo>
                    <a:lnTo>
                      <a:pt x="508" y="36"/>
                    </a:lnTo>
                    <a:lnTo>
                      <a:pt x="520" y="26"/>
                    </a:lnTo>
                    <a:lnTo>
                      <a:pt x="534" y="16"/>
                    </a:lnTo>
                    <a:lnTo>
                      <a:pt x="550" y="8"/>
                    </a:lnTo>
                    <a:lnTo>
                      <a:pt x="566" y="4"/>
                    </a:lnTo>
                    <a:lnTo>
                      <a:pt x="582" y="0"/>
                    </a:lnTo>
                    <a:lnTo>
                      <a:pt x="598" y="0"/>
                    </a:lnTo>
                    <a:lnTo>
                      <a:pt x="614" y="0"/>
                    </a:lnTo>
                    <a:lnTo>
                      <a:pt x="630" y="4"/>
                    </a:lnTo>
                    <a:lnTo>
                      <a:pt x="646" y="8"/>
                    </a:lnTo>
                    <a:lnTo>
                      <a:pt x="660" y="16"/>
                    </a:lnTo>
                    <a:lnTo>
                      <a:pt x="674" y="26"/>
                    </a:lnTo>
                    <a:lnTo>
                      <a:pt x="688" y="36"/>
                    </a:lnTo>
                    <a:lnTo>
                      <a:pt x="700" y="50"/>
                    </a:lnTo>
                    <a:lnTo>
                      <a:pt x="710" y="64"/>
                    </a:lnTo>
                    <a:lnTo>
                      <a:pt x="1178" y="876"/>
                    </a:lnTo>
                    <a:lnTo>
                      <a:pt x="1178" y="876"/>
                    </a:lnTo>
                    <a:lnTo>
                      <a:pt x="1186" y="892"/>
                    </a:lnTo>
                    <a:lnTo>
                      <a:pt x="1192" y="910"/>
                    </a:lnTo>
                    <a:lnTo>
                      <a:pt x="1196" y="926"/>
                    </a:lnTo>
                    <a:lnTo>
                      <a:pt x="1196" y="944"/>
                    </a:lnTo>
                    <a:lnTo>
                      <a:pt x="1194" y="960"/>
                    </a:lnTo>
                    <a:lnTo>
                      <a:pt x="1192" y="976"/>
                    </a:lnTo>
                    <a:lnTo>
                      <a:pt x="1186" y="990"/>
                    </a:lnTo>
                    <a:lnTo>
                      <a:pt x="1178" y="1006"/>
                    </a:lnTo>
                    <a:lnTo>
                      <a:pt x="1170" y="1020"/>
                    </a:lnTo>
                    <a:lnTo>
                      <a:pt x="1158" y="1032"/>
                    </a:lnTo>
                    <a:lnTo>
                      <a:pt x="1146" y="1042"/>
                    </a:lnTo>
                    <a:lnTo>
                      <a:pt x="1132" y="1052"/>
                    </a:lnTo>
                    <a:lnTo>
                      <a:pt x="1118" y="1060"/>
                    </a:lnTo>
                    <a:lnTo>
                      <a:pt x="1102" y="1066"/>
                    </a:lnTo>
                    <a:lnTo>
                      <a:pt x="1084" y="1068"/>
                    </a:lnTo>
                    <a:lnTo>
                      <a:pt x="1066" y="1070"/>
                    </a:lnTo>
                    <a:lnTo>
                      <a:pt x="128" y="1070"/>
                    </a:lnTo>
                    <a:lnTo>
                      <a:pt x="128" y="1070"/>
                    </a:lnTo>
                    <a:lnTo>
                      <a:pt x="110" y="1068"/>
                    </a:lnTo>
                    <a:lnTo>
                      <a:pt x="94" y="1066"/>
                    </a:lnTo>
                    <a:lnTo>
                      <a:pt x="78" y="1060"/>
                    </a:lnTo>
                    <a:lnTo>
                      <a:pt x="62" y="1052"/>
                    </a:lnTo>
                    <a:lnTo>
                      <a:pt x="48" y="1042"/>
                    </a:lnTo>
                    <a:lnTo>
                      <a:pt x="36" y="1032"/>
                    </a:lnTo>
                    <a:lnTo>
                      <a:pt x="26" y="1020"/>
                    </a:lnTo>
                    <a:lnTo>
                      <a:pt x="18" y="1006"/>
                    </a:lnTo>
                    <a:lnTo>
                      <a:pt x="10" y="990"/>
                    </a:lnTo>
                    <a:lnTo>
                      <a:pt x="4" y="976"/>
                    </a:lnTo>
                    <a:lnTo>
                      <a:pt x="2" y="960"/>
                    </a:lnTo>
                    <a:lnTo>
                      <a:pt x="0" y="944"/>
                    </a:lnTo>
                    <a:lnTo>
                      <a:pt x="0" y="926"/>
                    </a:lnTo>
                    <a:lnTo>
                      <a:pt x="4" y="910"/>
                    </a:lnTo>
                    <a:lnTo>
                      <a:pt x="10" y="892"/>
                    </a:lnTo>
                    <a:lnTo>
                      <a:pt x="18" y="876"/>
                    </a:lnTo>
                    <a:lnTo>
                      <a:pt x="18" y="876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6" name="Google Shape;256;p15"/>
              <p:cNvCxnSpPr/>
              <p:nvPr/>
            </p:nvCxnSpPr>
            <p:spPr>
              <a:xfrm>
                <a:off x="5937250" y="893763"/>
                <a:ext cx="0" cy="568325"/>
              </a:xfrm>
              <a:prstGeom prst="straightConnector1">
                <a:avLst/>
              </a:prstGeom>
              <a:solidFill>
                <a:srgbClr val="3B3838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57" name="Google Shape;257;p15"/>
              <p:cNvSpPr/>
              <p:nvPr/>
            </p:nvSpPr>
            <p:spPr>
              <a:xfrm>
                <a:off x="5829300" y="1614488"/>
                <a:ext cx="215900" cy="219075"/>
              </a:xfrm>
              <a:custGeom>
                <a:rect b="b" l="l" r="r" t="t"/>
                <a:pathLst>
                  <a:path extrusionOk="0" h="138" w="136">
                    <a:moveTo>
                      <a:pt x="136" y="68"/>
                    </a:moveTo>
                    <a:lnTo>
                      <a:pt x="136" y="68"/>
                    </a:lnTo>
                    <a:lnTo>
                      <a:pt x="134" y="82"/>
                    </a:lnTo>
                    <a:lnTo>
                      <a:pt x="130" y="96"/>
                    </a:lnTo>
                    <a:lnTo>
                      <a:pt x="124" y="108"/>
                    </a:lnTo>
                    <a:lnTo>
                      <a:pt x="116" y="118"/>
                    </a:lnTo>
                    <a:lnTo>
                      <a:pt x="106" y="126"/>
                    </a:lnTo>
                    <a:lnTo>
                      <a:pt x="94" y="132"/>
                    </a:lnTo>
                    <a:lnTo>
                      <a:pt x="82" y="136"/>
                    </a:lnTo>
                    <a:lnTo>
                      <a:pt x="68" y="138"/>
                    </a:lnTo>
                    <a:lnTo>
                      <a:pt x="68" y="138"/>
                    </a:lnTo>
                    <a:lnTo>
                      <a:pt x="54" y="136"/>
                    </a:lnTo>
                    <a:lnTo>
                      <a:pt x="42" y="132"/>
                    </a:lnTo>
                    <a:lnTo>
                      <a:pt x="30" y="126"/>
                    </a:lnTo>
                    <a:lnTo>
                      <a:pt x="20" y="118"/>
                    </a:lnTo>
                    <a:lnTo>
                      <a:pt x="10" y="108"/>
                    </a:lnTo>
                    <a:lnTo>
                      <a:pt x="4" y="96"/>
                    </a:lnTo>
                    <a:lnTo>
                      <a:pt x="0" y="82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56"/>
                    </a:lnTo>
                    <a:lnTo>
                      <a:pt x="4" y="42"/>
                    </a:lnTo>
                    <a:lnTo>
                      <a:pt x="10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82" y="2"/>
                    </a:lnTo>
                    <a:lnTo>
                      <a:pt x="94" y="6"/>
                    </a:lnTo>
                    <a:lnTo>
                      <a:pt x="106" y="12"/>
                    </a:lnTo>
                    <a:lnTo>
                      <a:pt x="116" y="20"/>
                    </a:lnTo>
                    <a:lnTo>
                      <a:pt x="124" y="30"/>
                    </a:lnTo>
                    <a:lnTo>
                      <a:pt x="130" y="42"/>
                    </a:lnTo>
                    <a:lnTo>
                      <a:pt x="134" y="56"/>
                    </a:lnTo>
                    <a:lnTo>
                      <a:pt x="136" y="68"/>
                    </a:lnTo>
                    <a:lnTo>
                      <a:pt x="136" y="68"/>
                    </a:lnTo>
                    <a:close/>
                  </a:path>
                </a:pathLst>
              </a:custGeom>
              <a:solidFill>
                <a:srgbClr val="3B3838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8" name="Google Shape;258;p15"/>
          <p:cNvSpPr/>
          <p:nvPr/>
        </p:nvSpPr>
        <p:spPr>
          <a:xfrm>
            <a:off x="1492250" y="262890"/>
            <a:ext cx="689356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C5D5F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5C5D5F"/>
                </a:solidFill>
                <a:latin typeface="Arial"/>
                <a:ea typeface="Arial"/>
                <a:cs typeface="Arial"/>
                <a:sym typeface="Arial"/>
              </a:rPr>
              <a:t>Distinguish between statements and expressions.</a:t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 rot="5400000">
            <a:off x="441384" y="293406"/>
            <a:ext cx="936000" cy="349190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 rot="5400000">
            <a:off x="690107" y="445006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5"/>
          <p:cNvSpPr/>
          <p:nvPr/>
        </p:nvSpPr>
        <p:spPr>
          <a:xfrm rot="5400000">
            <a:off x="787229" y="445007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5"/>
          <p:cNvSpPr txBox="1"/>
          <p:nvPr/>
        </p:nvSpPr>
        <p:spPr>
          <a:xfrm>
            <a:off x="5869940" y="5990590"/>
            <a:ext cx="3098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/>
        </p:nvSpPr>
        <p:spPr>
          <a:xfrm>
            <a:off x="1426210" y="2054860"/>
            <a:ext cx="582549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4003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000"/>
              <a:buFont typeface="Arial"/>
              <a:buChar char="•"/>
            </a:pPr>
            <a:r>
              <a:rPr lang="zh-CN" sz="10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To calculate the area of a rectangle, input the width and height, then multiply the two values and output the result:</a:t>
            </a:r>
            <a:endParaRPr/>
          </a:p>
          <a:p>
            <a:pPr indent="-165100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000"/>
              <a:buFont typeface="Arial"/>
              <a:buChar char="•"/>
            </a:pPr>
            <a:r>
              <a:rPr lang="zh-CN" sz="10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INPUT width, height</a:t>
            </a:r>
            <a:endParaRPr/>
          </a:p>
          <a:p>
            <a:pPr indent="-228600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000"/>
              <a:buFont typeface="Arial"/>
              <a:buChar char="•"/>
            </a:pPr>
            <a:r>
              <a:rPr lang="zh-CN" sz="10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SET area = width * height</a:t>
            </a:r>
            <a:endParaRPr/>
          </a:p>
          <a:p>
            <a:pPr indent="-228600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000"/>
              <a:buFont typeface="Arial"/>
              <a:buChar char="•"/>
            </a:pPr>
            <a:r>
              <a:rPr lang="zh-CN" sz="10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OUTPUT area</a:t>
            </a:r>
            <a:endParaRPr/>
          </a:p>
          <a:p>
            <a:pPr indent="-165100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000"/>
              <a:buFont typeface="Arial"/>
              <a:buChar char="•"/>
            </a:pPr>
            <a:r>
              <a:rPr lang="zh-CN" sz="10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To calculate the total cost of an order, input the unit price and quantity, then multiply the two values and add the sales tax (assumed to be 5%):</a:t>
            </a:r>
            <a:endParaRPr/>
          </a:p>
          <a:p>
            <a:pPr indent="-165100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6"/>
          <p:cNvSpPr/>
          <p:nvPr/>
        </p:nvSpPr>
        <p:spPr>
          <a:xfrm>
            <a:off x="1425575" y="386715"/>
            <a:ext cx="677926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C5D5F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5C5D5F"/>
                </a:solidFill>
                <a:latin typeface="Arial"/>
                <a:ea typeface="Arial"/>
                <a:cs typeface="Arial"/>
                <a:sym typeface="Arial"/>
              </a:rPr>
              <a:t>· Write simple sequential statements using pseudocode</a:t>
            </a:r>
            <a:endParaRPr/>
          </a:p>
        </p:txBody>
      </p:sp>
      <p:sp>
        <p:nvSpPr>
          <p:cNvPr id="270" name="Google Shape;270;p16"/>
          <p:cNvSpPr/>
          <p:nvPr/>
        </p:nvSpPr>
        <p:spPr>
          <a:xfrm rot="5400000">
            <a:off x="441384" y="293406"/>
            <a:ext cx="936000" cy="349190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6"/>
          <p:cNvSpPr/>
          <p:nvPr/>
        </p:nvSpPr>
        <p:spPr>
          <a:xfrm rot="5400000">
            <a:off x="690107" y="445006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6"/>
          <p:cNvSpPr/>
          <p:nvPr/>
        </p:nvSpPr>
        <p:spPr>
          <a:xfrm rot="5400000">
            <a:off x="787229" y="445007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1849755" y="5741035"/>
            <a:ext cx="279400" cy="37084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6"/>
          <p:cNvSpPr/>
          <p:nvPr/>
        </p:nvSpPr>
        <p:spPr>
          <a:xfrm>
            <a:off x="3900170" y="5741035"/>
            <a:ext cx="279400" cy="37084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5930265" y="5739765"/>
            <a:ext cx="320040" cy="37211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3B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6"/>
          <p:cNvGrpSpPr/>
          <p:nvPr/>
        </p:nvGrpSpPr>
        <p:grpSpPr>
          <a:xfrm>
            <a:off x="676275" y="5544185"/>
            <a:ext cx="576580" cy="765810"/>
            <a:chOff x="1609344" y="2670048"/>
            <a:chExt cx="1170432" cy="1170432"/>
          </a:xfrm>
        </p:grpSpPr>
        <p:sp>
          <p:nvSpPr>
            <p:cNvPr id="277" name="Google Shape;277;p16"/>
            <p:cNvSpPr/>
            <p:nvPr/>
          </p:nvSpPr>
          <p:spPr>
            <a:xfrm>
              <a:off x="1609344" y="2670048"/>
              <a:ext cx="1170432" cy="1170432"/>
            </a:xfrm>
            <a:prstGeom prst="ellipse">
              <a:avLst/>
            </a:prstGeom>
            <a:solidFill>
              <a:srgbClr val="3B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2008060" y="3067372"/>
              <a:ext cx="373000" cy="375784"/>
            </a:xfrm>
            <a:custGeom>
              <a:rect b="b" l="l" r="r" t="t"/>
              <a:pathLst>
                <a:path extrusionOk="0" h="214313" w="212725">
                  <a:moveTo>
                    <a:pt x="165100" y="25400"/>
                  </a:moveTo>
                  <a:lnTo>
                    <a:pt x="47625" y="142876"/>
                  </a:lnTo>
                  <a:lnTo>
                    <a:pt x="55563" y="150813"/>
                  </a:lnTo>
                  <a:lnTo>
                    <a:pt x="174625" y="33338"/>
                  </a:lnTo>
                  <a:close/>
                  <a:moveTo>
                    <a:pt x="165100" y="0"/>
                  </a:moveTo>
                  <a:lnTo>
                    <a:pt x="212725" y="47625"/>
                  </a:lnTo>
                  <a:lnTo>
                    <a:pt x="71438" y="190501"/>
                  </a:lnTo>
                  <a:lnTo>
                    <a:pt x="0" y="214313"/>
                  </a:lnTo>
                  <a:lnTo>
                    <a:pt x="23813" y="1428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16"/>
          <p:cNvGrpSpPr/>
          <p:nvPr/>
        </p:nvGrpSpPr>
        <p:grpSpPr>
          <a:xfrm>
            <a:off x="4777105" y="5544185"/>
            <a:ext cx="576580" cy="765810"/>
            <a:chOff x="5464684" y="2670048"/>
            <a:chExt cx="1170432" cy="1170432"/>
          </a:xfrm>
        </p:grpSpPr>
        <p:sp>
          <p:nvSpPr>
            <p:cNvPr id="280" name="Google Shape;280;p16"/>
            <p:cNvSpPr/>
            <p:nvPr/>
          </p:nvSpPr>
          <p:spPr>
            <a:xfrm>
              <a:off x="5464684" y="2670048"/>
              <a:ext cx="1170432" cy="1170432"/>
            </a:xfrm>
            <a:prstGeom prst="ellipse">
              <a:avLst/>
            </a:prstGeom>
            <a:solidFill>
              <a:srgbClr val="3B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865985" y="3025619"/>
              <a:ext cx="425886" cy="459291"/>
            </a:xfrm>
            <a:custGeom>
              <a:rect b="b" l="l" r="r" t="t"/>
              <a:pathLst>
                <a:path extrusionOk="0" h="261938" w="242887">
                  <a:moveTo>
                    <a:pt x="104775" y="150812"/>
                  </a:moveTo>
                  <a:lnTo>
                    <a:pt x="92075" y="190500"/>
                  </a:lnTo>
                  <a:lnTo>
                    <a:pt x="131763" y="177800"/>
                  </a:lnTo>
                  <a:close/>
                  <a:moveTo>
                    <a:pt x="203200" y="41275"/>
                  </a:moveTo>
                  <a:lnTo>
                    <a:pt x="242887" y="79375"/>
                  </a:lnTo>
                  <a:lnTo>
                    <a:pt x="136525" y="185738"/>
                  </a:lnTo>
                  <a:lnTo>
                    <a:pt x="77787" y="204788"/>
                  </a:lnTo>
                  <a:lnTo>
                    <a:pt x="96837" y="146050"/>
                  </a:lnTo>
                  <a:close/>
                  <a:moveTo>
                    <a:pt x="53975" y="0"/>
                  </a:moveTo>
                  <a:lnTo>
                    <a:pt x="188913" y="0"/>
                  </a:lnTo>
                  <a:lnTo>
                    <a:pt x="188913" y="23813"/>
                  </a:lnTo>
                  <a:lnTo>
                    <a:pt x="187326" y="25400"/>
                  </a:lnTo>
                  <a:lnTo>
                    <a:pt x="166688" y="44450"/>
                  </a:lnTo>
                  <a:lnTo>
                    <a:pt x="166688" y="22225"/>
                  </a:lnTo>
                  <a:lnTo>
                    <a:pt x="76200" y="22225"/>
                  </a:lnTo>
                  <a:lnTo>
                    <a:pt x="76200" y="76200"/>
                  </a:lnTo>
                  <a:lnTo>
                    <a:pt x="22225" y="76200"/>
                  </a:lnTo>
                  <a:lnTo>
                    <a:pt x="22225" y="239713"/>
                  </a:lnTo>
                  <a:lnTo>
                    <a:pt x="166688" y="239713"/>
                  </a:lnTo>
                  <a:lnTo>
                    <a:pt x="166688" y="185738"/>
                  </a:lnTo>
                  <a:lnTo>
                    <a:pt x="188913" y="163513"/>
                  </a:lnTo>
                  <a:lnTo>
                    <a:pt x="188913" y="261938"/>
                  </a:lnTo>
                  <a:lnTo>
                    <a:pt x="0" y="261938"/>
                  </a:lnTo>
                  <a:lnTo>
                    <a:pt x="0" y="555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16"/>
          <p:cNvGrpSpPr/>
          <p:nvPr/>
        </p:nvGrpSpPr>
        <p:grpSpPr>
          <a:xfrm>
            <a:off x="2726690" y="5544185"/>
            <a:ext cx="576580" cy="765810"/>
            <a:chOff x="3537014" y="2670048"/>
            <a:chExt cx="1170432" cy="1170432"/>
          </a:xfrm>
        </p:grpSpPr>
        <p:sp>
          <p:nvSpPr>
            <p:cNvPr id="283" name="Google Shape;283;p16"/>
            <p:cNvSpPr/>
            <p:nvPr/>
          </p:nvSpPr>
          <p:spPr>
            <a:xfrm>
              <a:off x="3537014" y="2670048"/>
              <a:ext cx="1170432" cy="1170432"/>
            </a:xfrm>
            <a:prstGeom prst="ellipse">
              <a:avLst/>
            </a:prstGeom>
            <a:solidFill>
              <a:srgbClr val="155D8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956607" y="3025619"/>
              <a:ext cx="331246" cy="459291"/>
            </a:xfrm>
            <a:custGeom>
              <a:rect b="b" l="l" r="r" t="t"/>
              <a:pathLst>
                <a:path extrusionOk="0" h="261938" w="188913">
                  <a:moveTo>
                    <a:pt x="39687" y="177800"/>
                  </a:moveTo>
                  <a:lnTo>
                    <a:pt x="147637" y="177800"/>
                  </a:lnTo>
                  <a:lnTo>
                    <a:pt x="147637" y="195263"/>
                  </a:lnTo>
                  <a:lnTo>
                    <a:pt x="39687" y="195263"/>
                  </a:lnTo>
                  <a:close/>
                  <a:moveTo>
                    <a:pt x="39687" y="139700"/>
                  </a:moveTo>
                  <a:lnTo>
                    <a:pt x="103187" y="139700"/>
                  </a:lnTo>
                  <a:lnTo>
                    <a:pt x="103187" y="157163"/>
                  </a:lnTo>
                  <a:lnTo>
                    <a:pt x="39687" y="157163"/>
                  </a:lnTo>
                  <a:close/>
                  <a:moveTo>
                    <a:pt x="39687" y="100012"/>
                  </a:moveTo>
                  <a:lnTo>
                    <a:pt x="128587" y="100012"/>
                  </a:lnTo>
                  <a:lnTo>
                    <a:pt x="128587" y="117475"/>
                  </a:lnTo>
                  <a:lnTo>
                    <a:pt x="39687" y="117475"/>
                  </a:lnTo>
                  <a:close/>
                  <a:moveTo>
                    <a:pt x="76200" y="22225"/>
                  </a:moveTo>
                  <a:lnTo>
                    <a:pt x="76200" y="76200"/>
                  </a:lnTo>
                  <a:lnTo>
                    <a:pt x="20637" y="76200"/>
                  </a:lnTo>
                  <a:lnTo>
                    <a:pt x="20637" y="239713"/>
                  </a:lnTo>
                  <a:lnTo>
                    <a:pt x="166687" y="239713"/>
                  </a:lnTo>
                  <a:lnTo>
                    <a:pt x="166687" y="22225"/>
                  </a:lnTo>
                  <a:close/>
                  <a:moveTo>
                    <a:pt x="53975" y="0"/>
                  </a:moveTo>
                  <a:lnTo>
                    <a:pt x="188913" y="0"/>
                  </a:lnTo>
                  <a:lnTo>
                    <a:pt x="188913" y="261938"/>
                  </a:lnTo>
                  <a:lnTo>
                    <a:pt x="0" y="261938"/>
                  </a:lnTo>
                  <a:lnTo>
                    <a:pt x="0" y="555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16"/>
          <p:cNvGrpSpPr/>
          <p:nvPr/>
        </p:nvGrpSpPr>
        <p:grpSpPr>
          <a:xfrm>
            <a:off x="6826885" y="5476875"/>
            <a:ext cx="576580" cy="765810"/>
            <a:chOff x="7392354" y="2670048"/>
            <a:chExt cx="1170432" cy="1170432"/>
          </a:xfrm>
        </p:grpSpPr>
        <p:sp>
          <p:nvSpPr>
            <p:cNvPr id="286" name="Google Shape;286;p16"/>
            <p:cNvSpPr/>
            <p:nvPr/>
          </p:nvSpPr>
          <p:spPr>
            <a:xfrm>
              <a:off x="7392354" y="2670048"/>
              <a:ext cx="1170432" cy="1170432"/>
            </a:xfrm>
            <a:prstGeom prst="ellipse">
              <a:avLst/>
            </a:prstGeom>
            <a:solidFill>
              <a:srgbClr val="155D8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7839583" y="3027011"/>
              <a:ext cx="334030" cy="456507"/>
            </a:xfrm>
            <a:custGeom>
              <a:rect b="b" l="l" r="r" t="t"/>
              <a:pathLst>
                <a:path extrusionOk="0" h="260350" w="190500">
                  <a:moveTo>
                    <a:pt x="76200" y="66675"/>
                  </a:moveTo>
                  <a:cubicBezTo>
                    <a:pt x="76200" y="66675"/>
                    <a:pt x="76200" y="66675"/>
                    <a:pt x="76200" y="136525"/>
                  </a:cubicBezTo>
                  <a:cubicBezTo>
                    <a:pt x="76200" y="136525"/>
                    <a:pt x="76200" y="136525"/>
                    <a:pt x="119063" y="136525"/>
                  </a:cubicBezTo>
                  <a:cubicBezTo>
                    <a:pt x="119063" y="136525"/>
                    <a:pt x="119063" y="136525"/>
                    <a:pt x="119063" y="102054"/>
                  </a:cubicBezTo>
                  <a:cubicBezTo>
                    <a:pt x="119063" y="83004"/>
                    <a:pt x="102648" y="66675"/>
                    <a:pt x="83496" y="66675"/>
                  </a:cubicBezTo>
                  <a:cubicBezTo>
                    <a:pt x="83496" y="66675"/>
                    <a:pt x="83496" y="66675"/>
                    <a:pt x="82584" y="66675"/>
                  </a:cubicBezTo>
                  <a:close/>
                  <a:moveTo>
                    <a:pt x="56410" y="66675"/>
                  </a:moveTo>
                  <a:cubicBezTo>
                    <a:pt x="37148" y="66675"/>
                    <a:pt x="20638" y="83004"/>
                    <a:pt x="20638" y="102054"/>
                  </a:cubicBezTo>
                  <a:lnTo>
                    <a:pt x="20638" y="136525"/>
                  </a:lnTo>
                  <a:cubicBezTo>
                    <a:pt x="20646" y="136525"/>
                    <a:pt x="21221" y="136525"/>
                    <a:pt x="61913" y="136525"/>
                  </a:cubicBezTo>
                  <a:cubicBezTo>
                    <a:pt x="61913" y="136517"/>
                    <a:pt x="61913" y="135790"/>
                    <a:pt x="61913" y="66675"/>
                  </a:cubicBezTo>
                  <a:cubicBezTo>
                    <a:pt x="61909" y="66675"/>
                    <a:pt x="61759" y="66675"/>
                    <a:pt x="56410" y="66675"/>
                  </a:cubicBezTo>
                  <a:close/>
                  <a:moveTo>
                    <a:pt x="93436" y="0"/>
                  </a:moveTo>
                  <a:cubicBezTo>
                    <a:pt x="104322" y="0"/>
                    <a:pt x="114300" y="5424"/>
                    <a:pt x="124279" y="18080"/>
                  </a:cubicBezTo>
                  <a:cubicBezTo>
                    <a:pt x="124281" y="18083"/>
                    <a:pt x="124331" y="18151"/>
                    <a:pt x="125526" y="19775"/>
                  </a:cubicBezTo>
                  <a:lnTo>
                    <a:pt x="134257" y="31640"/>
                  </a:lnTo>
                  <a:cubicBezTo>
                    <a:pt x="141515" y="42488"/>
                    <a:pt x="151493" y="48816"/>
                    <a:pt x="159657" y="48816"/>
                  </a:cubicBezTo>
                  <a:cubicBezTo>
                    <a:pt x="165100" y="48816"/>
                    <a:pt x="169636" y="47008"/>
                    <a:pt x="173265" y="43392"/>
                  </a:cubicBezTo>
                  <a:cubicBezTo>
                    <a:pt x="176893" y="39776"/>
                    <a:pt x="178707" y="34352"/>
                    <a:pt x="178707" y="29832"/>
                  </a:cubicBezTo>
                  <a:cubicBezTo>
                    <a:pt x="178707" y="25312"/>
                    <a:pt x="177800" y="21696"/>
                    <a:pt x="175986" y="18984"/>
                  </a:cubicBezTo>
                  <a:cubicBezTo>
                    <a:pt x="175989" y="18981"/>
                    <a:pt x="176043" y="18927"/>
                    <a:pt x="177006" y="17967"/>
                  </a:cubicBezTo>
                  <a:lnTo>
                    <a:pt x="184150" y="10848"/>
                  </a:lnTo>
                  <a:lnTo>
                    <a:pt x="190500" y="29832"/>
                  </a:lnTo>
                  <a:cubicBezTo>
                    <a:pt x="190500" y="37968"/>
                    <a:pt x="187779" y="45200"/>
                    <a:pt x="181429" y="50624"/>
                  </a:cubicBezTo>
                  <a:cubicBezTo>
                    <a:pt x="175986" y="56048"/>
                    <a:pt x="169636" y="58760"/>
                    <a:pt x="160565" y="58760"/>
                  </a:cubicBezTo>
                  <a:cubicBezTo>
                    <a:pt x="148772" y="58760"/>
                    <a:pt x="138793" y="53336"/>
                    <a:pt x="129722" y="40680"/>
                  </a:cubicBezTo>
                  <a:cubicBezTo>
                    <a:pt x="129719" y="40677"/>
                    <a:pt x="129664" y="40608"/>
                    <a:pt x="128361" y="38985"/>
                  </a:cubicBezTo>
                  <a:lnTo>
                    <a:pt x="118836" y="27120"/>
                  </a:lnTo>
                  <a:cubicBezTo>
                    <a:pt x="112486" y="16272"/>
                    <a:pt x="102507" y="9944"/>
                    <a:pt x="93436" y="9944"/>
                  </a:cubicBezTo>
                  <a:cubicBezTo>
                    <a:pt x="87993" y="9944"/>
                    <a:pt x="83457" y="11752"/>
                    <a:pt x="79829" y="16272"/>
                  </a:cubicBezTo>
                  <a:cubicBezTo>
                    <a:pt x="77107" y="19888"/>
                    <a:pt x="74386" y="24408"/>
                    <a:pt x="74386" y="29832"/>
                  </a:cubicBezTo>
                  <a:cubicBezTo>
                    <a:pt x="74386" y="29858"/>
                    <a:pt x="74386" y="39785"/>
                    <a:pt x="74386" y="47008"/>
                  </a:cubicBezTo>
                  <a:cubicBezTo>
                    <a:pt x="74391" y="47008"/>
                    <a:pt x="74481" y="47008"/>
                    <a:pt x="76087" y="47008"/>
                  </a:cubicBezTo>
                  <a:lnTo>
                    <a:pt x="87993" y="47008"/>
                  </a:lnTo>
                  <a:cubicBezTo>
                    <a:pt x="113393" y="47008"/>
                    <a:pt x="137886" y="71416"/>
                    <a:pt x="137886" y="96727"/>
                  </a:cubicBezTo>
                  <a:cubicBezTo>
                    <a:pt x="137886" y="96738"/>
                    <a:pt x="137886" y="97728"/>
                    <a:pt x="137886" y="191647"/>
                  </a:cubicBezTo>
                  <a:cubicBezTo>
                    <a:pt x="137886" y="193455"/>
                    <a:pt x="137886" y="194359"/>
                    <a:pt x="136979" y="196167"/>
                  </a:cubicBezTo>
                  <a:cubicBezTo>
                    <a:pt x="135165" y="232326"/>
                    <a:pt x="105229" y="260350"/>
                    <a:pt x="68943" y="260350"/>
                  </a:cubicBezTo>
                  <a:cubicBezTo>
                    <a:pt x="32657" y="260350"/>
                    <a:pt x="2722" y="232326"/>
                    <a:pt x="0" y="196167"/>
                  </a:cubicBezTo>
                  <a:cubicBezTo>
                    <a:pt x="0" y="194359"/>
                    <a:pt x="0" y="193455"/>
                    <a:pt x="0" y="191647"/>
                  </a:cubicBezTo>
                  <a:cubicBezTo>
                    <a:pt x="0" y="191636"/>
                    <a:pt x="0" y="190643"/>
                    <a:pt x="0" y="96727"/>
                  </a:cubicBezTo>
                  <a:cubicBezTo>
                    <a:pt x="0" y="71416"/>
                    <a:pt x="24493" y="47008"/>
                    <a:pt x="49893" y="47008"/>
                  </a:cubicBezTo>
                  <a:cubicBezTo>
                    <a:pt x="49899" y="47008"/>
                    <a:pt x="49989" y="47008"/>
                    <a:pt x="51594" y="47008"/>
                  </a:cubicBezTo>
                  <a:lnTo>
                    <a:pt x="63500" y="47008"/>
                  </a:lnTo>
                  <a:cubicBezTo>
                    <a:pt x="63500" y="39785"/>
                    <a:pt x="63500" y="28956"/>
                    <a:pt x="63500" y="28928"/>
                  </a:cubicBezTo>
                  <a:cubicBezTo>
                    <a:pt x="63500" y="20792"/>
                    <a:pt x="66222" y="13560"/>
                    <a:pt x="71665" y="8136"/>
                  </a:cubicBezTo>
                  <a:cubicBezTo>
                    <a:pt x="77107" y="2712"/>
                    <a:pt x="84365" y="0"/>
                    <a:pt x="93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/>
          <p:nvPr/>
        </p:nvSpPr>
        <p:spPr>
          <a:xfrm>
            <a:off x="7607935" y="935990"/>
            <a:ext cx="4354830" cy="4220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4003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000"/>
              <a:buFont typeface="Arial"/>
              <a:buChar char="•"/>
            </a:pPr>
            <a:r>
              <a:rPr lang="zh-CN" sz="10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INPUT unit_price, quantity</a:t>
            </a:r>
            <a:endParaRPr sz="1000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003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000"/>
              <a:buFont typeface="Arial"/>
              <a:buChar char="•"/>
            </a:pPr>
            <a:r>
              <a:rPr lang="zh-CN" sz="10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SET cost = unit_price * quantity</a:t>
            </a:r>
            <a:endParaRPr sz="1000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003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000"/>
              <a:buFont typeface="Arial"/>
              <a:buChar char="•"/>
            </a:pPr>
            <a:r>
              <a:rPr lang="zh-CN" sz="10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SET total_cost = cost * 1.05</a:t>
            </a:r>
            <a:endParaRPr sz="1000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003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000"/>
              <a:buFont typeface="Arial"/>
              <a:buChar char="•"/>
            </a:pPr>
            <a:r>
              <a:rPr lang="zh-CN" sz="10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OUTPUT total_cost</a:t>
            </a:r>
            <a:endParaRPr sz="1000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4003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003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000"/>
              <a:buFont typeface="Arial"/>
              <a:buChar char="•"/>
            </a:pPr>
            <a:r>
              <a:rPr lang="zh-CN" sz="10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To check if a number is positive, input the number and check if it is greater than zero:</a:t>
            </a:r>
            <a:endParaRPr sz="1000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4003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003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000"/>
              <a:buFont typeface="Arial"/>
              <a:buChar char="•"/>
            </a:pPr>
            <a:r>
              <a:rPr lang="zh-CN" sz="10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INPUT number</a:t>
            </a:r>
            <a:endParaRPr sz="1000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003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000"/>
              <a:buFont typeface="Arial"/>
              <a:buChar char="•"/>
            </a:pPr>
            <a:r>
              <a:rPr lang="zh-CN" sz="10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IF number &gt; 0</a:t>
            </a:r>
            <a:endParaRPr sz="1000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003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000"/>
              <a:buFont typeface="Arial"/>
              <a:buChar char="•"/>
            </a:pPr>
            <a:r>
              <a:rPr lang="zh-CN" sz="10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    OUTPUT "positive"</a:t>
            </a:r>
            <a:endParaRPr sz="1000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003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000"/>
              <a:buFont typeface="Arial"/>
              <a:buChar char="•"/>
            </a:pPr>
            <a:r>
              <a:rPr lang="zh-CN" sz="10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sz="1000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003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000"/>
              <a:buFont typeface="Arial"/>
              <a:buChar char="•"/>
            </a:pPr>
            <a:r>
              <a:rPr lang="zh-CN" sz="1000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    OUTPUT "non-positive"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95" name="Google Shape;295;p17"/>
          <p:cNvSpPr/>
          <p:nvPr/>
        </p:nvSpPr>
        <p:spPr>
          <a:xfrm flipH="1" rot="10800000">
            <a:off x="0" y="0"/>
            <a:ext cx="6096000" cy="3429000"/>
          </a:xfrm>
          <a:prstGeom prst="rtTriangle">
            <a:avLst/>
          </a:prstGeom>
          <a:solidFill>
            <a:srgbClr val="155D85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7732560" y="2900327"/>
            <a:ext cx="3889308" cy="45719"/>
          </a:xfrm>
          <a:prstGeom prst="rect">
            <a:avLst/>
          </a:prstGeom>
          <a:solidFill>
            <a:srgbClr val="3E43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668260" y="3013710"/>
            <a:ext cx="4027805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98" name="Google Shape;298;p17"/>
          <p:cNvSpPr txBox="1"/>
          <p:nvPr/>
        </p:nvSpPr>
        <p:spPr>
          <a:xfrm>
            <a:off x="7706360" y="2016760"/>
            <a:ext cx="3890010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Programming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2456108" y="2479726"/>
            <a:ext cx="1662765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</a:pPr>
            <a:r>
              <a:rPr b="1" i="0" lang="zh-CN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Catalog</a:t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2490397" y="3128165"/>
            <a:ext cx="159767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5"/>
          <p:cNvCxnSpPr/>
          <p:nvPr/>
        </p:nvCxnSpPr>
        <p:spPr>
          <a:xfrm>
            <a:off x="2485952" y="2971702"/>
            <a:ext cx="1602441" cy="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5"/>
          <p:cNvSpPr/>
          <p:nvPr/>
        </p:nvSpPr>
        <p:spPr>
          <a:xfrm>
            <a:off x="6722745" y="1649095"/>
            <a:ext cx="3848735" cy="830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1" i="0" lang="zh-C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Distinguish between programs, programming and programmers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· Construct algorithms using real world scenarios</a:t>
            </a:r>
            <a:r>
              <a:rPr b="1" i="0" lang="zh-C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4" name="Google Shape;44;p5"/>
          <p:cNvSpPr txBox="1"/>
          <p:nvPr/>
        </p:nvSpPr>
        <p:spPr>
          <a:xfrm>
            <a:off x="5613897" y="1587267"/>
            <a:ext cx="7024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5"/>
          <p:cNvCxnSpPr/>
          <p:nvPr/>
        </p:nvCxnSpPr>
        <p:spPr>
          <a:xfrm>
            <a:off x="6457911" y="1731187"/>
            <a:ext cx="0" cy="471103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p5"/>
          <p:cNvSpPr/>
          <p:nvPr/>
        </p:nvSpPr>
        <p:spPr>
          <a:xfrm>
            <a:off x="6722745" y="2708275"/>
            <a:ext cx="3536315" cy="55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1" i="0" lang="zh-C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Create flowcharts (sequential) to solve basic problems</a:t>
            </a:r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5579433" y="2646447"/>
            <a:ext cx="77136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5"/>
          <p:cNvCxnSpPr/>
          <p:nvPr/>
        </p:nvCxnSpPr>
        <p:spPr>
          <a:xfrm>
            <a:off x="6457911" y="2790367"/>
            <a:ext cx="0" cy="471103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" name="Google Shape;49;p5"/>
          <p:cNvSpPr/>
          <p:nvPr/>
        </p:nvSpPr>
        <p:spPr>
          <a:xfrm>
            <a:off x="6722745" y="3805555"/>
            <a:ext cx="5085715" cy="615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1" i="0" lang="zh-C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Distinguish between variables and constants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Demonstrate an understanding of the rules to be followed when naming identifiers.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Recommend appropriate data types that should be used to store given data.</a:t>
            </a:r>
            <a:endParaRPr/>
          </a:p>
        </p:txBody>
      </p:sp>
      <p:sp>
        <p:nvSpPr>
          <p:cNvPr id="50" name="Google Shape;50;p5"/>
          <p:cNvSpPr txBox="1"/>
          <p:nvPr/>
        </p:nvSpPr>
        <p:spPr>
          <a:xfrm>
            <a:off x="5571417" y="3743727"/>
            <a:ext cx="78739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5"/>
          <p:cNvCxnSpPr/>
          <p:nvPr/>
        </p:nvCxnSpPr>
        <p:spPr>
          <a:xfrm>
            <a:off x="6457911" y="3887647"/>
            <a:ext cx="0" cy="471103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" name="Google Shape;52;p5"/>
          <p:cNvSpPr/>
          <p:nvPr/>
        </p:nvSpPr>
        <p:spPr>
          <a:xfrm>
            <a:off x="6722745" y="4864735"/>
            <a:ext cx="4930140" cy="1123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1" i="0" lang="zh-C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the DEFINE statement accurately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· Distinguish between operators and operands.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· Distinguish between statements and expressions.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· Evaluate expressions accurately.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· Write expressions accurately given arithmetic form of expression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· Write simple sequential statements using pseudocode</a:t>
            </a:r>
            <a:endParaRPr/>
          </a:p>
        </p:txBody>
      </p:sp>
      <p:sp>
        <p:nvSpPr>
          <p:cNvPr id="53" name="Google Shape;53;p5"/>
          <p:cNvSpPr txBox="1"/>
          <p:nvPr/>
        </p:nvSpPr>
        <p:spPr>
          <a:xfrm>
            <a:off x="5580234" y="4802907"/>
            <a:ext cx="76976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5"/>
          <p:cNvCxnSpPr/>
          <p:nvPr/>
        </p:nvCxnSpPr>
        <p:spPr>
          <a:xfrm>
            <a:off x="6457911" y="4946827"/>
            <a:ext cx="0" cy="471103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928297" y="3251990"/>
            <a:ext cx="1597679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Definition </a:t>
            </a:r>
            <a:endParaRPr/>
          </a:p>
        </p:txBody>
      </p:sp>
      <p:cxnSp>
        <p:nvCxnSpPr>
          <p:cNvPr id="61" name="Google Shape;61;p6"/>
          <p:cNvCxnSpPr/>
          <p:nvPr/>
        </p:nvCxnSpPr>
        <p:spPr>
          <a:xfrm>
            <a:off x="923217" y="3238402"/>
            <a:ext cx="1602441" cy="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6"/>
          <p:cNvSpPr/>
          <p:nvPr/>
        </p:nvSpPr>
        <p:spPr>
          <a:xfrm>
            <a:off x="4946650" y="1221105"/>
            <a:ext cx="6517005" cy="4554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1" i="0" lang="zh-C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Distinguish between programs, programming and programmers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 Distinguish between programs, programming, and programmers.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program is a series of instructions to a computer to make it perform a function or functions.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Programming is the process of writing code to facilitate specific actions in a computer, application/software program.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 programmer is a person who creates a program.</a:t>
            </a:r>
            <a:endParaRPr/>
          </a:p>
        </p:txBody>
      </p:sp>
      <p:sp>
        <p:nvSpPr>
          <p:cNvPr id="63" name="Google Shape;63;p6"/>
          <p:cNvSpPr txBox="1"/>
          <p:nvPr/>
        </p:nvSpPr>
        <p:spPr>
          <a:xfrm>
            <a:off x="3443467" y="2267352"/>
            <a:ext cx="7024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6"/>
          <p:cNvCxnSpPr/>
          <p:nvPr/>
        </p:nvCxnSpPr>
        <p:spPr>
          <a:xfrm>
            <a:off x="4303991" y="2359202"/>
            <a:ext cx="0" cy="471103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6"/>
          <p:cNvSpPr/>
          <p:nvPr/>
        </p:nvSpPr>
        <p:spPr>
          <a:xfrm>
            <a:off x="903533" y="2267636"/>
            <a:ext cx="1662765" cy="923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Programmer,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programs, programming</a:t>
            </a:r>
            <a:endParaRPr/>
          </a:p>
        </p:txBody>
      </p:sp>
      <p:pic>
        <p:nvPicPr>
          <p:cNvPr descr="python" id="66" name="Google Shape;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1785" y="2639060"/>
            <a:ext cx="3712210" cy="2320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>
            <a:off x="1425575" y="386715"/>
            <a:ext cx="609981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C5D5F"/>
              </a:buClr>
              <a:buSzPts val="3200"/>
              <a:buFont typeface="Arial"/>
              <a:buNone/>
            </a:pPr>
            <a:r>
              <a:rPr b="1" i="0" lang="zh-CN" sz="3200" u="none" cap="none" strike="noStrike">
                <a:solidFill>
                  <a:srgbClr val="5C5D5F"/>
                </a:solidFill>
                <a:latin typeface="Arial"/>
                <a:ea typeface="Arial"/>
                <a:cs typeface="Arial"/>
                <a:sym typeface="Arial"/>
              </a:rPr>
              <a:t> Construct algorithms using real-world scenarios.</a:t>
            </a:r>
            <a:endParaRPr/>
          </a:p>
        </p:txBody>
      </p:sp>
      <p:sp>
        <p:nvSpPr>
          <p:cNvPr id="73" name="Google Shape;73;p7"/>
          <p:cNvSpPr txBox="1"/>
          <p:nvPr/>
        </p:nvSpPr>
        <p:spPr>
          <a:xfrm>
            <a:off x="1425607" y="1691460"/>
            <a:ext cx="2722954" cy="11733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 fontScale="25000" lnSpcReduction="20000"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Algorithms - A set of finite rules or instructions to be followed in calculations or other problem-solving operations.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The goal is to determine whether the gas tank is empty or full.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If (the tank falls between full and half)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state “tank is full”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End if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If (the tank falls in between half and empty)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State “tank is empty”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End if</a:t>
            </a:r>
            <a:endParaRPr/>
          </a:p>
        </p:txBody>
      </p:sp>
      <p:sp>
        <p:nvSpPr>
          <p:cNvPr id="74" name="Google Shape;74;p7"/>
          <p:cNvSpPr txBox="1"/>
          <p:nvPr/>
        </p:nvSpPr>
        <p:spPr>
          <a:xfrm>
            <a:off x="8298871" y="1567635"/>
            <a:ext cx="2722954" cy="11733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 fontScale="25000" lnSpcReduction="20000"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3. Health care.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Goal: Reorder Supplies.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If (the number falls between 15 and 20)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Send alert “low supply”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End if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If (the number falls in between 0 and 10)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Send alert “Reorder”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ct val="100000"/>
              <a:buFont typeface="Arial"/>
              <a:buNone/>
            </a:pPr>
            <a:r>
              <a:rPr b="0" i="0" lang="zh-CN" sz="4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End if</a:t>
            </a:r>
            <a:endParaRPr/>
          </a:p>
        </p:txBody>
      </p:sp>
      <p:grpSp>
        <p:nvGrpSpPr>
          <p:cNvPr id="75" name="Google Shape;75;p7"/>
          <p:cNvGrpSpPr/>
          <p:nvPr/>
        </p:nvGrpSpPr>
        <p:grpSpPr>
          <a:xfrm>
            <a:off x="5896960" y="2220087"/>
            <a:ext cx="2401804" cy="2401804"/>
            <a:chOff x="4403490" y="1951704"/>
            <a:chExt cx="1801588" cy="1801588"/>
          </a:xfrm>
        </p:grpSpPr>
        <p:sp>
          <p:nvSpPr>
            <p:cNvPr id="76" name="Google Shape;76;p7"/>
            <p:cNvSpPr/>
            <p:nvPr/>
          </p:nvSpPr>
          <p:spPr>
            <a:xfrm rot="8100000">
              <a:off x="4667326" y="2215540"/>
              <a:ext cx="1273915" cy="1273915"/>
            </a:xfrm>
            <a:custGeom>
              <a:rect b="b" l="l" r="r" t="t"/>
              <a:pathLst>
                <a:path extrusionOk="0" h="2584" w="2584">
                  <a:moveTo>
                    <a:pt x="2398" y="1406"/>
                  </a:moveTo>
                  <a:lnTo>
                    <a:pt x="2398" y="1406"/>
                  </a:lnTo>
                  <a:lnTo>
                    <a:pt x="2378" y="1406"/>
                  </a:lnTo>
                  <a:lnTo>
                    <a:pt x="2358" y="1410"/>
                  </a:lnTo>
                  <a:lnTo>
                    <a:pt x="2340" y="1416"/>
                  </a:lnTo>
                  <a:lnTo>
                    <a:pt x="2320" y="1424"/>
                  </a:lnTo>
                  <a:lnTo>
                    <a:pt x="2320" y="1424"/>
                  </a:lnTo>
                  <a:lnTo>
                    <a:pt x="2292" y="1438"/>
                  </a:lnTo>
                  <a:lnTo>
                    <a:pt x="2252" y="1456"/>
                  </a:lnTo>
                  <a:lnTo>
                    <a:pt x="2228" y="1464"/>
                  </a:lnTo>
                  <a:lnTo>
                    <a:pt x="2206" y="1470"/>
                  </a:lnTo>
                  <a:lnTo>
                    <a:pt x="2184" y="1476"/>
                  </a:lnTo>
                  <a:lnTo>
                    <a:pt x="2162" y="1478"/>
                  </a:lnTo>
                  <a:lnTo>
                    <a:pt x="2162" y="1478"/>
                  </a:lnTo>
                  <a:lnTo>
                    <a:pt x="2148" y="1476"/>
                  </a:lnTo>
                  <a:lnTo>
                    <a:pt x="2134" y="1474"/>
                  </a:lnTo>
                  <a:lnTo>
                    <a:pt x="2120" y="1472"/>
                  </a:lnTo>
                  <a:lnTo>
                    <a:pt x="2106" y="1468"/>
                  </a:lnTo>
                  <a:lnTo>
                    <a:pt x="2092" y="1462"/>
                  </a:lnTo>
                  <a:lnTo>
                    <a:pt x="2080" y="1454"/>
                  </a:lnTo>
                  <a:lnTo>
                    <a:pt x="2068" y="1446"/>
                  </a:lnTo>
                  <a:lnTo>
                    <a:pt x="2056" y="1436"/>
                  </a:lnTo>
                  <a:lnTo>
                    <a:pt x="2046" y="1426"/>
                  </a:lnTo>
                  <a:lnTo>
                    <a:pt x="2036" y="1414"/>
                  </a:lnTo>
                  <a:lnTo>
                    <a:pt x="2028" y="1400"/>
                  </a:lnTo>
                  <a:lnTo>
                    <a:pt x="2022" y="1386"/>
                  </a:lnTo>
                  <a:lnTo>
                    <a:pt x="2016" y="1370"/>
                  </a:lnTo>
                  <a:lnTo>
                    <a:pt x="2012" y="1352"/>
                  </a:lnTo>
                  <a:lnTo>
                    <a:pt x="2010" y="1334"/>
                  </a:lnTo>
                  <a:lnTo>
                    <a:pt x="2008" y="1316"/>
                  </a:lnTo>
                  <a:lnTo>
                    <a:pt x="2008" y="576"/>
                  </a:lnTo>
                  <a:lnTo>
                    <a:pt x="1290" y="576"/>
                  </a:lnTo>
                  <a:lnTo>
                    <a:pt x="1290" y="576"/>
                  </a:lnTo>
                  <a:lnTo>
                    <a:pt x="1270" y="576"/>
                  </a:lnTo>
                  <a:lnTo>
                    <a:pt x="1252" y="572"/>
                  </a:lnTo>
                  <a:lnTo>
                    <a:pt x="1234" y="568"/>
                  </a:lnTo>
                  <a:lnTo>
                    <a:pt x="1220" y="562"/>
                  </a:lnTo>
                  <a:lnTo>
                    <a:pt x="1204" y="556"/>
                  </a:lnTo>
                  <a:lnTo>
                    <a:pt x="1192" y="548"/>
                  </a:lnTo>
                  <a:lnTo>
                    <a:pt x="1180" y="538"/>
                  </a:lnTo>
                  <a:lnTo>
                    <a:pt x="1168" y="528"/>
                  </a:lnTo>
                  <a:lnTo>
                    <a:pt x="1158" y="516"/>
                  </a:lnTo>
                  <a:lnTo>
                    <a:pt x="1150" y="504"/>
                  </a:lnTo>
                  <a:lnTo>
                    <a:pt x="1144" y="492"/>
                  </a:lnTo>
                  <a:lnTo>
                    <a:pt x="1138" y="478"/>
                  </a:lnTo>
                  <a:lnTo>
                    <a:pt x="1132" y="464"/>
                  </a:lnTo>
                  <a:lnTo>
                    <a:pt x="1130" y="450"/>
                  </a:lnTo>
                  <a:lnTo>
                    <a:pt x="1128" y="436"/>
                  </a:lnTo>
                  <a:lnTo>
                    <a:pt x="1128" y="422"/>
                  </a:lnTo>
                  <a:lnTo>
                    <a:pt x="1128" y="422"/>
                  </a:lnTo>
                  <a:lnTo>
                    <a:pt x="1128" y="402"/>
                  </a:lnTo>
                  <a:lnTo>
                    <a:pt x="1134" y="378"/>
                  </a:lnTo>
                  <a:lnTo>
                    <a:pt x="1140" y="356"/>
                  </a:lnTo>
                  <a:lnTo>
                    <a:pt x="1150" y="332"/>
                  </a:lnTo>
                  <a:lnTo>
                    <a:pt x="1168" y="292"/>
                  </a:lnTo>
                  <a:lnTo>
                    <a:pt x="1182" y="264"/>
                  </a:lnTo>
                  <a:lnTo>
                    <a:pt x="1182" y="264"/>
                  </a:lnTo>
                  <a:lnTo>
                    <a:pt x="1190" y="246"/>
                  </a:lnTo>
                  <a:lnTo>
                    <a:pt x="1194" y="226"/>
                  </a:lnTo>
                  <a:lnTo>
                    <a:pt x="1198" y="206"/>
                  </a:lnTo>
                  <a:lnTo>
                    <a:pt x="1200" y="186"/>
                  </a:lnTo>
                  <a:lnTo>
                    <a:pt x="1200" y="186"/>
                  </a:lnTo>
                  <a:lnTo>
                    <a:pt x="1198" y="166"/>
                  </a:lnTo>
                  <a:lnTo>
                    <a:pt x="1196" y="148"/>
                  </a:lnTo>
                  <a:lnTo>
                    <a:pt x="1190" y="130"/>
                  </a:lnTo>
                  <a:lnTo>
                    <a:pt x="1184" y="114"/>
                  </a:lnTo>
                  <a:lnTo>
                    <a:pt x="1176" y="98"/>
                  </a:lnTo>
                  <a:lnTo>
                    <a:pt x="1168" y="82"/>
                  </a:lnTo>
                  <a:lnTo>
                    <a:pt x="1156" y="68"/>
                  </a:lnTo>
                  <a:lnTo>
                    <a:pt x="1144" y="54"/>
                  </a:lnTo>
                  <a:lnTo>
                    <a:pt x="1132" y="42"/>
                  </a:lnTo>
                  <a:lnTo>
                    <a:pt x="1118" y="32"/>
                  </a:lnTo>
                  <a:lnTo>
                    <a:pt x="1102" y="22"/>
                  </a:lnTo>
                  <a:lnTo>
                    <a:pt x="1086" y="16"/>
                  </a:lnTo>
                  <a:lnTo>
                    <a:pt x="1070" y="8"/>
                  </a:lnTo>
                  <a:lnTo>
                    <a:pt x="1052" y="4"/>
                  </a:lnTo>
                  <a:lnTo>
                    <a:pt x="1032" y="2"/>
                  </a:lnTo>
                  <a:lnTo>
                    <a:pt x="1014" y="0"/>
                  </a:lnTo>
                  <a:lnTo>
                    <a:pt x="1014" y="0"/>
                  </a:lnTo>
                  <a:lnTo>
                    <a:pt x="996" y="2"/>
                  </a:lnTo>
                  <a:lnTo>
                    <a:pt x="976" y="4"/>
                  </a:lnTo>
                  <a:lnTo>
                    <a:pt x="960" y="8"/>
                  </a:lnTo>
                  <a:lnTo>
                    <a:pt x="942" y="16"/>
                  </a:lnTo>
                  <a:lnTo>
                    <a:pt x="926" y="22"/>
                  </a:lnTo>
                  <a:lnTo>
                    <a:pt x="910" y="32"/>
                  </a:lnTo>
                  <a:lnTo>
                    <a:pt x="896" y="42"/>
                  </a:lnTo>
                  <a:lnTo>
                    <a:pt x="884" y="54"/>
                  </a:lnTo>
                  <a:lnTo>
                    <a:pt x="872" y="68"/>
                  </a:lnTo>
                  <a:lnTo>
                    <a:pt x="860" y="82"/>
                  </a:lnTo>
                  <a:lnTo>
                    <a:pt x="852" y="98"/>
                  </a:lnTo>
                  <a:lnTo>
                    <a:pt x="844" y="114"/>
                  </a:lnTo>
                  <a:lnTo>
                    <a:pt x="838" y="130"/>
                  </a:lnTo>
                  <a:lnTo>
                    <a:pt x="832" y="148"/>
                  </a:lnTo>
                  <a:lnTo>
                    <a:pt x="830" y="166"/>
                  </a:lnTo>
                  <a:lnTo>
                    <a:pt x="830" y="186"/>
                  </a:lnTo>
                  <a:lnTo>
                    <a:pt x="830" y="186"/>
                  </a:lnTo>
                  <a:lnTo>
                    <a:pt x="830" y="206"/>
                  </a:lnTo>
                  <a:lnTo>
                    <a:pt x="834" y="226"/>
                  </a:lnTo>
                  <a:lnTo>
                    <a:pt x="840" y="246"/>
                  </a:lnTo>
                  <a:lnTo>
                    <a:pt x="846" y="264"/>
                  </a:lnTo>
                  <a:lnTo>
                    <a:pt x="846" y="264"/>
                  </a:lnTo>
                  <a:lnTo>
                    <a:pt x="862" y="292"/>
                  </a:lnTo>
                  <a:lnTo>
                    <a:pt x="880" y="332"/>
                  </a:lnTo>
                  <a:lnTo>
                    <a:pt x="888" y="356"/>
                  </a:lnTo>
                  <a:lnTo>
                    <a:pt x="894" y="378"/>
                  </a:lnTo>
                  <a:lnTo>
                    <a:pt x="900" y="402"/>
                  </a:lnTo>
                  <a:lnTo>
                    <a:pt x="902" y="422"/>
                  </a:lnTo>
                  <a:lnTo>
                    <a:pt x="902" y="422"/>
                  </a:lnTo>
                  <a:lnTo>
                    <a:pt x="900" y="436"/>
                  </a:lnTo>
                  <a:lnTo>
                    <a:pt x="898" y="450"/>
                  </a:lnTo>
                  <a:lnTo>
                    <a:pt x="896" y="464"/>
                  </a:lnTo>
                  <a:lnTo>
                    <a:pt x="890" y="478"/>
                  </a:lnTo>
                  <a:lnTo>
                    <a:pt x="884" y="492"/>
                  </a:lnTo>
                  <a:lnTo>
                    <a:pt x="878" y="504"/>
                  </a:lnTo>
                  <a:lnTo>
                    <a:pt x="870" y="516"/>
                  </a:lnTo>
                  <a:lnTo>
                    <a:pt x="860" y="528"/>
                  </a:lnTo>
                  <a:lnTo>
                    <a:pt x="850" y="538"/>
                  </a:lnTo>
                  <a:lnTo>
                    <a:pt x="836" y="548"/>
                  </a:lnTo>
                  <a:lnTo>
                    <a:pt x="824" y="556"/>
                  </a:lnTo>
                  <a:lnTo>
                    <a:pt x="810" y="562"/>
                  </a:lnTo>
                  <a:lnTo>
                    <a:pt x="794" y="568"/>
                  </a:lnTo>
                  <a:lnTo>
                    <a:pt x="776" y="572"/>
                  </a:lnTo>
                  <a:lnTo>
                    <a:pt x="758" y="576"/>
                  </a:lnTo>
                  <a:lnTo>
                    <a:pt x="738" y="576"/>
                  </a:lnTo>
                  <a:lnTo>
                    <a:pt x="0" y="576"/>
                  </a:lnTo>
                  <a:lnTo>
                    <a:pt x="0" y="1314"/>
                  </a:lnTo>
                  <a:lnTo>
                    <a:pt x="0" y="1314"/>
                  </a:lnTo>
                  <a:lnTo>
                    <a:pt x="2" y="1332"/>
                  </a:lnTo>
                  <a:lnTo>
                    <a:pt x="6" y="1346"/>
                  </a:lnTo>
                  <a:lnTo>
                    <a:pt x="10" y="1356"/>
                  </a:lnTo>
                  <a:lnTo>
                    <a:pt x="18" y="1364"/>
                  </a:lnTo>
                  <a:lnTo>
                    <a:pt x="26" y="1368"/>
                  </a:lnTo>
                  <a:lnTo>
                    <a:pt x="34" y="1372"/>
                  </a:lnTo>
                  <a:lnTo>
                    <a:pt x="42" y="1374"/>
                  </a:lnTo>
                  <a:lnTo>
                    <a:pt x="50" y="1374"/>
                  </a:lnTo>
                  <a:lnTo>
                    <a:pt x="50" y="1374"/>
                  </a:lnTo>
                  <a:lnTo>
                    <a:pt x="60" y="1374"/>
                  </a:lnTo>
                  <a:lnTo>
                    <a:pt x="70" y="1370"/>
                  </a:lnTo>
                  <a:lnTo>
                    <a:pt x="98" y="1360"/>
                  </a:lnTo>
                  <a:lnTo>
                    <a:pt x="130" y="1346"/>
                  </a:lnTo>
                  <a:lnTo>
                    <a:pt x="160" y="1332"/>
                  </a:lnTo>
                  <a:lnTo>
                    <a:pt x="162" y="1330"/>
                  </a:lnTo>
                  <a:lnTo>
                    <a:pt x="162" y="1330"/>
                  </a:lnTo>
                  <a:lnTo>
                    <a:pt x="192" y="1318"/>
                  </a:lnTo>
                  <a:lnTo>
                    <a:pt x="224" y="1310"/>
                  </a:lnTo>
                  <a:lnTo>
                    <a:pt x="256" y="1304"/>
                  </a:lnTo>
                  <a:lnTo>
                    <a:pt x="288" y="1302"/>
                  </a:lnTo>
                  <a:lnTo>
                    <a:pt x="288" y="1302"/>
                  </a:lnTo>
                  <a:lnTo>
                    <a:pt x="316" y="1304"/>
                  </a:lnTo>
                  <a:lnTo>
                    <a:pt x="346" y="1308"/>
                  </a:lnTo>
                  <a:lnTo>
                    <a:pt x="372" y="1314"/>
                  </a:lnTo>
                  <a:lnTo>
                    <a:pt x="400" y="1324"/>
                  </a:lnTo>
                  <a:lnTo>
                    <a:pt x="424" y="1336"/>
                  </a:lnTo>
                  <a:lnTo>
                    <a:pt x="448" y="1352"/>
                  </a:lnTo>
                  <a:lnTo>
                    <a:pt x="470" y="1368"/>
                  </a:lnTo>
                  <a:lnTo>
                    <a:pt x="490" y="1386"/>
                  </a:lnTo>
                  <a:lnTo>
                    <a:pt x="510" y="1406"/>
                  </a:lnTo>
                  <a:lnTo>
                    <a:pt x="526" y="1430"/>
                  </a:lnTo>
                  <a:lnTo>
                    <a:pt x="540" y="1452"/>
                  </a:lnTo>
                  <a:lnTo>
                    <a:pt x="552" y="1478"/>
                  </a:lnTo>
                  <a:lnTo>
                    <a:pt x="562" y="1504"/>
                  </a:lnTo>
                  <a:lnTo>
                    <a:pt x="570" y="1532"/>
                  </a:lnTo>
                  <a:lnTo>
                    <a:pt x="574" y="1560"/>
                  </a:lnTo>
                  <a:lnTo>
                    <a:pt x="576" y="1590"/>
                  </a:lnTo>
                  <a:lnTo>
                    <a:pt x="576" y="1590"/>
                  </a:lnTo>
                  <a:lnTo>
                    <a:pt x="574" y="1620"/>
                  </a:lnTo>
                  <a:lnTo>
                    <a:pt x="570" y="1648"/>
                  </a:lnTo>
                  <a:lnTo>
                    <a:pt x="562" y="1676"/>
                  </a:lnTo>
                  <a:lnTo>
                    <a:pt x="552" y="1702"/>
                  </a:lnTo>
                  <a:lnTo>
                    <a:pt x="540" y="1728"/>
                  </a:lnTo>
                  <a:lnTo>
                    <a:pt x="526" y="1752"/>
                  </a:lnTo>
                  <a:lnTo>
                    <a:pt x="510" y="1774"/>
                  </a:lnTo>
                  <a:lnTo>
                    <a:pt x="490" y="1794"/>
                  </a:lnTo>
                  <a:lnTo>
                    <a:pt x="470" y="1812"/>
                  </a:lnTo>
                  <a:lnTo>
                    <a:pt x="448" y="1830"/>
                  </a:lnTo>
                  <a:lnTo>
                    <a:pt x="424" y="1844"/>
                  </a:lnTo>
                  <a:lnTo>
                    <a:pt x="400" y="1856"/>
                  </a:lnTo>
                  <a:lnTo>
                    <a:pt x="372" y="1866"/>
                  </a:lnTo>
                  <a:lnTo>
                    <a:pt x="346" y="1872"/>
                  </a:lnTo>
                  <a:lnTo>
                    <a:pt x="316" y="1878"/>
                  </a:lnTo>
                  <a:lnTo>
                    <a:pt x="288" y="1878"/>
                  </a:lnTo>
                  <a:lnTo>
                    <a:pt x="288" y="1878"/>
                  </a:lnTo>
                  <a:lnTo>
                    <a:pt x="256" y="1876"/>
                  </a:lnTo>
                  <a:lnTo>
                    <a:pt x="224" y="1872"/>
                  </a:lnTo>
                  <a:lnTo>
                    <a:pt x="192" y="1862"/>
                  </a:lnTo>
                  <a:lnTo>
                    <a:pt x="162" y="1850"/>
                  </a:lnTo>
                  <a:lnTo>
                    <a:pt x="160" y="1848"/>
                  </a:lnTo>
                  <a:lnTo>
                    <a:pt x="160" y="1848"/>
                  </a:lnTo>
                  <a:lnTo>
                    <a:pt x="130" y="1834"/>
                  </a:lnTo>
                  <a:lnTo>
                    <a:pt x="98" y="1820"/>
                  </a:lnTo>
                  <a:lnTo>
                    <a:pt x="70" y="1810"/>
                  </a:lnTo>
                  <a:lnTo>
                    <a:pt x="60" y="1808"/>
                  </a:lnTo>
                  <a:lnTo>
                    <a:pt x="50" y="1806"/>
                  </a:lnTo>
                  <a:lnTo>
                    <a:pt x="50" y="1806"/>
                  </a:lnTo>
                  <a:lnTo>
                    <a:pt x="42" y="1806"/>
                  </a:lnTo>
                  <a:lnTo>
                    <a:pt x="34" y="1808"/>
                  </a:lnTo>
                  <a:lnTo>
                    <a:pt x="26" y="1812"/>
                  </a:lnTo>
                  <a:lnTo>
                    <a:pt x="18" y="1816"/>
                  </a:lnTo>
                  <a:lnTo>
                    <a:pt x="10" y="1824"/>
                  </a:lnTo>
                  <a:lnTo>
                    <a:pt x="6" y="1834"/>
                  </a:lnTo>
                  <a:lnTo>
                    <a:pt x="2" y="1848"/>
                  </a:lnTo>
                  <a:lnTo>
                    <a:pt x="0" y="1866"/>
                  </a:lnTo>
                  <a:lnTo>
                    <a:pt x="0" y="2584"/>
                  </a:lnTo>
                  <a:lnTo>
                    <a:pt x="738" y="2584"/>
                  </a:lnTo>
                  <a:lnTo>
                    <a:pt x="738" y="2584"/>
                  </a:lnTo>
                  <a:lnTo>
                    <a:pt x="756" y="2582"/>
                  </a:lnTo>
                  <a:lnTo>
                    <a:pt x="770" y="2578"/>
                  </a:lnTo>
                  <a:lnTo>
                    <a:pt x="780" y="2574"/>
                  </a:lnTo>
                  <a:lnTo>
                    <a:pt x="788" y="2566"/>
                  </a:lnTo>
                  <a:lnTo>
                    <a:pt x="792" y="2558"/>
                  </a:lnTo>
                  <a:lnTo>
                    <a:pt x="796" y="2550"/>
                  </a:lnTo>
                  <a:lnTo>
                    <a:pt x="798" y="2542"/>
                  </a:lnTo>
                  <a:lnTo>
                    <a:pt x="798" y="2534"/>
                  </a:lnTo>
                  <a:lnTo>
                    <a:pt x="798" y="2534"/>
                  </a:lnTo>
                  <a:lnTo>
                    <a:pt x="796" y="2524"/>
                  </a:lnTo>
                  <a:lnTo>
                    <a:pt x="794" y="2514"/>
                  </a:lnTo>
                  <a:lnTo>
                    <a:pt x="784" y="2486"/>
                  </a:lnTo>
                  <a:lnTo>
                    <a:pt x="770" y="2454"/>
                  </a:lnTo>
                  <a:lnTo>
                    <a:pt x="756" y="2424"/>
                  </a:lnTo>
                  <a:lnTo>
                    <a:pt x="754" y="2422"/>
                  </a:lnTo>
                  <a:lnTo>
                    <a:pt x="754" y="2422"/>
                  </a:lnTo>
                  <a:lnTo>
                    <a:pt x="742" y="2392"/>
                  </a:lnTo>
                  <a:lnTo>
                    <a:pt x="732" y="2360"/>
                  </a:lnTo>
                  <a:lnTo>
                    <a:pt x="728" y="2328"/>
                  </a:lnTo>
                  <a:lnTo>
                    <a:pt x="726" y="2296"/>
                  </a:lnTo>
                  <a:lnTo>
                    <a:pt x="726" y="2296"/>
                  </a:lnTo>
                  <a:lnTo>
                    <a:pt x="728" y="2268"/>
                  </a:lnTo>
                  <a:lnTo>
                    <a:pt x="732" y="2238"/>
                  </a:lnTo>
                  <a:lnTo>
                    <a:pt x="738" y="2212"/>
                  </a:lnTo>
                  <a:lnTo>
                    <a:pt x="748" y="2184"/>
                  </a:lnTo>
                  <a:lnTo>
                    <a:pt x="760" y="2160"/>
                  </a:lnTo>
                  <a:lnTo>
                    <a:pt x="776" y="2136"/>
                  </a:lnTo>
                  <a:lnTo>
                    <a:pt x="792" y="2114"/>
                  </a:lnTo>
                  <a:lnTo>
                    <a:pt x="810" y="2094"/>
                  </a:lnTo>
                  <a:lnTo>
                    <a:pt x="830" y="2074"/>
                  </a:lnTo>
                  <a:lnTo>
                    <a:pt x="854" y="2058"/>
                  </a:lnTo>
                  <a:lnTo>
                    <a:pt x="876" y="2044"/>
                  </a:lnTo>
                  <a:lnTo>
                    <a:pt x="902" y="2032"/>
                  </a:lnTo>
                  <a:lnTo>
                    <a:pt x="928" y="2022"/>
                  </a:lnTo>
                  <a:lnTo>
                    <a:pt x="956" y="2014"/>
                  </a:lnTo>
                  <a:lnTo>
                    <a:pt x="984" y="2010"/>
                  </a:lnTo>
                  <a:lnTo>
                    <a:pt x="1014" y="2008"/>
                  </a:lnTo>
                  <a:lnTo>
                    <a:pt x="1014" y="2008"/>
                  </a:lnTo>
                  <a:lnTo>
                    <a:pt x="1044" y="2010"/>
                  </a:lnTo>
                  <a:lnTo>
                    <a:pt x="1072" y="2014"/>
                  </a:lnTo>
                  <a:lnTo>
                    <a:pt x="1100" y="2022"/>
                  </a:lnTo>
                  <a:lnTo>
                    <a:pt x="1126" y="2032"/>
                  </a:lnTo>
                  <a:lnTo>
                    <a:pt x="1152" y="2044"/>
                  </a:lnTo>
                  <a:lnTo>
                    <a:pt x="1176" y="2058"/>
                  </a:lnTo>
                  <a:lnTo>
                    <a:pt x="1198" y="2074"/>
                  </a:lnTo>
                  <a:lnTo>
                    <a:pt x="1218" y="2094"/>
                  </a:lnTo>
                  <a:lnTo>
                    <a:pt x="1236" y="2114"/>
                  </a:lnTo>
                  <a:lnTo>
                    <a:pt x="1254" y="2136"/>
                  </a:lnTo>
                  <a:lnTo>
                    <a:pt x="1268" y="2160"/>
                  </a:lnTo>
                  <a:lnTo>
                    <a:pt x="1280" y="2184"/>
                  </a:lnTo>
                  <a:lnTo>
                    <a:pt x="1290" y="2212"/>
                  </a:lnTo>
                  <a:lnTo>
                    <a:pt x="1296" y="2238"/>
                  </a:lnTo>
                  <a:lnTo>
                    <a:pt x="1300" y="2268"/>
                  </a:lnTo>
                  <a:lnTo>
                    <a:pt x="1302" y="2296"/>
                  </a:lnTo>
                  <a:lnTo>
                    <a:pt x="1302" y="2296"/>
                  </a:lnTo>
                  <a:lnTo>
                    <a:pt x="1300" y="2328"/>
                  </a:lnTo>
                  <a:lnTo>
                    <a:pt x="1296" y="2360"/>
                  </a:lnTo>
                  <a:lnTo>
                    <a:pt x="1286" y="2392"/>
                  </a:lnTo>
                  <a:lnTo>
                    <a:pt x="1274" y="2422"/>
                  </a:lnTo>
                  <a:lnTo>
                    <a:pt x="1272" y="2424"/>
                  </a:lnTo>
                  <a:lnTo>
                    <a:pt x="1272" y="2424"/>
                  </a:lnTo>
                  <a:lnTo>
                    <a:pt x="1258" y="2454"/>
                  </a:lnTo>
                  <a:lnTo>
                    <a:pt x="1244" y="2486"/>
                  </a:lnTo>
                  <a:lnTo>
                    <a:pt x="1234" y="2514"/>
                  </a:lnTo>
                  <a:lnTo>
                    <a:pt x="1232" y="2524"/>
                  </a:lnTo>
                  <a:lnTo>
                    <a:pt x="1230" y="2534"/>
                  </a:lnTo>
                  <a:lnTo>
                    <a:pt x="1230" y="2534"/>
                  </a:lnTo>
                  <a:lnTo>
                    <a:pt x="1230" y="2542"/>
                  </a:lnTo>
                  <a:lnTo>
                    <a:pt x="1232" y="2550"/>
                  </a:lnTo>
                  <a:lnTo>
                    <a:pt x="1236" y="2558"/>
                  </a:lnTo>
                  <a:lnTo>
                    <a:pt x="1240" y="2566"/>
                  </a:lnTo>
                  <a:lnTo>
                    <a:pt x="1248" y="2574"/>
                  </a:lnTo>
                  <a:lnTo>
                    <a:pt x="1258" y="2578"/>
                  </a:lnTo>
                  <a:lnTo>
                    <a:pt x="1272" y="2582"/>
                  </a:lnTo>
                  <a:lnTo>
                    <a:pt x="1290" y="2584"/>
                  </a:lnTo>
                  <a:lnTo>
                    <a:pt x="2008" y="2584"/>
                  </a:lnTo>
                  <a:lnTo>
                    <a:pt x="2008" y="1866"/>
                  </a:lnTo>
                  <a:lnTo>
                    <a:pt x="2008" y="1866"/>
                  </a:lnTo>
                  <a:lnTo>
                    <a:pt x="2010" y="1846"/>
                  </a:lnTo>
                  <a:lnTo>
                    <a:pt x="2012" y="1828"/>
                  </a:lnTo>
                  <a:lnTo>
                    <a:pt x="2016" y="1812"/>
                  </a:lnTo>
                  <a:lnTo>
                    <a:pt x="2022" y="1796"/>
                  </a:lnTo>
                  <a:lnTo>
                    <a:pt x="2028" y="1780"/>
                  </a:lnTo>
                  <a:lnTo>
                    <a:pt x="2036" y="1768"/>
                  </a:lnTo>
                  <a:lnTo>
                    <a:pt x="2046" y="1756"/>
                  </a:lnTo>
                  <a:lnTo>
                    <a:pt x="2056" y="1744"/>
                  </a:lnTo>
                  <a:lnTo>
                    <a:pt x="2068" y="1736"/>
                  </a:lnTo>
                  <a:lnTo>
                    <a:pt x="2080" y="1726"/>
                  </a:lnTo>
                  <a:lnTo>
                    <a:pt x="2092" y="1720"/>
                  </a:lnTo>
                  <a:lnTo>
                    <a:pt x="2106" y="1714"/>
                  </a:lnTo>
                  <a:lnTo>
                    <a:pt x="2120" y="1710"/>
                  </a:lnTo>
                  <a:lnTo>
                    <a:pt x="2134" y="1706"/>
                  </a:lnTo>
                  <a:lnTo>
                    <a:pt x="2148" y="1704"/>
                  </a:lnTo>
                  <a:lnTo>
                    <a:pt x="2162" y="1704"/>
                  </a:lnTo>
                  <a:lnTo>
                    <a:pt x="2162" y="1704"/>
                  </a:lnTo>
                  <a:lnTo>
                    <a:pt x="2184" y="1706"/>
                  </a:lnTo>
                  <a:lnTo>
                    <a:pt x="2206" y="1710"/>
                  </a:lnTo>
                  <a:lnTo>
                    <a:pt x="2228" y="1718"/>
                  </a:lnTo>
                  <a:lnTo>
                    <a:pt x="2252" y="1726"/>
                  </a:lnTo>
                  <a:lnTo>
                    <a:pt x="2292" y="1744"/>
                  </a:lnTo>
                  <a:lnTo>
                    <a:pt x="2320" y="1758"/>
                  </a:lnTo>
                  <a:lnTo>
                    <a:pt x="2320" y="1758"/>
                  </a:lnTo>
                  <a:lnTo>
                    <a:pt x="2340" y="1766"/>
                  </a:lnTo>
                  <a:lnTo>
                    <a:pt x="2358" y="1772"/>
                  </a:lnTo>
                  <a:lnTo>
                    <a:pt x="2378" y="1774"/>
                  </a:lnTo>
                  <a:lnTo>
                    <a:pt x="2398" y="1776"/>
                  </a:lnTo>
                  <a:lnTo>
                    <a:pt x="2398" y="1776"/>
                  </a:lnTo>
                  <a:lnTo>
                    <a:pt x="2418" y="1774"/>
                  </a:lnTo>
                  <a:lnTo>
                    <a:pt x="2436" y="1772"/>
                  </a:lnTo>
                  <a:lnTo>
                    <a:pt x="2454" y="1768"/>
                  </a:lnTo>
                  <a:lnTo>
                    <a:pt x="2470" y="1760"/>
                  </a:lnTo>
                  <a:lnTo>
                    <a:pt x="2486" y="1754"/>
                  </a:lnTo>
                  <a:lnTo>
                    <a:pt x="2502" y="1744"/>
                  </a:lnTo>
                  <a:lnTo>
                    <a:pt x="2516" y="1734"/>
                  </a:lnTo>
                  <a:lnTo>
                    <a:pt x="2530" y="1722"/>
                  </a:lnTo>
                  <a:lnTo>
                    <a:pt x="2542" y="1708"/>
                  </a:lnTo>
                  <a:lnTo>
                    <a:pt x="2552" y="1694"/>
                  </a:lnTo>
                  <a:lnTo>
                    <a:pt x="2562" y="1678"/>
                  </a:lnTo>
                  <a:lnTo>
                    <a:pt x="2570" y="1662"/>
                  </a:lnTo>
                  <a:lnTo>
                    <a:pt x="2576" y="1646"/>
                  </a:lnTo>
                  <a:lnTo>
                    <a:pt x="2580" y="1628"/>
                  </a:lnTo>
                  <a:lnTo>
                    <a:pt x="2582" y="1610"/>
                  </a:lnTo>
                  <a:lnTo>
                    <a:pt x="2584" y="1590"/>
                  </a:lnTo>
                  <a:lnTo>
                    <a:pt x="2584" y="1590"/>
                  </a:lnTo>
                  <a:lnTo>
                    <a:pt x="2582" y="1572"/>
                  </a:lnTo>
                  <a:lnTo>
                    <a:pt x="2580" y="1554"/>
                  </a:lnTo>
                  <a:lnTo>
                    <a:pt x="2576" y="1536"/>
                  </a:lnTo>
                  <a:lnTo>
                    <a:pt x="2570" y="1518"/>
                  </a:lnTo>
                  <a:lnTo>
                    <a:pt x="2562" y="1502"/>
                  </a:lnTo>
                  <a:lnTo>
                    <a:pt x="2552" y="1488"/>
                  </a:lnTo>
                  <a:lnTo>
                    <a:pt x="2542" y="1472"/>
                  </a:lnTo>
                  <a:lnTo>
                    <a:pt x="2530" y="1460"/>
                  </a:lnTo>
                  <a:lnTo>
                    <a:pt x="2516" y="1448"/>
                  </a:lnTo>
                  <a:lnTo>
                    <a:pt x="2502" y="1438"/>
                  </a:lnTo>
                  <a:lnTo>
                    <a:pt x="2486" y="1428"/>
                  </a:lnTo>
                  <a:lnTo>
                    <a:pt x="2470" y="1420"/>
                  </a:lnTo>
                  <a:lnTo>
                    <a:pt x="2454" y="1414"/>
                  </a:lnTo>
                  <a:lnTo>
                    <a:pt x="2436" y="1410"/>
                  </a:lnTo>
                  <a:lnTo>
                    <a:pt x="2418" y="1406"/>
                  </a:lnTo>
                  <a:lnTo>
                    <a:pt x="2398" y="1406"/>
                  </a:lnTo>
                  <a:lnTo>
                    <a:pt x="2398" y="1406"/>
                  </a:lnTo>
                  <a:close/>
                </a:path>
              </a:pathLst>
            </a:custGeom>
            <a:solidFill>
              <a:srgbClr val="155D85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" name="Google Shape;77;p7"/>
            <p:cNvGrpSpPr/>
            <p:nvPr/>
          </p:nvGrpSpPr>
          <p:grpSpPr>
            <a:xfrm>
              <a:off x="5164400" y="2669303"/>
              <a:ext cx="279766" cy="293454"/>
              <a:chOff x="2847975" y="6135688"/>
              <a:chExt cx="811213" cy="850900"/>
            </a:xfrm>
          </p:grpSpPr>
          <p:sp>
            <p:nvSpPr>
              <p:cNvPr id="78" name="Google Shape;78;p7"/>
              <p:cNvSpPr/>
              <p:nvPr/>
            </p:nvSpPr>
            <p:spPr>
              <a:xfrm>
                <a:off x="2847975" y="6135688"/>
                <a:ext cx="811213" cy="463550"/>
              </a:xfrm>
              <a:custGeom>
                <a:rect b="b" l="l" r="r" t="t"/>
                <a:pathLst>
                  <a:path extrusionOk="0" h="292" w="511">
                    <a:moveTo>
                      <a:pt x="245" y="2"/>
                    </a:moveTo>
                    <a:lnTo>
                      <a:pt x="10" y="129"/>
                    </a:lnTo>
                    <a:lnTo>
                      <a:pt x="10" y="129"/>
                    </a:lnTo>
                    <a:lnTo>
                      <a:pt x="6" y="132"/>
                    </a:lnTo>
                    <a:lnTo>
                      <a:pt x="2" y="136"/>
                    </a:lnTo>
                    <a:lnTo>
                      <a:pt x="0" y="141"/>
                    </a:lnTo>
                    <a:lnTo>
                      <a:pt x="0" y="146"/>
                    </a:lnTo>
                    <a:lnTo>
                      <a:pt x="0" y="151"/>
                    </a:lnTo>
                    <a:lnTo>
                      <a:pt x="2" y="155"/>
                    </a:lnTo>
                    <a:lnTo>
                      <a:pt x="6" y="159"/>
                    </a:lnTo>
                    <a:lnTo>
                      <a:pt x="10" y="163"/>
                    </a:lnTo>
                    <a:lnTo>
                      <a:pt x="245" y="289"/>
                    </a:lnTo>
                    <a:lnTo>
                      <a:pt x="245" y="289"/>
                    </a:lnTo>
                    <a:lnTo>
                      <a:pt x="250" y="291"/>
                    </a:lnTo>
                    <a:lnTo>
                      <a:pt x="256" y="292"/>
                    </a:lnTo>
                    <a:lnTo>
                      <a:pt x="261" y="291"/>
                    </a:lnTo>
                    <a:lnTo>
                      <a:pt x="267" y="289"/>
                    </a:lnTo>
                    <a:lnTo>
                      <a:pt x="500" y="163"/>
                    </a:lnTo>
                    <a:lnTo>
                      <a:pt x="500" y="163"/>
                    </a:lnTo>
                    <a:lnTo>
                      <a:pt x="505" y="159"/>
                    </a:lnTo>
                    <a:lnTo>
                      <a:pt x="508" y="155"/>
                    </a:lnTo>
                    <a:lnTo>
                      <a:pt x="510" y="151"/>
                    </a:lnTo>
                    <a:lnTo>
                      <a:pt x="511" y="146"/>
                    </a:lnTo>
                    <a:lnTo>
                      <a:pt x="510" y="141"/>
                    </a:lnTo>
                    <a:lnTo>
                      <a:pt x="508" y="136"/>
                    </a:lnTo>
                    <a:lnTo>
                      <a:pt x="505" y="132"/>
                    </a:lnTo>
                    <a:lnTo>
                      <a:pt x="500" y="129"/>
                    </a:lnTo>
                    <a:lnTo>
                      <a:pt x="267" y="2"/>
                    </a:lnTo>
                    <a:lnTo>
                      <a:pt x="267" y="2"/>
                    </a:lnTo>
                    <a:lnTo>
                      <a:pt x="261" y="0"/>
                    </a:lnTo>
                    <a:lnTo>
                      <a:pt x="256" y="0"/>
                    </a:lnTo>
                    <a:lnTo>
                      <a:pt x="250" y="0"/>
                    </a:lnTo>
                    <a:lnTo>
                      <a:pt x="245" y="2"/>
                    </a:lnTo>
                    <a:lnTo>
                      <a:pt x="245" y="2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7"/>
              <p:cNvSpPr/>
              <p:nvPr/>
            </p:nvSpPr>
            <p:spPr>
              <a:xfrm>
                <a:off x="2847975" y="6505575"/>
                <a:ext cx="811213" cy="295275"/>
              </a:xfrm>
              <a:custGeom>
                <a:rect b="b" l="l" r="r" t="t"/>
                <a:pathLst>
                  <a:path extrusionOk="0" h="186" w="511">
                    <a:moveTo>
                      <a:pt x="51" y="0"/>
                    </a:moveTo>
                    <a:lnTo>
                      <a:pt x="10" y="22"/>
                    </a:lnTo>
                    <a:lnTo>
                      <a:pt x="10" y="22"/>
                    </a:lnTo>
                    <a:lnTo>
                      <a:pt x="6" y="25"/>
                    </a:lnTo>
                    <a:lnTo>
                      <a:pt x="2" y="30"/>
                    </a:lnTo>
                    <a:lnTo>
                      <a:pt x="0" y="34"/>
                    </a:lnTo>
                    <a:lnTo>
                      <a:pt x="0" y="39"/>
                    </a:lnTo>
                    <a:lnTo>
                      <a:pt x="0" y="44"/>
                    </a:lnTo>
                    <a:lnTo>
                      <a:pt x="2" y="49"/>
                    </a:lnTo>
                    <a:lnTo>
                      <a:pt x="6" y="53"/>
                    </a:lnTo>
                    <a:lnTo>
                      <a:pt x="10" y="56"/>
                    </a:lnTo>
                    <a:lnTo>
                      <a:pt x="245" y="183"/>
                    </a:lnTo>
                    <a:lnTo>
                      <a:pt x="245" y="183"/>
                    </a:lnTo>
                    <a:lnTo>
                      <a:pt x="250" y="185"/>
                    </a:lnTo>
                    <a:lnTo>
                      <a:pt x="256" y="186"/>
                    </a:lnTo>
                    <a:lnTo>
                      <a:pt x="261" y="185"/>
                    </a:lnTo>
                    <a:lnTo>
                      <a:pt x="267" y="183"/>
                    </a:lnTo>
                    <a:lnTo>
                      <a:pt x="500" y="56"/>
                    </a:lnTo>
                    <a:lnTo>
                      <a:pt x="500" y="56"/>
                    </a:lnTo>
                    <a:lnTo>
                      <a:pt x="505" y="53"/>
                    </a:lnTo>
                    <a:lnTo>
                      <a:pt x="508" y="49"/>
                    </a:lnTo>
                    <a:lnTo>
                      <a:pt x="510" y="44"/>
                    </a:lnTo>
                    <a:lnTo>
                      <a:pt x="511" y="39"/>
                    </a:lnTo>
                    <a:lnTo>
                      <a:pt x="510" y="34"/>
                    </a:lnTo>
                    <a:lnTo>
                      <a:pt x="508" y="30"/>
                    </a:lnTo>
                    <a:lnTo>
                      <a:pt x="505" y="25"/>
                    </a:lnTo>
                    <a:lnTo>
                      <a:pt x="500" y="22"/>
                    </a:lnTo>
                    <a:lnTo>
                      <a:pt x="459" y="0"/>
                    </a:lnTo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7"/>
              <p:cNvSpPr/>
              <p:nvPr/>
            </p:nvSpPr>
            <p:spPr>
              <a:xfrm>
                <a:off x="2847975" y="6692900"/>
                <a:ext cx="811213" cy="293688"/>
              </a:xfrm>
              <a:custGeom>
                <a:rect b="b" l="l" r="r" t="t"/>
                <a:pathLst>
                  <a:path extrusionOk="0" h="185" w="511">
                    <a:moveTo>
                      <a:pt x="51" y="0"/>
                    </a:moveTo>
                    <a:lnTo>
                      <a:pt x="10" y="22"/>
                    </a:lnTo>
                    <a:lnTo>
                      <a:pt x="10" y="22"/>
                    </a:lnTo>
                    <a:lnTo>
                      <a:pt x="6" y="25"/>
                    </a:lnTo>
                    <a:lnTo>
                      <a:pt x="2" y="29"/>
                    </a:lnTo>
                    <a:lnTo>
                      <a:pt x="0" y="34"/>
                    </a:lnTo>
                    <a:lnTo>
                      <a:pt x="0" y="39"/>
                    </a:lnTo>
                    <a:lnTo>
                      <a:pt x="0" y="44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245" y="182"/>
                    </a:lnTo>
                    <a:lnTo>
                      <a:pt x="245" y="182"/>
                    </a:lnTo>
                    <a:lnTo>
                      <a:pt x="250" y="184"/>
                    </a:lnTo>
                    <a:lnTo>
                      <a:pt x="256" y="185"/>
                    </a:lnTo>
                    <a:lnTo>
                      <a:pt x="261" y="184"/>
                    </a:lnTo>
                    <a:lnTo>
                      <a:pt x="267" y="182"/>
                    </a:lnTo>
                    <a:lnTo>
                      <a:pt x="500" y="56"/>
                    </a:lnTo>
                    <a:lnTo>
                      <a:pt x="500" y="56"/>
                    </a:lnTo>
                    <a:lnTo>
                      <a:pt x="505" y="52"/>
                    </a:lnTo>
                    <a:lnTo>
                      <a:pt x="508" y="48"/>
                    </a:lnTo>
                    <a:lnTo>
                      <a:pt x="510" y="44"/>
                    </a:lnTo>
                    <a:lnTo>
                      <a:pt x="511" y="39"/>
                    </a:lnTo>
                    <a:lnTo>
                      <a:pt x="510" y="34"/>
                    </a:lnTo>
                    <a:lnTo>
                      <a:pt x="508" y="29"/>
                    </a:lnTo>
                    <a:lnTo>
                      <a:pt x="505" y="25"/>
                    </a:lnTo>
                    <a:lnTo>
                      <a:pt x="500" y="22"/>
                    </a:lnTo>
                    <a:lnTo>
                      <a:pt x="459" y="0"/>
                    </a:lnTo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" name="Google Shape;81;p7"/>
          <p:cNvGrpSpPr/>
          <p:nvPr/>
        </p:nvGrpSpPr>
        <p:grpSpPr>
          <a:xfrm>
            <a:off x="4920711" y="3193632"/>
            <a:ext cx="2401804" cy="2401804"/>
            <a:chOff x="3671208" y="2681958"/>
            <a:chExt cx="1801588" cy="1801588"/>
          </a:xfrm>
        </p:grpSpPr>
        <p:sp>
          <p:nvSpPr>
            <p:cNvPr id="82" name="Google Shape;82;p7"/>
            <p:cNvSpPr/>
            <p:nvPr/>
          </p:nvSpPr>
          <p:spPr>
            <a:xfrm rot="8100000">
              <a:off x="3935044" y="2945794"/>
              <a:ext cx="1273915" cy="1273915"/>
            </a:xfrm>
            <a:custGeom>
              <a:rect b="b" l="l" r="r" t="t"/>
              <a:pathLst>
                <a:path extrusionOk="0" h="2584" w="2584">
                  <a:moveTo>
                    <a:pt x="2398" y="1406"/>
                  </a:moveTo>
                  <a:lnTo>
                    <a:pt x="2398" y="1406"/>
                  </a:lnTo>
                  <a:lnTo>
                    <a:pt x="2378" y="1406"/>
                  </a:lnTo>
                  <a:lnTo>
                    <a:pt x="2358" y="1410"/>
                  </a:lnTo>
                  <a:lnTo>
                    <a:pt x="2340" y="1416"/>
                  </a:lnTo>
                  <a:lnTo>
                    <a:pt x="2320" y="1424"/>
                  </a:lnTo>
                  <a:lnTo>
                    <a:pt x="2320" y="1424"/>
                  </a:lnTo>
                  <a:lnTo>
                    <a:pt x="2292" y="1438"/>
                  </a:lnTo>
                  <a:lnTo>
                    <a:pt x="2252" y="1456"/>
                  </a:lnTo>
                  <a:lnTo>
                    <a:pt x="2228" y="1464"/>
                  </a:lnTo>
                  <a:lnTo>
                    <a:pt x="2206" y="1470"/>
                  </a:lnTo>
                  <a:lnTo>
                    <a:pt x="2184" y="1476"/>
                  </a:lnTo>
                  <a:lnTo>
                    <a:pt x="2162" y="1478"/>
                  </a:lnTo>
                  <a:lnTo>
                    <a:pt x="2162" y="1478"/>
                  </a:lnTo>
                  <a:lnTo>
                    <a:pt x="2148" y="1476"/>
                  </a:lnTo>
                  <a:lnTo>
                    <a:pt x="2134" y="1474"/>
                  </a:lnTo>
                  <a:lnTo>
                    <a:pt x="2120" y="1472"/>
                  </a:lnTo>
                  <a:lnTo>
                    <a:pt x="2106" y="1468"/>
                  </a:lnTo>
                  <a:lnTo>
                    <a:pt x="2092" y="1462"/>
                  </a:lnTo>
                  <a:lnTo>
                    <a:pt x="2080" y="1454"/>
                  </a:lnTo>
                  <a:lnTo>
                    <a:pt x="2068" y="1446"/>
                  </a:lnTo>
                  <a:lnTo>
                    <a:pt x="2056" y="1436"/>
                  </a:lnTo>
                  <a:lnTo>
                    <a:pt x="2046" y="1426"/>
                  </a:lnTo>
                  <a:lnTo>
                    <a:pt x="2036" y="1414"/>
                  </a:lnTo>
                  <a:lnTo>
                    <a:pt x="2028" y="1400"/>
                  </a:lnTo>
                  <a:lnTo>
                    <a:pt x="2022" y="1386"/>
                  </a:lnTo>
                  <a:lnTo>
                    <a:pt x="2016" y="1370"/>
                  </a:lnTo>
                  <a:lnTo>
                    <a:pt x="2012" y="1352"/>
                  </a:lnTo>
                  <a:lnTo>
                    <a:pt x="2010" y="1334"/>
                  </a:lnTo>
                  <a:lnTo>
                    <a:pt x="2008" y="1316"/>
                  </a:lnTo>
                  <a:lnTo>
                    <a:pt x="2008" y="576"/>
                  </a:lnTo>
                  <a:lnTo>
                    <a:pt x="1290" y="576"/>
                  </a:lnTo>
                  <a:lnTo>
                    <a:pt x="1290" y="576"/>
                  </a:lnTo>
                  <a:lnTo>
                    <a:pt x="1270" y="576"/>
                  </a:lnTo>
                  <a:lnTo>
                    <a:pt x="1252" y="572"/>
                  </a:lnTo>
                  <a:lnTo>
                    <a:pt x="1234" y="568"/>
                  </a:lnTo>
                  <a:lnTo>
                    <a:pt x="1220" y="562"/>
                  </a:lnTo>
                  <a:lnTo>
                    <a:pt x="1204" y="556"/>
                  </a:lnTo>
                  <a:lnTo>
                    <a:pt x="1192" y="548"/>
                  </a:lnTo>
                  <a:lnTo>
                    <a:pt x="1180" y="538"/>
                  </a:lnTo>
                  <a:lnTo>
                    <a:pt x="1168" y="528"/>
                  </a:lnTo>
                  <a:lnTo>
                    <a:pt x="1158" y="516"/>
                  </a:lnTo>
                  <a:lnTo>
                    <a:pt x="1150" y="504"/>
                  </a:lnTo>
                  <a:lnTo>
                    <a:pt x="1144" y="492"/>
                  </a:lnTo>
                  <a:lnTo>
                    <a:pt x="1138" y="478"/>
                  </a:lnTo>
                  <a:lnTo>
                    <a:pt x="1132" y="464"/>
                  </a:lnTo>
                  <a:lnTo>
                    <a:pt x="1130" y="450"/>
                  </a:lnTo>
                  <a:lnTo>
                    <a:pt x="1128" y="436"/>
                  </a:lnTo>
                  <a:lnTo>
                    <a:pt x="1128" y="422"/>
                  </a:lnTo>
                  <a:lnTo>
                    <a:pt x="1128" y="422"/>
                  </a:lnTo>
                  <a:lnTo>
                    <a:pt x="1128" y="402"/>
                  </a:lnTo>
                  <a:lnTo>
                    <a:pt x="1134" y="378"/>
                  </a:lnTo>
                  <a:lnTo>
                    <a:pt x="1140" y="356"/>
                  </a:lnTo>
                  <a:lnTo>
                    <a:pt x="1150" y="332"/>
                  </a:lnTo>
                  <a:lnTo>
                    <a:pt x="1168" y="292"/>
                  </a:lnTo>
                  <a:lnTo>
                    <a:pt x="1182" y="264"/>
                  </a:lnTo>
                  <a:lnTo>
                    <a:pt x="1182" y="264"/>
                  </a:lnTo>
                  <a:lnTo>
                    <a:pt x="1190" y="246"/>
                  </a:lnTo>
                  <a:lnTo>
                    <a:pt x="1194" y="226"/>
                  </a:lnTo>
                  <a:lnTo>
                    <a:pt x="1198" y="206"/>
                  </a:lnTo>
                  <a:lnTo>
                    <a:pt x="1200" y="186"/>
                  </a:lnTo>
                  <a:lnTo>
                    <a:pt x="1200" y="186"/>
                  </a:lnTo>
                  <a:lnTo>
                    <a:pt x="1198" y="166"/>
                  </a:lnTo>
                  <a:lnTo>
                    <a:pt x="1196" y="148"/>
                  </a:lnTo>
                  <a:lnTo>
                    <a:pt x="1190" y="130"/>
                  </a:lnTo>
                  <a:lnTo>
                    <a:pt x="1184" y="114"/>
                  </a:lnTo>
                  <a:lnTo>
                    <a:pt x="1176" y="98"/>
                  </a:lnTo>
                  <a:lnTo>
                    <a:pt x="1168" y="82"/>
                  </a:lnTo>
                  <a:lnTo>
                    <a:pt x="1156" y="68"/>
                  </a:lnTo>
                  <a:lnTo>
                    <a:pt x="1144" y="54"/>
                  </a:lnTo>
                  <a:lnTo>
                    <a:pt x="1132" y="42"/>
                  </a:lnTo>
                  <a:lnTo>
                    <a:pt x="1118" y="32"/>
                  </a:lnTo>
                  <a:lnTo>
                    <a:pt x="1102" y="22"/>
                  </a:lnTo>
                  <a:lnTo>
                    <a:pt x="1086" y="16"/>
                  </a:lnTo>
                  <a:lnTo>
                    <a:pt x="1070" y="8"/>
                  </a:lnTo>
                  <a:lnTo>
                    <a:pt x="1052" y="4"/>
                  </a:lnTo>
                  <a:lnTo>
                    <a:pt x="1032" y="2"/>
                  </a:lnTo>
                  <a:lnTo>
                    <a:pt x="1014" y="0"/>
                  </a:lnTo>
                  <a:lnTo>
                    <a:pt x="1014" y="0"/>
                  </a:lnTo>
                  <a:lnTo>
                    <a:pt x="996" y="2"/>
                  </a:lnTo>
                  <a:lnTo>
                    <a:pt x="976" y="4"/>
                  </a:lnTo>
                  <a:lnTo>
                    <a:pt x="960" y="8"/>
                  </a:lnTo>
                  <a:lnTo>
                    <a:pt x="942" y="16"/>
                  </a:lnTo>
                  <a:lnTo>
                    <a:pt x="926" y="22"/>
                  </a:lnTo>
                  <a:lnTo>
                    <a:pt x="910" y="32"/>
                  </a:lnTo>
                  <a:lnTo>
                    <a:pt x="896" y="42"/>
                  </a:lnTo>
                  <a:lnTo>
                    <a:pt x="884" y="54"/>
                  </a:lnTo>
                  <a:lnTo>
                    <a:pt x="872" y="68"/>
                  </a:lnTo>
                  <a:lnTo>
                    <a:pt x="860" y="82"/>
                  </a:lnTo>
                  <a:lnTo>
                    <a:pt x="852" y="98"/>
                  </a:lnTo>
                  <a:lnTo>
                    <a:pt x="844" y="114"/>
                  </a:lnTo>
                  <a:lnTo>
                    <a:pt x="838" y="130"/>
                  </a:lnTo>
                  <a:lnTo>
                    <a:pt x="832" y="148"/>
                  </a:lnTo>
                  <a:lnTo>
                    <a:pt x="830" y="166"/>
                  </a:lnTo>
                  <a:lnTo>
                    <a:pt x="830" y="186"/>
                  </a:lnTo>
                  <a:lnTo>
                    <a:pt x="830" y="186"/>
                  </a:lnTo>
                  <a:lnTo>
                    <a:pt x="830" y="206"/>
                  </a:lnTo>
                  <a:lnTo>
                    <a:pt x="834" y="226"/>
                  </a:lnTo>
                  <a:lnTo>
                    <a:pt x="840" y="246"/>
                  </a:lnTo>
                  <a:lnTo>
                    <a:pt x="846" y="264"/>
                  </a:lnTo>
                  <a:lnTo>
                    <a:pt x="846" y="264"/>
                  </a:lnTo>
                  <a:lnTo>
                    <a:pt x="862" y="292"/>
                  </a:lnTo>
                  <a:lnTo>
                    <a:pt x="880" y="332"/>
                  </a:lnTo>
                  <a:lnTo>
                    <a:pt x="888" y="356"/>
                  </a:lnTo>
                  <a:lnTo>
                    <a:pt x="894" y="378"/>
                  </a:lnTo>
                  <a:lnTo>
                    <a:pt x="900" y="402"/>
                  </a:lnTo>
                  <a:lnTo>
                    <a:pt x="902" y="422"/>
                  </a:lnTo>
                  <a:lnTo>
                    <a:pt x="902" y="422"/>
                  </a:lnTo>
                  <a:lnTo>
                    <a:pt x="900" y="436"/>
                  </a:lnTo>
                  <a:lnTo>
                    <a:pt x="898" y="450"/>
                  </a:lnTo>
                  <a:lnTo>
                    <a:pt x="896" y="464"/>
                  </a:lnTo>
                  <a:lnTo>
                    <a:pt x="890" y="478"/>
                  </a:lnTo>
                  <a:lnTo>
                    <a:pt x="884" y="492"/>
                  </a:lnTo>
                  <a:lnTo>
                    <a:pt x="878" y="504"/>
                  </a:lnTo>
                  <a:lnTo>
                    <a:pt x="870" y="516"/>
                  </a:lnTo>
                  <a:lnTo>
                    <a:pt x="860" y="528"/>
                  </a:lnTo>
                  <a:lnTo>
                    <a:pt x="850" y="538"/>
                  </a:lnTo>
                  <a:lnTo>
                    <a:pt x="836" y="548"/>
                  </a:lnTo>
                  <a:lnTo>
                    <a:pt x="824" y="556"/>
                  </a:lnTo>
                  <a:lnTo>
                    <a:pt x="810" y="562"/>
                  </a:lnTo>
                  <a:lnTo>
                    <a:pt x="794" y="568"/>
                  </a:lnTo>
                  <a:lnTo>
                    <a:pt x="776" y="572"/>
                  </a:lnTo>
                  <a:lnTo>
                    <a:pt x="758" y="576"/>
                  </a:lnTo>
                  <a:lnTo>
                    <a:pt x="738" y="576"/>
                  </a:lnTo>
                  <a:lnTo>
                    <a:pt x="0" y="576"/>
                  </a:lnTo>
                  <a:lnTo>
                    <a:pt x="0" y="1314"/>
                  </a:lnTo>
                  <a:lnTo>
                    <a:pt x="0" y="1314"/>
                  </a:lnTo>
                  <a:lnTo>
                    <a:pt x="2" y="1332"/>
                  </a:lnTo>
                  <a:lnTo>
                    <a:pt x="6" y="1346"/>
                  </a:lnTo>
                  <a:lnTo>
                    <a:pt x="10" y="1356"/>
                  </a:lnTo>
                  <a:lnTo>
                    <a:pt x="18" y="1364"/>
                  </a:lnTo>
                  <a:lnTo>
                    <a:pt x="26" y="1368"/>
                  </a:lnTo>
                  <a:lnTo>
                    <a:pt x="34" y="1372"/>
                  </a:lnTo>
                  <a:lnTo>
                    <a:pt x="42" y="1374"/>
                  </a:lnTo>
                  <a:lnTo>
                    <a:pt x="50" y="1374"/>
                  </a:lnTo>
                  <a:lnTo>
                    <a:pt x="50" y="1374"/>
                  </a:lnTo>
                  <a:lnTo>
                    <a:pt x="60" y="1374"/>
                  </a:lnTo>
                  <a:lnTo>
                    <a:pt x="70" y="1370"/>
                  </a:lnTo>
                  <a:lnTo>
                    <a:pt x="98" y="1360"/>
                  </a:lnTo>
                  <a:lnTo>
                    <a:pt x="130" y="1346"/>
                  </a:lnTo>
                  <a:lnTo>
                    <a:pt x="160" y="1332"/>
                  </a:lnTo>
                  <a:lnTo>
                    <a:pt x="162" y="1330"/>
                  </a:lnTo>
                  <a:lnTo>
                    <a:pt x="162" y="1330"/>
                  </a:lnTo>
                  <a:lnTo>
                    <a:pt x="192" y="1318"/>
                  </a:lnTo>
                  <a:lnTo>
                    <a:pt x="224" y="1310"/>
                  </a:lnTo>
                  <a:lnTo>
                    <a:pt x="256" y="1304"/>
                  </a:lnTo>
                  <a:lnTo>
                    <a:pt x="288" y="1302"/>
                  </a:lnTo>
                  <a:lnTo>
                    <a:pt x="288" y="1302"/>
                  </a:lnTo>
                  <a:lnTo>
                    <a:pt x="316" y="1304"/>
                  </a:lnTo>
                  <a:lnTo>
                    <a:pt x="346" y="1308"/>
                  </a:lnTo>
                  <a:lnTo>
                    <a:pt x="372" y="1314"/>
                  </a:lnTo>
                  <a:lnTo>
                    <a:pt x="400" y="1324"/>
                  </a:lnTo>
                  <a:lnTo>
                    <a:pt x="424" y="1336"/>
                  </a:lnTo>
                  <a:lnTo>
                    <a:pt x="448" y="1352"/>
                  </a:lnTo>
                  <a:lnTo>
                    <a:pt x="470" y="1368"/>
                  </a:lnTo>
                  <a:lnTo>
                    <a:pt x="490" y="1386"/>
                  </a:lnTo>
                  <a:lnTo>
                    <a:pt x="510" y="1406"/>
                  </a:lnTo>
                  <a:lnTo>
                    <a:pt x="526" y="1430"/>
                  </a:lnTo>
                  <a:lnTo>
                    <a:pt x="540" y="1452"/>
                  </a:lnTo>
                  <a:lnTo>
                    <a:pt x="552" y="1478"/>
                  </a:lnTo>
                  <a:lnTo>
                    <a:pt x="562" y="1504"/>
                  </a:lnTo>
                  <a:lnTo>
                    <a:pt x="570" y="1532"/>
                  </a:lnTo>
                  <a:lnTo>
                    <a:pt x="574" y="1560"/>
                  </a:lnTo>
                  <a:lnTo>
                    <a:pt x="576" y="1590"/>
                  </a:lnTo>
                  <a:lnTo>
                    <a:pt x="576" y="1590"/>
                  </a:lnTo>
                  <a:lnTo>
                    <a:pt x="574" y="1620"/>
                  </a:lnTo>
                  <a:lnTo>
                    <a:pt x="570" y="1648"/>
                  </a:lnTo>
                  <a:lnTo>
                    <a:pt x="562" y="1676"/>
                  </a:lnTo>
                  <a:lnTo>
                    <a:pt x="552" y="1702"/>
                  </a:lnTo>
                  <a:lnTo>
                    <a:pt x="540" y="1728"/>
                  </a:lnTo>
                  <a:lnTo>
                    <a:pt x="526" y="1752"/>
                  </a:lnTo>
                  <a:lnTo>
                    <a:pt x="510" y="1774"/>
                  </a:lnTo>
                  <a:lnTo>
                    <a:pt x="490" y="1794"/>
                  </a:lnTo>
                  <a:lnTo>
                    <a:pt x="470" y="1812"/>
                  </a:lnTo>
                  <a:lnTo>
                    <a:pt x="448" y="1830"/>
                  </a:lnTo>
                  <a:lnTo>
                    <a:pt x="424" y="1844"/>
                  </a:lnTo>
                  <a:lnTo>
                    <a:pt x="400" y="1856"/>
                  </a:lnTo>
                  <a:lnTo>
                    <a:pt x="372" y="1866"/>
                  </a:lnTo>
                  <a:lnTo>
                    <a:pt x="346" y="1872"/>
                  </a:lnTo>
                  <a:lnTo>
                    <a:pt x="316" y="1878"/>
                  </a:lnTo>
                  <a:lnTo>
                    <a:pt x="288" y="1878"/>
                  </a:lnTo>
                  <a:lnTo>
                    <a:pt x="288" y="1878"/>
                  </a:lnTo>
                  <a:lnTo>
                    <a:pt x="256" y="1876"/>
                  </a:lnTo>
                  <a:lnTo>
                    <a:pt x="224" y="1872"/>
                  </a:lnTo>
                  <a:lnTo>
                    <a:pt x="192" y="1862"/>
                  </a:lnTo>
                  <a:lnTo>
                    <a:pt x="162" y="1850"/>
                  </a:lnTo>
                  <a:lnTo>
                    <a:pt x="160" y="1848"/>
                  </a:lnTo>
                  <a:lnTo>
                    <a:pt x="160" y="1848"/>
                  </a:lnTo>
                  <a:lnTo>
                    <a:pt x="130" y="1834"/>
                  </a:lnTo>
                  <a:lnTo>
                    <a:pt x="98" y="1820"/>
                  </a:lnTo>
                  <a:lnTo>
                    <a:pt x="70" y="1810"/>
                  </a:lnTo>
                  <a:lnTo>
                    <a:pt x="60" y="1808"/>
                  </a:lnTo>
                  <a:lnTo>
                    <a:pt x="50" y="1806"/>
                  </a:lnTo>
                  <a:lnTo>
                    <a:pt x="50" y="1806"/>
                  </a:lnTo>
                  <a:lnTo>
                    <a:pt x="42" y="1806"/>
                  </a:lnTo>
                  <a:lnTo>
                    <a:pt x="34" y="1808"/>
                  </a:lnTo>
                  <a:lnTo>
                    <a:pt x="26" y="1812"/>
                  </a:lnTo>
                  <a:lnTo>
                    <a:pt x="18" y="1816"/>
                  </a:lnTo>
                  <a:lnTo>
                    <a:pt x="10" y="1824"/>
                  </a:lnTo>
                  <a:lnTo>
                    <a:pt x="6" y="1834"/>
                  </a:lnTo>
                  <a:lnTo>
                    <a:pt x="2" y="1848"/>
                  </a:lnTo>
                  <a:lnTo>
                    <a:pt x="0" y="1866"/>
                  </a:lnTo>
                  <a:lnTo>
                    <a:pt x="0" y="2584"/>
                  </a:lnTo>
                  <a:lnTo>
                    <a:pt x="738" y="2584"/>
                  </a:lnTo>
                  <a:lnTo>
                    <a:pt x="738" y="2584"/>
                  </a:lnTo>
                  <a:lnTo>
                    <a:pt x="756" y="2582"/>
                  </a:lnTo>
                  <a:lnTo>
                    <a:pt x="770" y="2578"/>
                  </a:lnTo>
                  <a:lnTo>
                    <a:pt x="780" y="2574"/>
                  </a:lnTo>
                  <a:lnTo>
                    <a:pt x="788" y="2566"/>
                  </a:lnTo>
                  <a:lnTo>
                    <a:pt x="792" y="2558"/>
                  </a:lnTo>
                  <a:lnTo>
                    <a:pt x="796" y="2550"/>
                  </a:lnTo>
                  <a:lnTo>
                    <a:pt x="798" y="2542"/>
                  </a:lnTo>
                  <a:lnTo>
                    <a:pt x="798" y="2534"/>
                  </a:lnTo>
                  <a:lnTo>
                    <a:pt x="798" y="2534"/>
                  </a:lnTo>
                  <a:lnTo>
                    <a:pt x="796" y="2524"/>
                  </a:lnTo>
                  <a:lnTo>
                    <a:pt x="794" y="2514"/>
                  </a:lnTo>
                  <a:lnTo>
                    <a:pt x="784" y="2486"/>
                  </a:lnTo>
                  <a:lnTo>
                    <a:pt x="770" y="2454"/>
                  </a:lnTo>
                  <a:lnTo>
                    <a:pt x="756" y="2424"/>
                  </a:lnTo>
                  <a:lnTo>
                    <a:pt x="754" y="2422"/>
                  </a:lnTo>
                  <a:lnTo>
                    <a:pt x="754" y="2422"/>
                  </a:lnTo>
                  <a:lnTo>
                    <a:pt x="742" y="2392"/>
                  </a:lnTo>
                  <a:lnTo>
                    <a:pt x="732" y="2360"/>
                  </a:lnTo>
                  <a:lnTo>
                    <a:pt x="728" y="2328"/>
                  </a:lnTo>
                  <a:lnTo>
                    <a:pt x="726" y="2296"/>
                  </a:lnTo>
                  <a:lnTo>
                    <a:pt x="726" y="2296"/>
                  </a:lnTo>
                  <a:lnTo>
                    <a:pt x="728" y="2268"/>
                  </a:lnTo>
                  <a:lnTo>
                    <a:pt x="732" y="2238"/>
                  </a:lnTo>
                  <a:lnTo>
                    <a:pt x="738" y="2212"/>
                  </a:lnTo>
                  <a:lnTo>
                    <a:pt x="748" y="2184"/>
                  </a:lnTo>
                  <a:lnTo>
                    <a:pt x="760" y="2160"/>
                  </a:lnTo>
                  <a:lnTo>
                    <a:pt x="776" y="2136"/>
                  </a:lnTo>
                  <a:lnTo>
                    <a:pt x="792" y="2114"/>
                  </a:lnTo>
                  <a:lnTo>
                    <a:pt x="810" y="2094"/>
                  </a:lnTo>
                  <a:lnTo>
                    <a:pt x="830" y="2074"/>
                  </a:lnTo>
                  <a:lnTo>
                    <a:pt x="854" y="2058"/>
                  </a:lnTo>
                  <a:lnTo>
                    <a:pt x="876" y="2044"/>
                  </a:lnTo>
                  <a:lnTo>
                    <a:pt x="902" y="2032"/>
                  </a:lnTo>
                  <a:lnTo>
                    <a:pt x="928" y="2022"/>
                  </a:lnTo>
                  <a:lnTo>
                    <a:pt x="956" y="2014"/>
                  </a:lnTo>
                  <a:lnTo>
                    <a:pt x="984" y="2010"/>
                  </a:lnTo>
                  <a:lnTo>
                    <a:pt x="1014" y="2008"/>
                  </a:lnTo>
                  <a:lnTo>
                    <a:pt x="1014" y="2008"/>
                  </a:lnTo>
                  <a:lnTo>
                    <a:pt x="1044" y="2010"/>
                  </a:lnTo>
                  <a:lnTo>
                    <a:pt x="1072" y="2014"/>
                  </a:lnTo>
                  <a:lnTo>
                    <a:pt x="1100" y="2022"/>
                  </a:lnTo>
                  <a:lnTo>
                    <a:pt x="1126" y="2032"/>
                  </a:lnTo>
                  <a:lnTo>
                    <a:pt x="1152" y="2044"/>
                  </a:lnTo>
                  <a:lnTo>
                    <a:pt x="1176" y="2058"/>
                  </a:lnTo>
                  <a:lnTo>
                    <a:pt x="1198" y="2074"/>
                  </a:lnTo>
                  <a:lnTo>
                    <a:pt x="1218" y="2094"/>
                  </a:lnTo>
                  <a:lnTo>
                    <a:pt x="1236" y="2114"/>
                  </a:lnTo>
                  <a:lnTo>
                    <a:pt x="1254" y="2136"/>
                  </a:lnTo>
                  <a:lnTo>
                    <a:pt x="1268" y="2160"/>
                  </a:lnTo>
                  <a:lnTo>
                    <a:pt x="1280" y="2184"/>
                  </a:lnTo>
                  <a:lnTo>
                    <a:pt x="1290" y="2212"/>
                  </a:lnTo>
                  <a:lnTo>
                    <a:pt x="1296" y="2238"/>
                  </a:lnTo>
                  <a:lnTo>
                    <a:pt x="1300" y="2268"/>
                  </a:lnTo>
                  <a:lnTo>
                    <a:pt x="1302" y="2296"/>
                  </a:lnTo>
                  <a:lnTo>
                    <a:pt x="1302" y="2296"/>
                  </a:lnTo>
                  <a:lnTo>
                    <a:pt x="1300" y="2328"/>
                  </a:lnTo>
                  <a:lnTo>
                    <a:pt x="1296" y="2360"/>
                  </a:lnTo>
                  <a:lnTo>
                    <a:pt x="1286" y="2392"/>
                  </a:lnTo>
                  <a:lnTo>
                    <a:pt x="1274" y="2422"/>
                  </a:lnTo>
                  <a:lnTo>
                    <a:pt x="1272" y="2424"/>
                  </a:lnTo>
                  <a:lnTo>
                    <a:pt x="1272" y="2424"/>
                  </a:lnTo>
                  <a:lnTo>
                    <a:pt x="1258" y="2454"/>
                  </a:lnTo>
                  <a:lnTo>
                    <a:pt x="1244" y="2486"/>
                  </a:lnTo>
                  <a:lnTo>
                    <a:pt x="1234" y="2514"/>
                  </a:lnTo>
                  <a:lnTo>
                    <a:pt x="1232" y="2524"/>
                  </a:lnTo>
                  <a:lnTo>
                    <a:pt x="1230" y="2534"/>
                  </a:lnTo>
                  <a:lnTo>
                    <a:pt x="1230" y="2534"/>
                  </a:lnTo>
                  <a:lnTo>
                    <a:pt x="1230" y="2542"/>
                  </a:lnTo>
                  <a:lnTo>
                    <a:pt x="1232" y="2550"/>
                  </a:lnTo>
                  <a:lnTo>
                    <a:pt x="1236" y="2558"/>
                  </a:lnTo>
                  <a:lnTo>
                    <a:pt x="1240" y="2566"/>
                  </a:lnTo>
                  <a:lnTo>
                    <a:pt x="1248" y="2574"/>
                  </a:lnTo>
                  <a:lnTo>
                    <a:pt x="1258" y="2578"/>
                  </a:lnTo>
                  <a:lnTo>
                    <a:pt x="1272" y="2582"/>
                  </a:lnTo>
                  <a:lnTo>
                    <a:pt x="1290" y="2584"/>
                  </a:lnTo>
                  <a:lnTo>
                    <a:pt x="2008" y="2584"/>
                  </a:lnTo>
                  <a:lnTo>
                    <a:pt x="2008" y="1866"/>
                  </a:lnTo>
                  <a:lnTo>
                    <a:pt x="2008" y="1866"/>
                  </a:lnTo>
                  <a:lnTo>
                    <a:pt x="2010" y="1846"/>
                  </a:lnTo>
                  <a:lnTo>
                    <a:pt x="2012" y="1828"/>
                  </a:lnTo>
                  <a:lnTo>
                    <a:pt x="2016" y="1812"/>
                  </a:lnTo>
                  <a:lnTo>
                    <a:pt x="2022" y="1796"/>
                  </a:lnTo>
                  <a:lnTo>
                    <a:pt x="2028" y="1780"/>
                  </a:lnTo>
                  <a:lnTo>
                    <a:pt x="2036" y="1768"/>
                  </a:lnTo>
                  <a:lnTo>
                    <a:pt x="2046" y="1756"/>
                  </a:lnTo>
                  <a:lnTo>
                    <a:pt x="2056" y="1744"/>
                  </a:lnTo>
                  <a:lnTo>
                    <a:pt x="2068" y="1736"/>
                  </a:lnTo>
                  <a:lnTo>
                    <a:pt x="2080" y="1726"/>
                  </a:lnTo>
                  <a:lnTo>
                    <a:pt x="2092" y="1720"/>
                  </a:lnTo>
                  <a:lnTo>
                    <a:pt x="2106" y="1714"/>
                  </a:lnTo>
                  <a:lnTo>
                    <a:pt x="2120" y="1710"/>
                  </a:lnTo>
                  <a:lnTo>
                    <a:pt x="2134" y="1706"/>
                  </a:lnTo>
                  <a:lnTo>
                    <a:pt x="2148" y="1704"/>
                  </a:lnTo>
                  <a:lnTo>
                    <a:pt x="2162" y="1704"/>
                  </a:lnTo>
                  <a:lnTo>
                    <a:pt x="2162" y="1704"/>
                  </a:lnTo>
                  <a:lnTo>
                    <a:pt x="2184" y="1706"/>
                  </a:lnTo>
                  <a:lnTo>
                    <a:pt x="2206" y="1710"/>
                  </a:lnTo>
                  <a:lnTo>
                    <a:pt x="2228" y="1718"/>
                  </a:lnTo>
                  <a:lnTo>
                    <a:pt x="2252" y="1726"/>
                  </a:lnTo>
                  <a:lnTo>
                    <a:pt x="2292" y="1744"/>
                  </a:lnTo>
                  <a:lnTo>
                    <a:pt x="2320" y="1758"/>
                  </a:lnTo>
                  <a:lnTo>
                    <a:pt x="2320" y="1758"/>
                  </a:lnTo>
                  <a:lnTo>
                    <a:pt x="2340" y="1766"/>
                  </a:lnTo>
                  <a:lnTo>
                    <a:pt x="2358" y="1772"/>
                  </a:lnTo>
                  <a:lnTo>
                    <a:pt x="2378" y="1774"/>
                  </a:lnTo>
                  <a:lnTo>
                    <a:pt x="2398" y="1776"/>
                  </a:lnTo>
                  <a:lnTo>
                    <a:pt x="2398" y="1776"/>
                  </a:lnTo>
                  <a:lnTo>
                    <a:pt x="2418" y="1774"/>
                  </a:lnTo>
                  <a:lnTo>
                    <a:pt x="2436" y="1772"/>
                  </a:lnTo>
                  <a:lnTo>
                    <a:pt x="2454" y="1768"/>
                  </a:lnTo>
                  <a:lnTo>
                    <a:pt x="2470" y="1760"/>
                  </a:lnTo>
                  <a:lnTo>
                    <a:pt x="2486" y="1754"/>
                  </a:lnTo>
                  <a:lnTo>
                    <a:pt x="2502" y="1744"/>
                  </a:lnTo>
                  <a:lnTo>
                    <a:pt x="2516" y="1734"/>
                  </a:lnTo>
                  <a:lnTo>
                    <a:pt x="2530" y="1722"/>
                  </a:lnTo>
                  <a:lnTo>
                    <a:pt x="2542" y="1708"/>
                  </a:lnTo>
                  <a:lnTo>
                    <a:pt x="2552" y="1694"/>
                  </a:lnTo>
                  <a:lnTo>
                    <a:pt x="2562" y="1678"/>
                  </a:lnTo>
                  <a:lnTo>
                    <a:pt x="2570" y="1662"/>
                  </a:lnTo>
                  <a:lnTo>
                    <a:pt x="2576" y="1646"/>
                  </a:lnTo>
                  <a:lnTo>
                    <a:pt x="2580" y="1628"/>
                  </a:lnTo>
                  <a:lnTo>
                    <a:pt x="2582" y="1610"/>
                  </a:lnTo>
                  <a:lnTo>
                    <a:pt x="2584" y="1590"/>
                  </a:lnTo>
                  <a:lnTo>
                    <a:pt x="2584" y="1590"/>
                  </a:lnTo>
                  <a:lnTo>
                    <a:pt x="2582" y="1572"/>
                  </a:lnTo>
                  <a:lnTo>
                    <a:pt x="2580" y="1554"/>
                  </a:lnTo>
                  <a:lnTo>
                    <a:pt x="2576" y="1536"/>
                  </a:lnTo>
                  <a:lnTo>
                    <a:pt x="2570" y="1518"/>
                  </a:lnTo>
                  <a:lnTo>
                    <a:pt x="2562" y="1502"/>
                  </a:lnTo>
                  <a:lnTo>
                    <a:pt x="2552" y="1488"/>
                  </a:lnTo>
                  <a:lnTo>
                    <a:pt x="2542" y="1472"/>
                  </a:lnTo>
                  <a:lnTo>
                    <a:pt x="2530" y="1460"/>
                  </a:lnTo>
                  <a:lnTo>
                    <a:pt x="2516" y="1448"/>
                  </a:lnTo>
                  <a:lnTo>
                    <a:pt x="2502" y="1438"/>
                  </a:lnTo>
                  <a:lnTo>
                    <a:pt x="2486" y="1428"/>
                  </a:lnTo>
                  <a:lnTo>
                    <a:pt x="2470" y="1420"/>
                  </a:lnTo>
                  <a:lnTo>
                    <a:pt x="2454" y="1414"/>
                  </a:lnTo>
                  <a:lnTo>
                    <a:pt x="2436" y="1410"/>
                  </a:lnTo>
                  <a:lnTo>
                    <a:pt x="2418" y="1406"/>
                  </a:lnTo>
                  <a:lnTo>
                    <a:pt x="2398" y="1406"/>
                  </a:lnTo>
                  <a:lnTo>
                    <a:pt x="2398" y="1406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" name="Google Shape;83;p7"/>
            <p:cNvGrpSpPr/>
            <p:nvPr/>
          </p:nvGrpSpPr>
          <p:grpSpPr>
            <a:xfrm>
              <a:off x="4470441" y="3399268"/>
              <a:ext cx="203120" cy="293454"/>
              <a:chOff x="6689725" y="4826000"/>
              <a:chExt cx="588963" cy="850901"/>
            </a:xfrm>
          </p:grpSpPr>
          <p:sp>
            <p:nvSpPr>
              <p:cNvPr id="84" name="Google Shape;84;p7"/>
              <p:cNvSpPr/>
              <p:nvPr/>
            </p:nvSpPr>
            <p:spPr>
              <a:xfrm>
                <a:off x="6689725" y="4826000"/>
                <a:ext cx="588963" cy="706438"/>
              </a:xfrm>
              <a:custGeom>
                <a:rect b="b" l="l" r="r" t="t"/>
                <a:pathLst>
                  <a:path extrusionOk="0" h="445" w="371">
                    <a:moveTo>
                      <a:pt x="260" y="445"/>
                    </a:moveTo>
                    <a:lnTo>
                      <a:pt x="101" y="410"/>
                    </a:lnTo>
                    <a:lnTo>
                      <a:pt x="101" y="351"/>
                    </a:lnTo>
                    <a:lnTo>
                      <a:pt x="101" y="351"/>
                    </a:lnTo>
                    <a:lnTo>
                      <a:pt x="90" y="345"/>
                    </a:lnTo>
                    <a:lnTo>
                      <a:pt x="80" y="338"/>
                    </a:lnTo>
                    <a:lnTo>
                      <a:pt x="70" y="331"/>
                    </a:lnTo>
                    <a:lnTo>
                      <a:pt x="60" y="322"/>
                    </a:lnTo>
                    <a:lnTo>
                      <a:pt x="51" y="314"/>
                    </a:lnTo>
                    <a:lnTo>
                      <a:pt x="43" y="304"/>
                    </a:lnTo>
                    <a:lnTo>
                      <a:pt x="35" y="294"/>
                    </a:lnTo>
                    <a:lnTo>
                      <a:pt x="28" y="284"/>
                    </a:lnTo>
                    <a:lnTo>
                      <a:pt x="22" y="273"/>
                    </a:lnTo>
                    <a:lnTo>
                      <a:pt x="16" y="262"/>
                    </a:lnTo>
                    <a:lnTo>
                      <a:pt x="11" y="250"/>
                    </a:lnTo>
                    <a:lnTo>
                      <a:pt x="7" y="238"/>
                    </a:lnTo>
                    <a:lnTo>
                      <a:pt x="4" y="224"/>
                    </a:lnTo>
                    <a:lnTo>
                      <a:pt x="2" y="212"/>
                    </a:lnTo>
                    <a:lnTo>
                      <a:pt x="1" y="198"/>
                    </a:lnTo>
                    <a:lnTo>
                      <a:pt x="0" y="185"/>
                    </a:lnTo>
                    <a:lnTo>
                      <a:pt x="0" y="185"/>
                    </a:lnTo>
                    <a:lnTo>
                      <a:pt x="1" y="166"/>
                    </a:lnTo>
                    <a:lnTo>
                      <a:pt x="4" y="148"/>
                    </a:lnTo>
                    <a:lnTo>
                      <a:pt x="8" y="130"/>
                    </a:lnTo>
                    <a:lnTo>
                      <a:pt x="15" y="113"/>
                    </a:lnTo>
                    <a:lnTo>
                      <a:pt x="22" y="97"/>
                    </a:lnTo>
                    <a:lnTo>
                      <a:pt x="32" y="82"/>
                    </a:lnTo>
                    <a:lnTo>
                      <a:pt x="42" y="67"/>
                    </a:lnTo>
                    <a:lnTo>
                      <a:pt x="54" y="54"/>
                    </a:lnTo>
                    <a:lnTo>
                      <a:pt x="67" y="42"/>
                    </a:lnTo>
                    <a:lnTo>
                      <a:pt x="82" y="32"/>
                    </a:lnTo>
                    <a:lnTo>
                      <a:pt x="97" y="22"/>
                    </a:lnTo>
                    <a:lnTo>
                      <a:pt x="113" y="14"/>
                    </a:lnTo>
                    <a:lnTo>
                      <a:pt x="130" y="8"/>
                    </a:lnTo>
                    <a:lnTo>
                      <a:pt x="148" y="4"/>
                    </a:lnTo>
                    <a:lnTo>
                      <a:pt x="166" y="1"/>
                    </a:lnTo>
                    <a:lnTo>
                      <a:pt x="186" y="0"/>
                    </a:lnTo>
                    <a:lnTo>
                      <a:pt x="186" y="0"/>
                    </a:lnTo>
                    <a:lnTo>
                      <a:pt x="205" y="1"/>
                    </a:lnTo>
                    <a:lnTo>
                      <a:pt x="224" y="4"/>
                    </a:lnTo>
                    <a:lnTo>
                      <a:pt x="241" y="8"/>
                    </a:lnTo>
                    <a:lnTo>
                      <a:pt x="258" y="14"/>
                    </a:lnTo>
                    <a:lnTo>
                      <a:pt x="274" y="22"/>
                    </a:lnTo>
                    <a:lnTo>
                      <a:pt x="290" y="32"/>
                    </a:lnTo>
                    <a:lnTo>
                      <a:pt x="304" y="42"/>
                    </a:lnTo>
                    <a:lnTo>
                      <a:pt x="317" y="54"/>
                    </a:lnTo>
                    <a:lnTo>
                      <a:pt x="329" y="67"/>
                    </a:lnTo>
                    <a:lnTo>
                      <a:pt x="340" y="82"/>
                    </a:lnTo>
                    <a:lnTo>
                      <a:pt x="349" y="97"/>
                    </a:lnTo>
                    <a:lnTo>
                      <a:pt x="357" y="113"/>
                    </a:lnTo>
                    <a:lnTo>
                      <a:pt x="363" y="130"/>
                    </a:lnTo>
                    <a:lnTo>
                      <a:pt x="368" y="148"/>
                    </a:lnTo>
                    <a:lnTo>
                      <a:pt x="370" y="166"/>
                    </a:lnTo>
                    <a:lnTo>
                      <a:pt x="371" y="185"/>
                    </a:lnTo>
                    <a:lnTo>
                      <a:pt x="371" y="185"/>
                    </a:lnTo>
                    <a:lnTo>
                      <a:pt x="371" y="199"/>
                    </a:lnTo>
                    <a:lnTo>
                      <a:pt x="369" y="212"/>
                    </a:lnTo>
                    <a:lnTo>
                      <a:pt x="367" y="225"/>
                    </a:lnTo>
                    <a:lnTo>
                      <a:pt x="364" y="238"/>
                    </a:lnTo>
                    <a:lnTo>
                      <a:pt x="360" y="250"/>
                    </a:lnTo>
                    <a:lnTo>
                      <a:pt x="355" y="262"/>
                    </a:lnTo>
                    <a:lnTo>
                      <a:pt x="349" y="274"/>
                    </a:lnTo>
                    <a:lnTo>
                      <a:pt x="343" y="285"/>
                    </a:lnTo>
                    <a:lnTo>
                      <a:pt x="336" y="295"/>
                    </a:lnTo>
                    <a:lnTo>
                      <a:pt x="328" y="305"/>
                    </a:lnTo>
                    <a:lnTo>
                      <a:pt x="320" y="314"/>
                    </a:lnTo>
                    <a:lnTo>
                      <a:pt x="311" y="323"/>
                    </a:lnTo>
                    <a:lnTo>
                      <a:pt x="301" y="331"/>
                    </a:lnTo>
                    <a:lnTo>
                      <a:pt x="291" y="339"/>
                    </a:lnTo>
                    <a:lnTo>
                      <a:pt x="280" y="346"/>
                    </a:lnTo>
                    <a:lnTo>
                      <a:pt x="269" y="352"/>
                    </a:lnTo>
                    <a:lnTo>
                      <a:pt x="269" y="394"/>
                    </a:lnTo>
                    <a:lnTo>
                      <a:pt x="176" y="371"/>
                    </a:lnTo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5" name="Google Shape;85;p7"/>
              <p:cNvCxnSpPr/>
              <p:nvPr/>
            </p:nvCxnSpPr>
            <p:spPr>
              <a:xfrm rot="10800000">
                <a:off x="6850063" y="5551488"/>
                <a:ext cx="252413" cy="55563"/>
              </a:xfrm>
              <a:prstGeom prst="straightConnector1">
                <a:avLst/>
              </a:prstGeom>
              <a:solidFill>
                <a:srgbClr val="3B3838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" name="Google Shape;86;p7"/>
              <p:cNvCxnSpPr/>
              <p:nvPr/>
            </p:nvCxnSpPr>
            <p:spPr>
              <a:xfrm rot="10800000">
                <a:off x="6870700" y="5630863"/>
                <a:ext cx="211138" cy="46038"/>
              </a:xfrm>
              <a:prstGeom prst="straightConnector1">
                <a:avLst/>
              </a:prstGeom>
              <a:solidFill>
                <a:srgbClr val="3B3838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87" name="Google Shape;87;p7"/>
          <p:cNvGrpSpPr/>
          <p:nvPr/>
        </p:nvGrpSpPr>
        <p:grpSpPr>
          <a:xfrm>
            <a:off x="11453062" y="4954485"/>
            <a:ext cx="672725" cy="672725"/>
            <a:chOff x="5533156" y="2710411"/>
            <a:chExt cx="303402" cy="303402"/>
          </a:xfrm>
        </p:grpSpPr>
        <p:sp>
          <p:nvSpPr>
            <p:cNvPr id="88" name="Google Shape;88;p7"/>
            <p:cNvSpPr/>
            <p:nvPr/>
          </p:nvSpPr>
          <p:spPr>
            <a:xfrm>
              <a:off x="5533156" y="2710411"/>
              <a:ext cx="303402" cy="303402"/>
            </a:xfrm>
            <a:prstGeom prst="ellipse">
              <a:avLst/>
            </a:prstGeom>
            <a:solidFill>
              <a:srgbClr val="3B383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7"/>
            <p:cNvGrpSpPr/>
            <p:nvPr/>
          </p:nvGrpSpPr>
          <p:grpSpPr>
            <a:xfrm>
              <a:off x="5632494" y="2786461"/>
              <a:ext cx="104727" cy="151304"/>
              <a:chOff x="6689725" y="4826000"/>
              <a:chExt cx="588963" cy="850901"/>
            </a:xfrm>
          </p:grpSpPr>
          <p:sp>
            <p:nvSpPr>
              <p:cNvPr id="90" name="Google Shape;90;p7"/>
              <p:cNvSpPr/>
              <p:nvPr/>
            </p:nvSpPr>
            <p:spPr>
              <a:xfrm>
                <a:off x="6689725" y="4826000"/>
                <a:ext cx="588963" cy="706438"/>
              </a:xfrm>
              <a:custGeom>
                <a:rect b="b" l="l" r="r" t="t"/>
                <a:pathLst>
                  <a:path extrusionOk="0" h="445" w="371">
                    <a:moveTo>
                      <a:pt x="260" y="445"/>
                    </a:moveTo>
                    <a:lnTo>
                      <a:pt x="101" y="410"/>
                    </a:lnTo>
                    <a:lnTo>
                      <a:pt x="101" y="351"/>
                    </a:lnTo>
                    <a:lnTo>
                      <a:pt x="101" y="351"/>
                    </a:lnTo>
                    <a:lnTo>
                      <a:pt x="90" y="345"/>
                    </a:lnTo>
                    <a:lnTo>
                      <a:pt x="80" y="338"/>
                    </a:lnTo>
                    <a:lnTo>
                      <a:pt x="70" y="331"/>
                    </a:lnTo>
                    <a:lnTo>
                      <a:pt x="60" y="322"/>
                    </a:lnTo>
                    <a:lnTo>
                      <a:pt x="51" y="314"/>
                    </a:lnTo>
                    <a:lnTo>
                      <a:pt x="43" y="304"/>
                    </a:lnTo>
                    <a:lnTo>
                      <a:pt x="35" y="294"/>
                    </a:lnTo>
                    <a:lnTo>
                      <a:pt x="28" y="284"/>
                    </a:lnTo>
                    <a:lnTo>
                      <a:pt x="22" y="273"/>
                    </a:lnTo>
                    <a:lnTo>
                      <a:pt x="16" y="262"/>
                    </a:lnTo>
                    <a:lnTo>
                      <a:pt x="11" y="250"/>
                    </a:lnTo>
                    <a:lnTo>
                      <a:pt x="7" y="238"/>
                    </a:lnTo>
                    <a:lnTo>
                      <a:pt x="4" y="224"/>
                    </a:lnTo>
                    <a:lnTo>
                      <a:pt x="2" y="212"/>
                    </a:lnTo>
                    <a:lnTo>
                      <a:pt x="1" y="198"/>
                    </a:lnTo>
                    <a:lnTo>
                      <a:pt x="0" y="185"/>
                    </a:lnTo>
                    <a:lnTo>
                      <a:pt x="0" y="185"/>
                    </a:lnTo>
                    <a:lnTo>
                      <a:pt x="1" y="166"/>
                    </a:lnTo>
                    <a:lnTo>
                      <a:pt x="4" y="148"/>
                    </a:lnTo>
                    <a:lnTo>
                      <a:pt x="8" y="130"/>
                    </a:lnTo>
                    <a:lnTo>
                      <a:pt x="15" y="113"/>
                    </a:lnTo>
                    <a:lnTo>
                      <a:pt x="22" y="97"/>
                    </a:lnTo>
                    <a:lnTo>
                      <a:pt x="32" y="82"/>
                    </a:lnTo>
                    <a:lnTo>
                      <a:pt x="42" y="67"/>
                    </a:lnTo>
                    <a:lnTo>
                      <a:pt x="54" y="54"/>
                    </a:lnTo>
                    <a:lnTo>
                      <a:pt x="67" y="42"/>
                    </a:lnTo>
                    <a:lnTo>
                      <a:pt x="82" y="32"/>
                    </a:lnTo>
                    <a:lnTo>
                      <a:pt x="97" y="22"/>
                    </a:lnTo>
                    <a:lnTo>
                      <a:pt x="113" y="14"/>
                    </a:lnTo>
                    <a:lnTo>
                      <a:pt x="130" y="8"/>
                    </a:lnTo>
                    <a:lnTo>
                      <a:pt x="148" y="4"/>
                    </a:lnTo>
                    <a:lnTo>
                      <a:pt x="166" y="1"/>
                    </a:lnTo>
                    <a:lnTo>
                      <a:pt x="186" y="0"/>
                    </a:lnTo>
                    <a:lnTo>
                      <a:pt x="186" y="0"/>
                    </a:lnTo>
                    <a:lnTo>
                      <a:pt x="205" y="1"/>
                    </a:lnTo>
                    <a:lnTo>
                      <a:pt x="224" y="4"/>
                    </a:lnTo>
                    <a:lnTo>
                      <a:pt x="241" y="8"/>
                    </a:lnTo>
                    <a:lnTo>
                      <a:pt x="258" y="14"/>
                    </a:lnTo>
                    <a:lnTo>
                      <a:pt x="274" y="22"/>
                    </a:lnTo>
                    <a:lnTo>
                      <a:pt x="290" y="32"/>
                    </a:lnTo>
                    <a:lnTo>
                      <a:pt x="304" y="42"/>
                    </a:lnTo>
                    <a:lnTo>
                      <a:pt x="317" y="54"/>
                    </a:lnTo>
                    <a:lnTo>
                      <a:pt x="329" y="67"/>
                    </a:lnTo>
                    <a:lnTo>
                      <a:pt x="340" y="82"/>
                    </a:lnTo>
                    <a:lnTo>
                      <a:pt x="349" y="97"/>
                    </a:lnTo>
                    <a:lnTo>
                      <a:pt x="357" y="113"/>
                    </a:lnTo>
                    <a:lnTo>
                      <a:pt x="363" y="130"/>
                    </a:lnTo>
                    <a:lnTo>
                      <a:pt x="368" y="148"/>
                    </a:lnTo>
                    <a:lnTo>
                      <a:pt x="370" y="166"/>
                    </a:lnTo>
                    <a:lnTo>
                      <a:pt x="371" y="185"/>
                    </a:lnTo>
                    <a:lnTo>
                      <a:pt x="371" y="185"/>
                    </a:lnTo>
                    <a:lnTo>
                      <a:pt x="371" y="199"/>
                    </a:lnTo>
                    <a:lnTo>
                      <a:pt x="369" y="212"/>
                    </a:lnTo>
                    <a:lnTo>
                      <a:pt x="367" y="225"/>
                    </a:lnTo>
                    <a:lnTo>
                      <a:pt x="364" y="238"/>
                    </a:lnTo>
                    <a:lnTo>
                      <a:pt x="360" y="250"/>
                    </a:lnTo>
                    <a:lnTo>
                      <a:pt x="355" y="262"/>
                    </a:lnTo>
                    <a:lnTo>
                      <a:pt x="349" y="274"/>
                    </a:lnTo>
                    <a:lnTo>
                      <a:pt x="343" y="285"/>
                    </a:lnTo>
                    <a:lnTo>
                      <a:pt x="336" y="295"/>
                    </a:lnTo>
                    <a:lnTo>
                      <a:pt x="328" y="305"/>
                    </a:lnTo>
                    <a:lnTo>
                      <a:pt x="320" y="314"/>
                    </a:lnTo>
                    <a:lnTo>
                      <a:pt x="311" y="323"/>
                    </a:lnTo>
                    <a:lnTo>
                      <a:pt x="301" y="331"/>
                    </a:lnTo>
                    <a:lnTo>
                      <a:pt x="291" y="339"/>
                    </a:lnTo>
                    <a:lnTo>
                      <a:pt x="280" y="346"/>
                    </a:lnTo>
                    <a:lnTo>
                      <a:pt x="269" y="352"/>
                    </a:lnTo>
                    <a:lnTo>
                      <a:pt x="269" y="394"/>
                    </a:lnTo>
                    <a:lnTo>
                      <a:pt x="176" y="371"/>
                    </a:lnTo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1" name="Google Shape;91;p7"/>
              <p:cNvCxnSpPr/>
              <p:nvPr/>
            </p:nvCxnSpPr>
            <p:spPr>
              <a:xfrm rot="10800000">
                <a:off x="6850063" y="5551488"/>
                <a:ext cx="252413" cy="55563"/>
              </a:xfrm>
              <a:prstGeom prst="straightConnector1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7"/>
              <p:cNvCxnSpPr/>
              <p:nvPr/>
            </p:nvCxnSpPr>
            <p:spPr>
              <a:xfrm rot="10800000">
                <a:off x="6870700" y="5630863"/>
                <a:ext cx="211138" cy="46038"/>
              </a:xfrm>
              <a:prstGeom prst="straightConnector1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93" name="Google Shape;93;p7"/>
          <p:cNvGrpSpPr/>
          <p:nvPr/>
        </p:nvGrpSpPr>
        <p:grpSpPr>
          <a:xfrm>
            <a:off x="102328" y="983955"/>
            <a:ext cx="672725" cy="672725"/>
            <a:chOff x="2616863" y="1351983"/>
            <a:chExt cx="303402" cy="303402"/>
          </a:xfrm>
        </p:grpSpPr>
        <p:sp>
          <p:nvSpPr>
            <p:cNvPr id="94" name="Google Shape;94;p7"/>
            <p:cNvSpPr/>
            <p:nvPr/>
          </p:nvSpPr>
          <p:spPr>
            <a:xfrm>
              <a:off x="2616863" y="1351983"/>
              <a:ext cx="303402" cy="303402"/>
            </a:xfrm>
            <a:prstGeom prst="ellipse">
              <a:avLst/>
            </a:prstGeom>
            <a:solidFill>
              <a:srgbClr val="3B383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" name="Google Shape;95;p7"/>
            <p:cNvGrpSpPr/>
            <p:nvPr/>
          </p:nvGrpSpPr>
          <p:grpSpPr>
            <a:xfrm>
              <a:off x="2692771" y="1428033"/>
              <a:ext cx="151586" cy="151304"/>
              <a:chOff x="4064000" y="6135688"/>
              <a:chExt cx="852488" cy="850900"/>
            </a:xfrm>
          </p:grpSpPr>
          <p:sp>
            <p:nvSpPr>
              <p:cNvPr id="96" name="Google Shape;96;p7"/>
              <p:cNvSpPr/>
              <p:nvPr/>
            </p:nvSpPr>
            <p:spPr>
              <a:xfrm>
                <a:off x="4064000" y="6135688"/>
                <a:ext cx="852488" cy="850900"/>
              </a:xfrm>
              <a:custGeom>
                <a:rect b="b" l="l" r="r" t="t"/>
                <a:pathLst>
                  <a:path extrusionOk="0" h="536" w="537">
                    <a:moveTo>
                      <a:pt x="529" y="80"/>
                    </a:moveTo>
                    <a:lnTo>
                      <a:pt x="456" y="7"/>
                    </a:lnTo>
                    <a:lnTo>
                      <a:pt x="456" y="7"/>
                    </a:lnTo>
                    <a:lnTo>
                      <a:pt x="452" y="3"/>
                    </a:lnTo>
                    <a:lnTo>
                      <a:pt x="447" y="1"/>
                    </a:lnTo>
                    <a:lnTo>
                      <a:pt x="442" y="0"/>
                    </a:lnTo>
                    <a:lnTo>
                      <a:pt x="437" y="0"/>
                    </a:lnTo>
                    <a:lnTo>
                      <a:pt x="432" y="0"/>
                    </a:lnTo>
                    <a:lnTo>
                      <a:pt x="427" y="2"/>
                    </a:lnTo>
                    <a:lnTo>
                      <a:pt x="422" y="5"/>
                    </a:lnTo>
                    <a:lnTo>
                      <a:pt x="417" y="8"/>
                    </a:lnTo>
                    <a:lnTo>
                      <a:pt x="367" y="59"/>
                    </a:lnTo>
                    <a:lnTo>
                      <a:pt x="43" y="383"/>
                    </a:lnTo>
                    <a:lnTo>
                      <a:pt x="0" y="536"/>
                    </a:lnTo>
                    <a:lnTo>
                      <a:pt x="153" y="494"/>
                    </a:lnTo>
                    <a:lnTo>
                      <a:pt x="478" y="169"/>
                    </a:lnTo>
                    <a:lnTo>
                      <a:pt x="528" y="119"/>
                    </a:lnTo>
                    <a:lnTo>
                      <a:pt x="528" y="119"/>
                    </a:lnTo>
                    <a:lnTo>
                      <a:pt x="531" y="115"/>
                    </a:lnTo>
                    <a:lnTo>
                      <a:pt x="534" y="110"/>
                    </a:lnTo>
                    <a:lnTo>
                      <a:pt x="536" y="105"/>
                    </a:lnTo>
                    <a:lnTo>
                      <a:pt x="537" y="99"/>
                    </a:lnTo>
                    <a:lnTo>
                      <a:pt x="536" y="94"/>
                    </a:lnTo>
                    <a:lnTo>
                      <a:pt x="535" y="89"/>
                    </a:lnTo>
                    <a:lnTo>
                      <a:pt x="533" y="85"/>
                    </a:lnTo>
                    <a:lnTo>
                      <a:pt x="529" y="80"/>
                    </a:lnTo>
                    <a:lnTo>
                      <a:pt x="529" y="8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7" name="Google Shape;97;p7"/>
              <p:cNvCxnSpPr/>
              <p:nvPr/>
            </p:nvCxnSpPr>
            <p:spPr>
              <a:xfrm>
                <a:off x="4646613" y="6229350"/>
                <a:ext cx="176213" cy="174625"/>
              </a:xfrm>
              <a:prstGeom prst="straightConnector1">
                <a:avLst/>
              </a:pr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7"/>
              <p:cNvCxnSpPr/>
              <p:nvPr/>
            </p:nvCxnSpPr>
            <p:spPr>
              <a:xfrm flipH="1">
                <a:off x="4210050" y="6272213"/>
                <a:ext cx="479425" cy="481013"/>
              </a:xfrm>
              <a:prstGeom prst="straightConnector1">
                <a:avLst/>
              </a:pr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7"/>
              <p:cNvCxnSpPr/>
              <p:nvPr/>
            </p:nvCxnSpPr>
            <p:spPr>
              <a:xfrm flipH="1">
                <a:off x="4297363" y="6361113"/>
                <a:ext cx="481013" cy="479425"/>
              </a:xfrm>
              <a:prstGeom prst="straightConnector1">
                <a:avLst/>
              </a:pr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0" name="Google Shape;100;p7"/>
              <p:cNvSpPr/>
              <p:nvPr/>
            </p:nvSpPr>
            <p:spPr>
              <a:xfrm>
                <a:off x="4132263" y="6743700"/>
                <a:ext cx="174625" cy="176213"/>
              </a:xfrm>
              <a:custGeom>
                <a:rect b="b" l="l" r="r" t="t"/>
                <a:pathLst>
                  <a:path extrusionOk="0" h="111" w="110">
                    <a:moveTo>
                      <a:pt x="0" y="0"/>
                    </a:moveTo>
                    <a:lnTo>
                      <a:pt x="49" y="6"/>
                    </a:lnTo>
                    <a:lnTo>
                      <a:pt x="55" y="55"/>
                    </a:lnTo>
                    <a:lnTo>
                      <a:pt x="104" y="61"/>
                    </a:lnTo>
                    <a:lnTo>
                      <a:pt x="110" y="111"/>
                    </a:lnTo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1" name="Google Shape;101;p7"/>
              <p:cNvCxnSpPr/>
              <p:nvPr/>
            </p:nvCxnSpPr>
            <p:spPr>
              <a:xfrm flipH="1" rot="10800000">
                <a:off x="4149725" y="6269038"/>
                <a:ext cx="117475" cy="119063"/>
              </a:xfrm>
              <a:prstGeom prst="straightConnector1">
                <a:avLst/>
              </a:pr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7"/>
              <p:cNvCxnSpPr/>
              <p:nvPr/>
            </p:nvCxnSpPr>
            <p:spPr>
              <a:xfrm flipH="1" rot="10800000">
                <a:off x="4214813" y="6370638"/>
                <a:ext cx="82550" cy="8255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7"/>
              <p:cNvCxnSpPr/>
              <p:nvPr/>
            </p:nvCxnSpPr>
            <p:spPr>
              <a:xfrm flipH="1" rot="10800000">
                <a:off x="4662488" y="6783388"/>
                <a:ext cx="119063" cy="119063"/>
              </a:xfrm>
              <a:prstGeom prst="straightConnector1">
                <a:avLst/>
              </a:pr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7"/>
              <p:cNvCxnSpPr/>
              <p:nvPr/>
            </p:nvCxnSpPr>
            <p:spPr>
              <a:xfrm flipH="1" rot="10800000">
                <a:off x="4597400" y="6753225"/>
                <a:ext cx="82550" cy="8255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5" name="Google Shape;105;p7"/>
              <p:cNvSpPr/>
              <p:nvPr/>
            </p:nvSpPr>
            <p:spPr>
              <a:xfrm>
                <a:off x="4084638" y="6157913"/>
                <a:ext cx="369888" cy="368300"/>
              </a:xfrm>
              <a:custGeom>
                <a:rect b="b" l="l" r="r" t="t"/>
                <a:pathLst>
                  <a:path extrusionOk="0" h="232" w="233">
                    <a:moveTo>
                      <a:pt x="233" y="128"/>
                    </a:moveTo>
                    <a:lnTo>
                      <a:pt x="111" y="7"/>
                    </a:lnTo>
                    <a:lnTo>
                      <a:pt x="111" y="7"/>
                    </a:lnTo>
                    <a:lnTo>
                      <a:pt x="107" y="4"/>
                    </a:lnTo>
                    <a:lnTo>
                      <a:pt x="103" y="2"/>
                    </a:lnTo>
                    <a:lnTo>
                      <a:pt x="98" y="0"/>
                    </a:lnTo>
                    <a:lnTo>
                      <a:pt x="94" y="0"/>
                    </a:lnTo>
                    <a:lnTo>
                      <a:pt x="89" y="0"/>
                    </a:lnTo>
                    <a:lnTo>
                      <a:pt x="84" y="2"/>
                    </a:lnTo>
                    <a:lnTo>
                      <a:pt x="80" y="4"/>
                    </a:lnTo>
                    <a:lnTo>
                      <a:pt x="76" y="7"/>
                    </a:lnTo>
                    <a:lnTo>
                      <a:pt x="7" y="77"/>
                    </a:lnTo>
                    <a:lnTo>
                      <a:pt x="7" y="77"/>
                    </a:lnTo>
                    <a:lnTo>
                      <a:pt x="4" y="80"/>
                    </a:lnTo>
                    <a:lnTo>
                      <a:pt x="2" y="85"/>
                    </a:lnTo>
                    <a:lnTo>
                      <a:pt x="0" y="89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2" y="103"/>
                    </a:lnTo>
                    <a:lnTo>
                      <a:pt x="4" y="107"/>
                    </a:lnTo>
                    <a:lnTo>
                      <a:pt x="7" y="111"/>
                    </a:lnTo>
                    <a:lnTo>
                      <a:pt x="128" y="232"/>
                    </a:lnTo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7"/>
              <p:cNvSpPr/>
              <p:nvPr/>
            </p:nvSpPr>
            <p:spPr>
              <a:xfrm>
                <a:off x="4524375" y="6596063"/>
                <a:ext cx="368300" cy="369888"/>
              </a:xfrm>
              <a:custGeom>
                <a:rect b="b" l="l" r="r" t="t"/>
                <a:pathLst>
                  <a:path extrusionOk="0" h="233" w="232">
                    <a:moveTo>
                      <a:pt x="0" y="106"/>
                    </a:moveTo>
                    <a:lnTo>
                      <a:pt x="121" y="226"/>
                    </a:lnTo>
                    <a:lnTo>
                      <a:pt x="121" y="226"/>
                    </a:lnTo>
                    <a:lnTo>
                      <a:pt x="125" y="229"/>
                    </a:lnTo>
                    <a:lnTo>
                      <a:pt x="129" y="232"/>
                    </a:lnTo>
                    <a:lnTo>
                      <a:pt x="134" y="233"/>
                    </a:lnTo>
                    <a:lnTo>
                      <a:pt x="138" y="233"/>
                    </a:lnTo>
                    <a:lnTo>
                      <a:pt x="143" y="233"/>
                    </a:lnTo>
                    <a:lnTo>
                      <a:pt x="148" y="232"/>
                    </a:lnTo>
                    <a:lnTo>
                      <a:pt x="152" y="229"/>
                    </a:lnTo>
                    <a:lnTo>
                      <a:pt x="156" y="226"/>
                    </a:lnTo>
                    <a:lnTo>
                      <a:pt x="225" y="157"/>
                    </a:lnTo>
                    <a:lnTo>
                      <a:pt x="225" y="157"/>
                    </a:lnTo>
                    <a:lnTo>
                      <a:pt x="228" y="153"/>
                    </a:lnTo>
                    <a:lnTo>
                      <a:pt x="230" y="149"/>
                    </a:lnTo>
                    <a:lnTo>
                      <a:pt x="232" y="144"/>
                    </a:lnTo>
                    <a:lnTo>
                      <a:pt x="232" y="140"/>
                    </a:lnTo>
                    <a:lnTo>
                      <a:pt x="232" y="135"/>
                    </a:lnTo>
                    <a:lnTo>
                      <a:pt x="230" y="130"/>
                    </a:lnTo>
                    <a:lnTo>
                      <a:pt x="228" y="126"/>
                    </a:lnTo>
                    <a:lnTo>
                      <a:pt x="225" y="122"/>
                    </a:lnTo>
                    <a:lnTo>
                      <a:pt x="104" y="0"/>
                    </a:lnTo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" name="Google Shape;107;p7"/>
          <p:cNvGrpSpPr/>
          <p:nvPr/>
        </p:nvGrpSpPr>
        <p:grpSpPr>
          <a:xfrm>
            <a:off x="45813" y="5402160"/>
            <a:ext cx="672725" cy="672725"/>
            <a:chOff x="6231683" y="1351983"/>
            <a:chExt cx="303402" cy="303402"/>
          </a:xfrm>
        </p:grpSpPr>
        <p:sp>
          <p:nvSpPr>
            <p:cNvPr id="108" name="Google Shape;108;p7"/>
            <p:cNvSpPr/>
            <p:nvPr/>
          </p:nvSpPr>
          <p:spPr>
            <a:xfrm>
              <a:off x="6231683" y="1351983"/>
              <a:ext cx="303402" cy="303402"/>
            </a:xfrm>
            <a:prstGeom prst="ellipse">
              <a:avLst/>
            </a:prstGeom>
            <a:solidFill>
              <a:srgbClr val="3B383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6306462" y="1428033"/>
              <a:ext cx="153845" cy="151304"/>
              <a:chOff x="5294313" y="6135688"/>
              <a:chExt cx="865188" cy="8509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5495925" y="6199188"/>
                <a:ext cx="463550" cy="544513"/>
              </a:xfrm>
              <a:custGeom>
                <a:rect b="b" l="l" r="r" t="t"/>
                <a:pathLst>
                  <a:path extrusionOk="0" h="343" w="292">
                    <a:moveTo>
                      <a:pt x="292" y="0"/>
                    </a:moveTo>
                    <a:lnTo>
                      <a:pt x="292" y="0"/>
                    </a:lnTo>
                    <a:lnTo>
                      <a:pt x="292" y="170"/>
                    </a:lnTo>
                    <a:lnTo>
                      <a:pt x="292" y="170"/>
                    </a:lnTo>
                    <a:lnTo>
                      <a:pt x="291" y="177"/>
                    </a:lnTo>
                    <a:lnTo>
                      <a:pt x="290" y="186"/>
                    </a:lnTo>
                    <a:lnTo>
                      <a:pt x="287" y="195"/>
                    </a:lnTo>
                    <a:lnTo>
                      <a:pt x="283" y="206"/>
                    </a:lnTo>
                    <a:lnTo>
                      <a:pt x="278" y="217"/>
                    </a:lnTo>
                    <a:lnTo>
                      <a:pt x="272" y="229"/>
                    </a:lnTo>
                    <a:lnTo>
                      <a:pt x="264" y="242"/>
                    </a:lnTo>
                    <a:lnTo>
                      <a:pt x="256" y="255"/>
                    </a:lnTo>
                    <a:lnTo>
                      <a:pt x="246" y="267"/>
                    </a:lnTo>
                    <a:lnTo>
                      <a:pt x="235" y="281"/>
                    </a:lnTo>
                    <a:lnTo>
                      <a:pt x="223" y="293"/>
                    </a:lnTo>
                    <a:lnTo>
                      <a:pt x="210" y="305"/>
                    </a:lnTo>
                    <a:lnTo>
                      <a:pt x="196" y="316"/>
                    </a:lnTo>
                    <a:lnTo>
                      <a:pt x="180" y="326"/>
                    </a:lnTo>
                    <a:lnTo>
                      <a:pt x="164" y="335"/>
                    </a:lnTo>
                    <a:lnTo>
                      <a:pt x="146" y="343"/>
                    </a:lnTo>
                    <a:lnTo>
                      <a:pt x="146" y="343"/>
                    </a:lnTo>
                    <a:lnTo>
                      <a:pt x="129" y="335"/>
                    </a:lnTo>
                    <a:lnTo>
                      <a:pt x="111" y="326"/>
                    </a:lnTo>
                    <a:lnTo>
                      <a:pt x="96" y="316"/>
                    </a:lnTo>
                    <a:lnTo>
                      <a:pt x="82" y="305"/>
                    </a:lnTo>
                    <a:lnTo>
                      <a:pt x="69" y="293"/>
                    </a:lnTo>
                    <a:lnTo>
                      <a:pt x="57" y="281"/>
                    </a:lnTo>
                    <a:lnTo>
                      <a:pt x="46" y="267"/>
                    </a:lnTo>
                    <a:lnTo>
                      <a:pt x="36" y="255"/>
                    </a:lnTo>
                    <a:lnTo>
                      <a:pt x="28" y="242"/>
                    </a:lnTo>
                    <a:lnTo>
                      <a:pt x="20" y="229"/>
                    </a:lnTo>
                    <a:lnTo>
                      <a:pt x="14" y="217"/>
                    </a:lnTo>
                    <a:lnTo>
                      <a:pt x="9" y="206"/>
                    </a:lnTo>
                    <a:lnTo>
                      <a:pt x="5" y="195"/>
                    </a:lnTo>
                    <a:lnTo>
                      <a:pt x="2" y="186"/>
                    </a:lnTo>
                    <a:lnTo>
                      <a:pt x="0" y="177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>
                <a:off x="5294313" y="6199188"/>
                <a:ext cx="865188" cy="334963"/>
              </a:xfrm>
              <a:custGeom>
                <a:rect b="b" l="l" r="r" t="t"/>
                <a:pathLst>
                  <a:path extrusionOk="0" h="211" w="545">
                    <a:moveTo>
                      <a:pt x="447" y="211"/>
                    </a:moveTo>
                    <a:lnTo>
                      <a:pt x="447" y="211"/>
                    </a:lnTo>
                    <a:lnTo>
                      <a:pt x="462" y="200"/>
                    </a:lnTo>
                    <a:lnTo>
                      <a:pt x="478" y="187"/>
                    </a:lnTo>
                    <a:lnTo>
                      <a:pt x="496" y="170"/>
                    </a:lnTo>
                    <a:lnTo>
                      <a:pt x="505" y="160"/>
                    </a:lnTo>
                    <a:lnTo>
                      <a:pt x="514" y="150"/>
                    </a:lnTo>
                    <a:lnTo>
                      <a:pt x="523" y="138"/>
                    </a:lnTo>
                    <a:lnTo>
                      <a:pt x="530" y="126"/>
                    </a:lnTo>
                    <a:lnTo>
                      <a:pt x="536" y="114"/>
                    </a:lnTo>
                    <a:lnTo>
                      <a:pt x="541" y="101"/>
                    </a:lnTo>
                    <a:lnTo>
                      <a:pt x="544" y="87"/>
                    </a:lnTo>
                    <a:lnTo>
                      <a:pt x="545" y="74"/>
                    </a:lnTo>
                    <a:lnTo>
                      <a:pt x="545" y="74"/>
                    </a:lnTo>
                    <a:lnTo>
                      <a:pt x="544" y="60"/>
                    </a:lnTo>
                    <a:lnTo>
                      <a:pt x="541" y="49"/>
                    </a:lnTo>
                    <a:lnTo>
                      <a:pt x="536" y="39"/>
                    </a:lnTo>
                    <a:lnTo>
                      <a:pt x="530" y="30"/>
                    </a:lnTo>
                    <a:lnTo>
                      <a:pt x="522" y="23"/>
                    </a:lnTo>
                    <a:lnTo>
                      <a:pt x="512" y="17"/>
                    </a:lnTo>
                    <a:lnTo>
                      <a:pt x="502" y="12"/>
                    </a:lnTo>
                    <a:lnTo>
                      <a:pt x="491" y="9"/>
                    </a:lnTo>
                    <a:lnTo>
                      <a:pt x="479" y="6"/>
                    </a:lnTo>
                    <a:lnTo>
                      <a:pt x="467" y="3"/>
                    </a:lnTo>
                    <a:lnTo>
                      <a:pt x="442" y="1"/>
                    </a:lnTo>
                    <a:lnTo>
                      <a:pt x="418" y="0"/>
                    </a:lnTo>
                    <a:lnTo>
                      <a:pt x="395" y="0"/>
                    </a:lnTo>
                    <a:lnTo>
                      <a:pt x="395" y="0"/>
                    </a:lnTo>
                    <a:lnTo>
                      <a:pt x="273" y="0"/>
                    </a:lnTo>
                    <a:lnTo>
                      <a:pt x="273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8" y="0"/>
                    </a:lnTo>
                    <a:lnTo>
                      <a:pt x="104" y="1"/>
                    </a:lnTo>
                    <a:lnTo>
                      <a:pt x="79" y="3"/>
                    </a:lnTo>
                    <a:lnTo>
                      <a:pt x="67" y="6"/>
                    </a:lnTo>
                    <a:lnTo>
                      <a:pt x="55" y="9"/>
                    </a:lnTo>
                    <a:lnTo>
                      <a:pt x="44" y="12"/>
                    </a:lnTo>
                    <a:lnTo>
                      <a:pt x="33" y="17"/>
                    </a:lnTo>
                    <a:lnTo>
                      <a:pt x="24" y="23"/>
                    </a:lnTo>
                    <a:lnTo>
                      <a:pt x="16" y="30"/>
                    </a:lnTo>
                    <a:lnTo>
                      <a:pt x="9" y="39"/>
                    </a:lnTo>
                    <a:lnTo>
                      <a:pt x="4" y="49"/>
                    </a:lnTo>
                    <a:lnTo>
                      <a:pt x="1" y="6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1" y="87"/>
                    </a:lnTo>
                    <a:lnTo>
                      <a:pt x="5" y="101"/>
                    </a:lnTo>
                    <a:lnTo>
                      <a:pt x="9" y="114"/>
                    </a:lnTo>
                    <a:lnTo>
                      <a:pt x="16" y="126"/>
                    </a:lnTo>
                    <a:lnTo>
                      <a:pt x="23" y="138"/>
                    </a:lnTo>
                    <a:lnTo>
                      <a:pt x="32" y="150"/>
                    </a:lnTo>
                    <a:lnTo>
                      <a:pt x="40" y="160"/>
                    </a:lnTo>
                    <a:lnTo>
                      <a:pt x="50" y="170"/>
                    </a:lnTo>
                    <a:lnTo>
                      <a:pt x="68" y="187"/>
                    </a:lnTo>
                    <a:lnTo>
                      <a:pt x="84" y="200"/>
                    </a:lnTo>
                    <a:lnTo>
                      <a:pt x="99" y="211"/>
                    </a:lnTo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2" name="Google Shape;112;p7"/>
              <p:cNvCxnSpPr/>
              <p:nvPr/>
            </p:nvCxnSpPr>
            <p:spPr>
              <a:xfrm>
                <a:off x="5495925" y="6135688"/>
                <a:ext cx="463550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" name="Google Shape;113;p7"/>
              <p:cNvCxnSpPr/>
              <p:nvPr/>
            </p:nvCxnSpPr>
            <p:spPr>
              <a:xfrm>
                <a:off x="5727700" y="6743700"/>
                <a:ext cx="0" cy="92075"/>
              </a:xfrm>
              <a:prstGeom prst="straightConnector1">
                <a:avLst/>
              </a:pr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4" name="Google Shape;114;p7"/>
              <p:cNvSpPr/>
              <p:nvPr/>
            </p:nvSpPr>
            <p:spPr>
              <a:xfrm>
                <a:off x="5549900" y="6878638"/>
                <a:ext cx="355600" cy="107950"/>
              </a:xfrm>
              <a:custGeom>
                <a:rect b="b" l="l" r="r" t="t"/>
                <a:pathLst>
                  <a:path extrusionOk="0" h="68" w="224">
                    <a:moveTo>
                      <a:pt x="0" y="68"/>
                    </a:moveTo>
                    <a:lnTo>
                      <a:pt x="0" y="32"/>
                    </a:lnTo>
                    <a:lnTo>
                      <a:pt x="0" y="32"/>
                    </a:lnTo>
                    <a:lnTo>
                      <a:pt x="0" y="25"/>
                    </a:lnTo>
                    <a:lnTo>
                      <a:pt x="2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9" y="3"/>
                    </a:lnTo>
                    <a:lnTo>
                      <a:pt x="24" y="1"/>
                    </a:lnTo>
                    <a:lnTo>
                      <a:pt x="31" y="0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99" y="1"/>
                    </a:lnTo>
                    <a:lnTo>
                      <a:pt x="205" y="3"/>
                    </a:lnTo>
                    <a:lnTo>
                      <a:pt x="210" y="6"/>
                    </a:lnTo>
                    <a:lnTo>
                      <a:pt x="215" y="10"/>
                    </a:lnTo>
                    <a:lnTo>
                      <a:pt x="219" y="14"/>
                    </a:lnTo>
                    <a:lnTo>
                      <a:pt x="222" y="19"/>
                    </a:lnTo>
                    <a:lnTo>
                      <a:pt x="224" y="25"/>
                    </a:lnTo>
                    <a:lnTo>
                      <a:pt x="224" y="32"/>
                    </a:lnTo>
                    <a:lnTo>
                      <a:pt x="224" y="68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" name="Google Shape;115;p7"/>
          <p:cNvGrpSpPr/>
          <p:nvPr/>
        </p:nvGrpSpPr>
        <p:grpSpPr>
          <a:xfrm>
            <a:off x="11496877" y="667725"/>
            <a:ext cx="672725" cy="672725"/>
            <a:chOff x="3302457" y="2710411"/>
            <a:chExt cx="303402" cy="303402"/>
          </a:xfrm>
        </p:grpSpPr>
        <p:sp>
          <p:nvSpPr>
            <p:cNvPr id="116" name="Google Shape;116;p7"/>
            <p:cNvSpPr/>
            <p:nvPr/>
          </p:nvSpPr>
          <p:spPr>
            <a:xfrm>
              <a:off x="3302457" y="2710411"/>
              <a:ext cx="303402" cy="303402"/>
            </a:xfrm>
            <a:prstGeom prst="ellipse">
              <a:avLst/>
            </a:prstGeom>
            <a:solidFill>
              <a:srgbClr val="3B383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" name="Google Shape;117;p7"/>
            <p:cNvGrpSpPr/>
            <p:nvPr/>
          </p:nvGrpSpPr>
          <p:grpSpPr>
            <a:xfrm>
              <a:off x="3382034" y="2786461"/>
              <a:ext cx="144246" cy="151304"/>
              <a:chOff x="2847975" y="6135688"/>
              <a:chExt cx="811213" cy="850900"/>
            </a:xfrm>
          </p:grpSpPr>
          <p:sp>
            <p:nvSpPr>
              <p:cNvPr id="118" name="Google Shape;118;p7"/>
              <p:cNvSpPr/>
              <p:nvPr/>
            </p:nvSpPr>
            <p:spPr>
              <a:xfrm>
                <a:off x="2847975" y="6135688"/>
                <a:ext cx="811213" cy="463550"/>
              </a:xfrm>
              <a:custGeom>
                <a:rect b="b" l="l" r="r" t="t"/>
                <a:pathLst>
                  <a:path extrusionOk="0" h="292" w="511">
                    <a:moveTo>
                      <a:pt x="245" y="2"/>
                    </a:moveTo>
                    <a:lnTo>
                      <a:pt x="10" y="129"/>
                    </a:lnTo>
                    <a:lnTo>
                      <a:pt x="10" y="129"/>
                    </a:lnTo>
                    <a:lnTo>
                      <a:pt x="6" y="132"/>
                    </a:lnTo>
                    <a:lnTo>
                      <a:pt x="2" y="136"/>
                    </a:lnTo>
                    <a:lnTo>
                      <a:pt x="0" y="141"/>
                    </a:lnTo>
                    <a:lnTo>
                      <a:pt x="0" y="146"/>
                    </a:lnTo>
                    <a:lnTo>
                      <a:pt x="0" y="151"/>
                    </a:lnTo>
                    <a:lnTo>
                      <a:pt x="2" y="155"/>
                    </a:lnTo>
                    <a:lnTo>
                      <a:pt x="6" y="159"/>
                    </a:lnTo>
                    <a:lnTo>
                      <a:pt x="10" y="163"/>
                    </a:lnTo>
                    <a:lnTo>
                      <a:pt x="245" y="289"/>
                    </a:lnTo>
                    <a:lnTo>
                      <a:pt x="245" y="289"/>
                    </a:lnTo>
                    <a:lnTo>
                      <a:pt x="250" y="291"/>
                    </a:lnTo>
                    <a:lnTo>
                      <a:pt x="256" y="292"/>
                    </a:lnTo>
                    <a:lnTo>
                      <a:pt x="261" y="291"/>
                    </a:lnTo>
                    <a:lnTo>
                      <a:pt x="267" y="289"/>
                    </a:lnTo>
                    <a:lnTo>
                      <a:pt x="500" y="163"/>
                    </a:lnTo>
                    <a:lnTo>
                      <a:pt x="500" y="163"/>
                    </a:lnTo>
                    <a:lnTo>
                      <a:pt x="505" y="159"/>
                    </a:lnTo>
                    <a:lnTo>
                      <a:pt x="508" y="155"/>
                    </a:lnTo>
                    <a:lnTo>
                      <a:pt x="510" y="151"/>
                    </a:lnTo>
                    <a:lnTo>
                      <a:pt x="511" y="146"/>
                    </a:lnTo>
                    <a:lnTo>
                      <a:pt x="510" y="141"/>
                    </a:lnTo>
                    <a:lnTo>
                      <a:pt x="508" y="136"/>
                    </a:lnTo>
                    <a:lnTo>
                      <a:pt x="505" y="132"/>
                    </a:lnTo>
                    <a:lnTo>
                      <a:pt x="500" y="129"/>
                    </a:lnTo>
                    <a:lnTo>
                      <a:pt x="267" y="2"/>
                    </a:lnTo>
                    <a:lnTo>
                      <a:pt x="267" y="2"/>
                    </a:lnTo>
                    <a:lnTo>
                      <a:pt x="261" y="0"/>
                    </a:lnTo>
                    <a:lnTo>
                      <a:pt x="256" y="0"/>
                    </a:lnTo>
                    <a:lnTo>
                      <a:pt x="250" y="0"/>
                    </a:lnTo>
                    <a:lnTo>
                      <a:pt x="245" y="2"/>
                    </a:lnTo>
                    <a:lnTo>
                      <a:pt x="245" y="2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2847975" y="6505575"/>
                <a:ext cx="811213" cy="295275"/>
              </a:xfrm>
              <a:custGeom>
                <a:rect b="b" l="l" r="r" t="t"/>
                <a:pathLst>
                  <a:path extrusionOk="0" h="186" w="511">
                    <a:moveTo>
                      <a:pt x="51" y="0"/>
                    </a:moveTo>
                    <a:lnTo>
                      <a:pt x="10" y="22"/>
                    </a:lnTo>
                    <a:lnTo>
                      <a:pt x="10" y="22"/>
                    </a:lnTo>
                    <a:lnTo>
                      <a:pt x="6" y="25"/>
                    </a:lnTo>
                    <a:lnTo>
                      <a:pt x="2" y="30"/>
                    </a:lnTo>
                    <a:lnTo>
                      <a:pt x="0" y="34"/>
                    </a:lnTo>
                    <a:lnTo>
                      <a:pt x="0" y="39"/>
                    </a:lnTo>
                    <a:lnTo>
                      <a:pt x="0" y="44"/>
                    </a:lnTo>
                    <a:lnTo>
                      <a:pt x="2" y="49"/>
                    </a:lnTo>
                    <a:lnTo>
                      <a:pt x="6" y="53"/>
                    </a:lnTo>
                    <a:lnTo>
                      <a:pt x="10" y="56"/>
                    </a:lnTo>
                    <a:lnTo>
                      <a:pt x="245" y="183"/>
                    </a:lnTo>
                    <a:lnTo>
                      <a:pt x="245" y="183"/>
                    </a:lnTo>
                    <a:lnTo>
                      <a:pt x="250" y="185"/>
                    </a:lnTo>
                    <a:lnTo>
                      <a:pt x="256" y="186"/>
                    </a:lnTo>
                    <a:lnTo>
                      <a:pt x="261" y="185"/>
                    </a:lnTo>
                    <a:lnTo>
                      <a:pt x="267" y="183"/>
                    </a:lnTo>
                    <a:lnTo>
                      <a:pt x="500" y="56"/>
                    </a:lnTo>
                    <a:lnTo>
                      <a:pt x="500" y="56"/>
                    </a:lnTo>
                    <a:lnTo>
                      <a:pt x="505" y="53"/>
                    </a:lnTo>
                    <a:lnTo>
                      <a:pt x="508" y="49"/>
                    </a:lnTo>
                    <a:lnTo>
                      <a:pt x="510" y="44"/>
                    </a:lnTo>
                    <a:lnTo>
                      <a:pt x="511" y="39"/>
                    </a:lnTo>
                    <a:lnTo>
                      <a:pt x="510" y="34"/>
                    </a:lnTo>
                    <a:lnTo>
                      <a:pt x="508" y="30"/>
                    </a:lnTo>
                    <a:lnTo>
                      <a:pt x="505" y="25"/>
                    </a:lnTo>
                    <a:lnTo>
                      <a:pt x="500" y="22"/>
                    </a:lnTo>
                    <a:lnTo>
                      <a:pt x="459" y="0"/>
                    </a:lnTo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7"/>
              <p:cNvSpPr/>
              <p:nvPr/>
            </p:nvSpPr>
            <p:spPr>
              <a:xfrm>
                <a:off x="2847975" y="6692900"/>
                <a:ext cx="811213" cy="293688"/>
              </a:xfrm>
              <a:custGeom>
                <a:rect b="b" l="l" r="r" t="t"/>
                <a:pathLst>
                  <a:path extrusionOk="0" h="185" w="511">
                    <a:moveTo>
                      <a:pt x="51" y="0"/>
                    </a:moveTo>
                    <a:lnTo>
                      <a:pt x="10" y="22"/>
                    </a:lnTo>
                    <a:lnTo>
                      <a:pt x="10" y="22"/>
                    </a:lnTo>
                    <a:lnTo>
                      <a:pt x="6" y="25"/>
                    </a:lnTo>
                    <a:lnTo>
                      <a:pt x="2" y="29"/>
                    </a:lnTo>
                    <a:lnTo>
                      <a:pt x="0" y="34"/>
                    </a:lnTo>
                    <a:lnTo>
                      <a:pt x="0" y="39"/>
                    </a:lnTo>
                    <a:lnTo>
                      <a:pt x="0" y="44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245" y="182"/>
                    </a:lnTo>
                    <a:lnTo>
                      <a:pt x="245" y="182"/>
                    </a:lnTo>
                    <a:lnTo>
                      <a:pt x="250" y="184"/>
                    </a:lnTo>
                    <a:lnTo>
                      <a:pt x="256" y="185"/>
                    </a:lnTo>
                    <a:lnTo>
                      <a:pt x="261" y="184"/>
                    </a:lnTo>
                    <a:lnTo>
                      <a:pt x="267" y="182"/>
                    </a:lnTo>
                    <a:lnTo>
                      <a:pt x="500" y="56"/>
                    </a:lnTo>
                    <a:lnTo>
                      <a:pt x="500" y="56"/>
                    </a:lnTo>
                    <a:lnTo>
                      <a:pt x="505" y="52"/>
                    </a:lnTo>
                    <a:lnTo>
                      <a:pt x="508" y="48"/>
                    </a:lnTo>
                    <a:lnTo>
                      <a:pt x="510" y="44"/>
                    </a:lnTo>
                    <a:lnTo>
                      <a:pt x="511" y="39"/>
                    </a:lnTo>
                    <a:lnTo>
                      <a:pt x="510" y="34"/>
                    </a:lnTo>
                    <a:lnTo>
                      <a:pt x="508" y="29"/>
                    </a:lnTo>
                    <a:lnTo>
                      <a:pt x="505" y="25"/>
                    </a:lnTo>
                    <a:lnTo>
                      <a:pt x="500" y="22"/>
                    </a:lnTo>
                    <a:lnTo>
                      <a:pt x="459" y="0"/>
                    </a:lnTo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1" name="Google Shape;121;p7"/>
          <p:cNvGrpSpPr/>
          <p:nvPr/>
        </p:nvGrpSpPr>
        <p:grpSpPr>
          <a:xfrm>
            <a:off x="4920711" y="1241134"/>
            <a:ext cx="2401804" cy="2401804"/>
            <a:chOff x="3671208" y="1217393"/>
            <a:chExt cx="1801588" cy="1801588"/>
          </a:xfrm>
        </p:grpSpPr>
        <p:sp>
          <p:nvSpPr>
            <p:cNvPr id="122" name="Google Shape;122;p7"/>
            <p:cNvSpPr/>
            <p:nvPr/>
          </p:nvSpPr>
          <p:spPr>
            <a:xfrm rot="8100000">
              <a:off x="3935044" y="1481229"/>
              <a:ext cx="1273915" cy="1273915"/>
            </a:xfrm>
            <a:custGeom>
              <a:rect b="b" l="l" r="r" t="t"/>
              <a:pathLst>
                <a:path extrusionOk="0" h="2584" w="2584">
                  <a:moveTo>
                    <a:pt x="2398" y="1406"/>
                  </a:moveTo>
                  <a:lnTo>
                    <a:pt x="2398" y="1406"/>
                  </a:lnTo>
                  <a:lnTo>
                    <a:pt x="2378" y="1406"/>
                  </a:lnTo>
                  <a:lnTo>
                    <a:pt x="2358" y="1410"/>
                  </a:lnTo>
                  <a:lnTo>
                    <a:pt x="2340" y="1416"/>
                  </a:lnTo>
                  <a:lnTo>
                    <a:pt x="2320" y="1424"/>
                  </a:lnTo>
                  <a:lnTo>
                    <a:pt x="2320" y="1424"/>
                  </a:lnTo>
                  <a:lnTo>
                    <a:pt x="2292" y="1438"/>
                  </a:lnTo>
                  <a:lnTo>
                    <a:pt x="2252" y="1456"/>
                  </a:lnTo>
                  <a:lnTo>
                    <a:pt x="2228" y="1464"/>
                  </a:lnTo>
                  <a:lnTo>
                    <a:pt x="2206" y="1470"/>
                  </a:lnTo>
                  <a:lnTo>
                    <a:pt x="2184" y="1476"/>
                  </a:lnTo>
                  <a:lnTo>
                    <a:pt x="2162" y="1478"/>
                  </a:lnTo>
                  <a:lnTo>
                    <a:pt x="2162" y="1478"/>
                  </a:lnTo>
                  <a:lnTo>
                    <a:pt x="2148" y="1476"/>
                  </a:lnTo>
                  <a:lnTo>
                    <a:pt x="2134" y="1474"/>
                  </a:lnTo>
                  <a:lnTo>
                    <a:pt x="2120" y="1472"/>
                  </a:lnTo>
                  <a:lnTo>
                    <a:pt x="2106" y="1468"/>
                  </a:lnTo>
                  <a:lnTo>
                    <a:pt x="2092" y="1462"/>
                  </a:lnTo>
                  <a:lnTo>
                    <a:pt x="2080" y="1454"/>
                  </a:lnTo>
                  <a:lnTo>
                    <a:pt x="2068" y="1446"/>
                  </a:lnTo>
                  <a:lnTo>
                    <a:pt x="2056" y="1436"/>
                  </a:lnTo>
                  <a:lnTo>
                    <a:pt x="2046" y="1426"/>
                  </a:lnTo>
                  <a:lnTo>
                    <a:pt x="2036" y="1414"/>
                  </a:lnTo>
                  <a:lnTo>
                    <a:pt x="2028" y="1400"/>
                  </a:lnTo>
                  <a:lnTo>
                    <a:pt x="2022" y="1386"/>
                  </a:lnTo>
                  <a:lnTo>
                    <a:pt x="2016" y="1370"/>
                  </a:lnTo>
                  <a:lnTo>
                    <a:pt x="2012" y="1352"/>
                  </a:lnTo>
                  <a:lnTo>
                    <a:pt x="2010" y="1334"/>
                  </a:lnTo>
                  <a:lnTo>
                    <a:pt x="2008" y="1316"/>
                  </a:lnTo>
                  <a:lnTo>
                    <a:pt x="2008" y="576"/>
                  </a:lnTo>
                  <a:lnTo>
                    <a:pt x="1290" y="576"/>
                  </a:lnTo>
                  <a:lnTo>
                    <a:pt x="1290" y="576"/>
                  </a:lnTo>
                  <a:lnTo>
                    <a:pt x="1270" y="576"/>
                  </a:lnTo>
                  <a:lnTo>
                    <a:pt x="1252" y="572"/>
                  </a:lnTo>
                  <a:lnTo>
                    <a:pt x="1234" y="568"/>
                  </a:lnTo>
                  <a:lnTo>
                    <a:pt x="1220" y="562"/>
                  </a:lnTo>
                  <a:lnTo>
                    <a:pt x="1204" y="556"/>
                  </a:lnTo>
                  <a:lnTo>
                    <a:pt x="1192" y="548"/>
                  </a:lnTo>
                  <a:lnTo>
                    <a:pt x="1180" y="538"/>
                  </a:lnTo>
                  <a:lnTo>
                    <a:pt x="1168" y="528"/>
                  </a:lnTo>
                  <a:lnTo>
                    <a:pt x="1158" y="516"/>
                  </a:lnTo>
                  <a:lnTo>
                    <a:pt x="1150" y="504"/>
                  </a:lnTo>
                  <a:lnTo>
                    <a:pt x="1144" y="492"/>
                  </a:lnTo>
                  <a:lnTo>
                    <a:pt x="1138" y="478"/>
                  </a:lnTo>
                  <a:lnTo>
                    <a:pt x="1132" y="464"/>
                  </a:lnTo>
                  <a:lnTo>
                    <a:pt x="1130" y="450"/>
                  </a:lnTo>
                  <a:lnTo>
                    <a:pt x="1128" y="436"/>
                  </a:lnTo>
                  <a:lnTo>
                    <a:pt x="1128" y="422"/>
                  </a:lnTo>
                  <a:lnTo>
                    <a:pt x="1128" y="422"/>
                  </a:lnTo>
                  <a:lnTo>
                    <a:pt x="1128" y="402"/>
                  </a:lnTo>
                  <a:lnTo>
                    <a:pt x="1134" y="378"/>
                  </a:lnTo>
                  <a:lnTo>
                    <a:pt x="1140" y="356"/>
                  </a:lnTo>
                  <a:lnTo>
                    <a:pt x="1150" y="332"/>
                  </a:lnTo>
                  <a:lnTo>
                    <a:pt x="1168" y="292"/>
                  </a:lnTo>
                  <a:lnTo>
                    <a:pt x="1182" y="264"/>
                  </a:lnTo>
                  <a:lnTo>
                    <a:pt x="1182" y="264"/>
                  </a:lnTo>
                  <a:lnTo>
                    <a:pt x="1190" y="246"/>
                  </a:lnTo>
                  <a:lnTo>
                    <a:pt x="1194" y="226"/>
                  </a:lnTo>
                  <a:lnTo>
                    <a:pt x="1198" y="206"/>
                  </a:lnTo>
                  <a:lnTo>
                    <a:pt x="1200" y="186"/>
                  </a:lnTo>
                  <a:lnTo>
                    <a:pt x="1200" y="186"/>
                  </a:lnTo>
                  <a:lnTo>
                    <a:pt x="1198" y="166"/>
                  </a:lnTo>
                  <a:lnTo>
                    <a:pt x="1196" y="148"/>
                  </a:lnTo>
                  <a:lnTo>
                    <a:pt x="1190" y="130"/>
                  </a:lnTo>
                  <a:lnTo>
                    <a:pt x="1184" y="114"/>
                  </a:lnTo>
                  <a:lnTo>
                    <a:pt x="1176" y="98"/>
                  </a:lnTo>
                  <a:lnTo>
                    <a:pt x="1168" y="82"/>
                  </a:lnTo>
                  <a:lnTo>
                    <a:pt x="1156" y="68"/>
                  </a:lnTo>
                  <a:lnTo>
                    <a:pt x="1144" y="54"/>
                  </a:lnTo>
                  <a:lnTo>
                    <a:pt x="1132" y="42"/>
                  </a:lnTo>
                  <a:lnTo>
                    <a:pt x="1118" y="32"/>
                  </a:lnTo>
                  <a:lnTo>
                    <a:pt x="1102" y="22"/>
                  </a:lnTo>
                  <a:lnTo>
                    <a:pt x="1086" y="16"/>
                  </a:lnTo>
                  <a:lnTo>
                    <a:pt x="1070" y="8"/>
                  </a:lnTo>
                  <a:lnTo>
                    <a:pt x="1052" y="4"/>
                  </a:lnTo>
                  <a:lnTo>
                    <a:pt x="1032" y="2"/>
                  </a:lnTo>
                  <a:lnTo>
                    <a:pt x="1014" y="0"/>
                  </a:lnTo>
                  <a:lnTo>
                    <a:pt x="1014" y="0"/>
                  </a:lnTo>
                  <a:lnTo>
                    <a:pt x="996" y="2"/>
                  </a:lnTo>
                  <a:lnTo>
                    <a:pt x="976" y="4"/>
                  </a:lnTo>
                  <a:lnTo>
                    <a:pt x="960" y="8"/>
                  </a:lnTo>
                  <a:lnTo>
                    <a:pt x="942" y="16"/>
                  </a:lnTo>
                  <a:lnTo>
                    <a:pt x="926" y="22"/>
                  </a:lnTo>
                  <a:lnTo>
                    <a:pt x="910" y="32"/>
                  </a:lnTo>
                  <a:lnTo>
                    <a:pt x="896" y="42"/>
                  </a:lnTo>
                  <a:lnTo>
                    <a:pt x="884" y="54"/>
                  </a:lnTo>
                  <a:lnTo>
                    <a:pt x="872" y="68"/>
                  </a:lnTo>
                  <a:lnTo>
                    <a:pt x="860" y="82"/>
                  </a:lnTo>
                  <a:lnTo>
                    <a:pt x="852" y="98"/>
                  </a:lnTo>
                  <a:lnTo>
                    <a:pt x="844" y="114"/>
                  </a:lnTo>
                  <a:lnTo>
                    <a:pt x="838" y="130"/>
                  </a:lnTo>
                  <a:lnTo>
                    <a:pt x="832" y="148"/>
                  </a:lnTo>
                  <a:lnTo>
                    <a:pt x="830" y="166"/>
                  </a:lnTo>
                  <a:lnTo>
                    <a:pt x="830" y="186"/>
                  </a:lnTo>
                  <a:lnTo>
                    <a:pt x="830" y="186"/>
                  </a:lnTo>
                  <a:lnTo>
                    <a:pt x="830" y="206"/>
                  </a:lnTo>
                  <a:lnTo>
                    <a:pt x="834" y="226"/>
                  </a:lnTo>
                  <a:lnTo>
                    <a:pt x="840" y="246"/>
                  </a:lnTo>
                  <a:lnTo>
                    <a:pt x="846" y="264"/>
                  </a:lnTo>
                  <a:lnTo>
                    <a:pt x="846" y="264"/>
                  </a:lnTo>
                  <a:lnTo>
                    <a:pt x="862" y="292"/>
                  </a:lnTo>
                  <a:lnTo>
                    <a:pt x="880" y="332"/>
                  </a:lnTo>
                  <a:lnTo>
                    <a:pt x="888" y="356"/>
                  </a:lnTo>
                  <a:lnTo>
                    <a:pt x="894" y="378"/>
                  </a:lnTo>
                  <a:lnTo>
                    <a:pt x="900" y="402"/>
                  </a:lnTo>
                  <a:lnTo>
                    <a:pt x="902" y="422"/>
                  </a:lnTo>
                  <a:lnTo>
                    <a:pt x="902" y="422"/>
                  </a:lnTo>
                  <a:lnTo>
                    <a:pt x="900" y="436"/>
                  </a:lnTo>
                  <a:lnTo>
                    <a:pt x="898" y="450"/>
                  </a:lnTo>
                  <a:lnTo>
                    <a:pt x="896" y="464"/>
                  </a:lnTo>
                  <a:lnTo>
                    <a:pt x="890" y="478"/>
                  </a:lnTo>
                  <a:lnTo>
                    <a:pt x="884" y="492"/>
                  </a:lnTo>
                  <a:lnTo>
                    <a:pt x="878" y="504"/>
                  </a:lnTo>
                  <a:lnTo>
                    <a:pt x="870" y="516"/>
                  </a:lnTo>
                  <a:lnTo>
                    <a:pt x="860" y="528"/>
                  </a:lnTo>
                  <a:lnTo>
                    <a:pt x="850" y="538"/>
                  </a:lnTo>
                  <a:lnTo>
                    <a:pt x="836" y="548"/>
                  </a:lnTo>
                  <a:lnTo>
                    <a:pt x="824" y="556"/>
                  </a:lnTo>
                  <a:lnTo>
                    <a:pt x="810" y="562"/>
                  </a:lnTo>
                  <a:lnTo>
                    <a:pt x="794" y="568"/>
                  </a:lnTo>
                  <a:lnTo>
                    <a:pt x="776" y="572"/>
                  </a:lnTo>
                  <a:lnTo>
                    <a:pt x="758" y="576"/>
                  </a:lnTo>
                  <a:lnTo>
                    <a:pt x="738" y="576"/>
                  </a:lnTo>
                  <a:lnTo>
                    <a:pt x="0" y="576"/>
                  </a:lnTo>
                  <a:lnTo>
                    <a:pt x="0" y="1314"/>
                  </a:lnTo>
                  <a:lnTo>
                    <a:pt x="0" y="1314"/>
                  </a:lnTo>
                  <a:lnTo>
                    <a:pt x="2" y="1332"/>
                  </a:lnTo>
                  <a:lnTo>
                    <a:pt x="6" y="1346"/>
                  </a:lnTo>
                  <a:lnTo>
                    <a:pt x="10" y="1356"/>
                  </a:lnTo>
                  <a:lnTo>
                    <a:pt x="18" y="1364"/>
                  </a:lnTo>
                  <a:lnTo>
                    <a:pt x="26" y="1368"/>
                  </a:lnTo>
                  <a:lnTo>
                    <a:pt x="34" y="1372"/>
                  </a:lnTo>
                  <a:lnTo>
                    <a:pt x="42" y="1374"/>
                  </a:lnTo>
                  <a:lnTo>
                    <a:pt x="50" y="1374"/>
                  </a:lnTo>
                  <a:lnTo>
                    <a:pt x="50" y="1374"/>
                  </a:lnTo>
                  <a:lnTo>
                    <a:pt x="60" y="1374"/>
                  </a:lnTo>
                  <a:lnTo>
                    <a:pt x="70" y="1370"/>
                  </a:lnTo>
                  <a:lnTo>
                    <a:pt x="98" y="1360"/>
                  </a:lnTo>
                  <a:lnTo>
                    <a:pt x="130" y="1346"/>
                  </a:lnTo>
                  <a:lnTo>
                    <a:pt x="160" y="1332"/>
                  </a:lnTo>
                  <a:lnTo>
                    <a:pt x="162" y="1330"/>
                  </a:lnTo>
                  <a:lnTo>
                    <a:pt x="162" y="1330"/>
                  </a:lnTo>
                  <a:lnTo>
                    <a:pt x="192" y="1318"/>
                  </a:lnTo>
                  <a:lnTo>
                    <a:pt x="224" y="1310"/>
                  </a:lnTo>
                  <a:lnTo>
                    <a:pt x="256" y="1304"/>
                  </a:lnTo>
                  <a:lnTo>
                    <a:pt x="288" y="1302"/>
                  </a:lnTo>
                  <a:lnTo>
                    <a:pt x="288" y="1302"/>
                  </a:lnTo>
                  <a:lnTo>
                    <a:pt x="316" y="1304"/>
                  </a:lnTo>
                  <a:lnTo>
                    <a:pt x="346" y="1308"/>
                  </a:lnTo>
                  <a:lnTo>
                    <a:pt x="372" y="1314"/>
                  </a:lnTo>
                  <a:lnTo>
                    <a:pt x="400" y="1324"/>
                  </a:lnTo>
                  <a:lnTo>
                    <a:pt x="424" y="1336"/>
                  </a:lnTo>
                  <a:lnTo>
                    <a:pt x="448" y="1352"/>
                  </a:lnTo>
                  <a:lnTo>
                    <a:pt x="470" y="1368"/>
                  </a:lnTo>
                  <a:lnTo>
                    <a:pt x="490" y="1386"/>
                  </a:lnTo>
                  <a:lnTo>
                    <a:pt x="510" y="1406"/>
                  </a:lnTo>
                  <a:lnTo>
                    <a:pt x="526" y="1430"/>
                  </a:lnTo>
                  <a:lnTo>
                    <a:pt x="540" y="1452"/>
                  </a:lnTo>
                  <a:lnTo>
                    <a:pt x="552" y="1478"/>
                  </a:lnTo>
                  <a:lnTo>
                    <a:pt x="562" y="1504"/>
                  </a:lnTo>
                  <a:lnTo>
                    <a:pt x="570" y="1532"/>
                  </a:lnTo>
                  <a:lnTo>
                    <a:pt x="574" y="1560"/>
                  </a:lnTo>
                  <a:lnTo>
                    <a:pt x="576" y="1590"/>
                  </a:lnTo>
                  <a:lnTo>
                    <a:pt x="576" y="1590"/>
                  </a:lnTo>
                  <a:lnTo>
                    <a:pt x="574" y="1620"/>
                  </a:lnTo>
                  <a:lnTo>
                    <a:pt x="570" y="1648"/>
                  </a:lnTo>
                  <a:lnTo>
                    <a:pt x="562" y="1676"/>
                  </a:lnTo>
                  <a:lnTo>
                    <a:pt x="552" y="1702"/>
                  </a:lnTo>
                  <a:lnTo>
                    <a:pt x="540" y="1728"/>
                  </a:lnTo>
                  <a:lnTo>
                    <a:pt x="526" y="1752"/>
                  </a:lnTo>
                  <a:lnTo>
                    <a:pt x="510" y="1774"/>
                  </a:lnTo>
                  <a:lnTo>
                    <a:pt x="490" y="1794"/>
                  </a:lnTo>
                  <a:lnTo>
                    <a:pt x="470" y="1812"/>
                  </a:lnTo>
                  <a:lnTo>
                    <a:pt x="448" y="1830"/>
                  </a:lnTo>
                  <a:lnTo>
                    <a:pt x="424" y="1844"/>
                  </a:lnTo>
                  <a:lnTo>
                    <a:pt x="400" y="1856"/>
                  </a:lnTo>
                  <a:lnTo>
                    <a:pt x="372" y="1866"/>
                  </a:lnTo>
                  <a:lnTo>
                    <a:pt x="346" y="1872"/>
                  </a:lnTo>
                  <a:lnTo>
                    <a:pt x="316" y="1878"/>
                  </a:lnTo>
                  <a:lnTo>
                    <a:pt x="288" y="1878"/>
                  </a:lnTo>
                  <a:lnTo>
                    <a:pt x="288" y="1878"/>
                  </a:lnTo>
                  <a:lnTo>
                    <a:pt x="256" y="1876"/>
                  </a:lnTo>
                  <a:lnTo>
                    <a:pt x="224" y="1872"/>
                  </a:lnTo>
                  <a:lnTo>
                    <a:pt x="192" y="1862"/>
                  </a:lnTo>
                  <a:lnTo>
                    <a:pt x="162" y="1850"/>
                  </a:lnTo>
                  <a:lnTo>
                    <a:pt x="160" y="1848"/>
                  </a:lnTo>
                  <a:lnTo>
                    <a:pt x="160" y="1848"/>
                  </a:lnTo>
                  <a:lnTo>
                    <a:pt x="130" y="1834"/>
                  </a:lnTo>
                  <a:lnTo>
                    <a:pt x="98" y="1820"/>
                  </a:lnTo>
                  <a:lnTo>
                    <a:pt x="70" y="1810"/>
                  </a:lnTo>
                  <a:lnTo>
                    <a:pt x="60" y="1808"/>
                  </a:lnTo>
                  <a:lnTo>
                    <a:pt x="50" y="1806"/>
                  </a:lnTo>
                  <a:lnTo>
                    <a:pt x="50" y="1806"/>
                  </a:lnTo>
                  <a:lnTo>
                    <a:pt x="42" y="1806"/>
                  </a:lnTo>
                  <a:lnTo>
                    <a:pt x="34" y="1808"/>
                  </a:lnTo>
                  <a:lnTo>
                    <a:pt x="26" y="1812"/>
                  </a:lnTo>
                  <a:lnTo>
                    <a:pt x="18" y="1816"/>
                  </a:lnTo>
                  <a:lnTo>
                    <a:pt x="10" y="1824"/>
                  </a:lnTo>
                  <a:lnTo>
                    <a:pt x="6" y="1834"/>
                  </a:lnTo>
                  <a:lnTo>
                    <a:pt x="2" y="1848"/>
                  </a:lnTo>
                  <a:lnTo>
                    <a:pt x="0" y="1866"/>
                  </a:lnTo>
                  <a:lnTo>
                    <a:pt x="0" y="2584"/>
                  </a:lnTo>
                  <a:lnTo>
                    <a:pt x="738" y="2584"/>
                  </a:lnTo>
                  <a:lnTo>
                    <a:pt x="738" y="2584"/>
                  </a:lnTo>
                  <a:lnTo>
                    <a:pt x="756" y="2582"/>
                  </a:lnTo>
                  <a:lnTo>
                    <a:pt x="770" y="2578"/>
                  </a:lnTo>
                  <a:lnTo>
                    <a:pt x="780" y="2574"/>
                  </a:lnTo>
                  <a:lnTo>
                    <a:pt x="788" y="2566"/>
                  </a:lnTo>
                  <a:lnTo>
                    <a:pt x="792" y="2558"/>
                  </a:lnTo>
                  <a:lnTo>
                    <a:pt x="796" y="2550"/>
                  </a:lnTo>
                  <a:lnTo>
                    <a:pt x="798" y="2542"/>
                  </a:lnTo>
                  <a:lnTo>
                    <a:pt x="798" y="2534"/>
                  </a:lnTo>
                  <a:lnTo>
                    <a:pt x="798" y="2534"/>
                  </a:lnTo>
                  <a:lnTo>
                    <a:pt x="796" y="2524"/>
                  </a:lnTo>
                  <a:lnTo>
                    <a:pt x="794" y="2514"/>
                  </a:lnTo>
                  <a:lnTo>
                    <a:pt x="784" y="2486"/>
                  </a:lnTo>
                  <a:lnTo>
                    <a:pt x="770" y="2454"/>
                  </a:lnTo>
                  <a:lnTo>
                    <a:pt x="756" y="2424"/>
                  </a:lnTo>
                  <a:lnTo>
                    <a:pt x="754" y="2422"/>
                  </a:lnTo>
                  <a:lnTo>
                    <a:pt x="754" y="2422"/>
                  </a:lnTo>
                  <a:lnTo>
                    <a:pt x="742" y="2392"/>
                  </a:lnTo>
                  <a:lnTo>
                    <a:pt x="732" y="2360"/>
                  </a:lnTo>
                  <a:lnTo>
                    <a:pt x="728" y="2328"/>
                  </a:lnTo>
                  <a:lnTo>
                    <a:pt x="726" y="2296"/>
                  </a:lnTo>
                  <a:lnTo>
                    <a:pt x="726" y="2296"/>
                  </a:lnTo>
                  <a:lnTo>
                    <a:pt x="728" y="2268"/>
                  </a:lnTo>
                  <a:lnTo>
                    <a:pt x="732" y="2238"/>
                  </a:lnTo>
                  <a:lnTo>
                    <a:pt x="738" y="2212"/>
                  </a:lnTo>
                  <a:lnTo>
                    <a:pt x="748" y="2184"/>
                  </a:lnTo>
                  <a:lnTo>
                    <a:pt x="760" y="2160"/>
                  </a:lnTo>
                  <a:lnTo>
                    <a:pt x="776" y="2136"/>
                  </a:lnTo>
                  <a:lnTo>
                    <a:pt x="792" y="2114"/>
                  </a:lnTo>
                  <a:lnTo>
                    <a:pt x="810" y="2094"/>
                  </a:lnTo>
                  <a:lnTo>
                    <a:pt x="830" y="2074"/>
                  </a:lnTo>
                  <a:lnTo>
                    <a:pt x="854" y="2058"/>
                  </a:lnTo>
                  <a:lnTo>
                    <a:pt x="876" y="2044"/>
                  </a:lnTo>
                  <a:lnTo>
                    <a:pt x="902" y="2032"/>
                  </a:lnTo>
                  <a:lnTo>
                    <a:pt x="928" y="2022"/>
                  </a:lnTo>
                  <a:lnTo>
                    <a:pt x="956" y="2014"/>
                  </a:lnTo>
                  <a:lnTo>
                    <a:pt x="984" y="2010"/>
                  </a:lnTo>
                  <a:lnTo>
                    <a:pt x="1014" y="2008"/>
                  </a:lnTo>
                  <a:lnTo>
                    <a:pt x="1014" y="2008"/>
                  </a:lnTo>
                  <a:lnTo>
                    <a:pt x="1044" y="2010"/>
                  </a:lnTo>
                  <a:lnTo>
                    <a:pt x="1072" y="2014"/>
                  </a:lnTo>
                  <a:lnTo>
                    <a:pt x="1100" y="2022"/>
                  </a:lnTo>
                  <a:lnTo>
                    <a:pt x="1126" y="2032"/>
                  </a:lnTo>
                  <a:lnTo>
                    <a:pt x="1152" y="2044"/>
                  </a:lnTo>
                  <a:lnTo>
                    <a:pt x="1176" y="2058"/>
                  </a:lnTo>
                  <a:lnTo>
                    <a:pt x="1198" y="2074"/>
                  </a:lnTo>
                  <a:lnTo>
                    <a:pt x="1218" y="2094"/>
                  </a:lnTo>
                  <a:lnTo>
                    <a:pt x="1236" y="2114"/>
                  </a:lnTo>
                  <a:lnTo>
                    <a:pt x="1254" y="2136"/>
                  </a:lnTo>
                  <a:lnTo>
                    <a:pt x="1268" y="2160"/>
                  </a:lnTo>
                  <a:lnTo>
                    <a:pt x="1280" y="2184"/>
                  </a:lnTo>
                  <a:lnTo>
                    <a:pt x="1290" y="2212"/>
                  </a:lnTo>
                  <a:lnTo>
                    <a:pt x="1296" y="2238"/>
                  </a:lnTo>
                  <a:lnTo>
                    <a:pt x="1300" y="2268"/>
                  </a:lnTo>
                  <a:lnTo>
                    <a:pt x="1302" y="2296"/>
                  </a:lnTo>
                  <a:lnTo>
                    <a:pt x="1302" y="2296"/>
                  </a:lnTo>
                  <a:lnTo>
                    <a:pt x="1300" y="2328"/>
                  </a:lnTo>
                  <a:lnTo>
                    <a:pt x="1296" y="2360"/>
                  </a:lnTo>
                  <a:lnTo>
                    <a:pt x="1286" y="2392"/>
                  </a:lnTo>
                  <a:lnTo>
                    <a:pt x="1274" y="2422"/>
                  </a:lnTo>
                  <a:lnTo>
                    <a:pt x="1272" y="2424"/>
                  </a:lnTo>
                  <a:lnTo>
                    <a:pt x="1272" y="2424"/>
                  </a:lnTo>
                  <a:lnTo>
                    <a:pt x="1258" y="2454"/>
                  </a:lnTo>
                  <a:lnTo>
                    <a:pt x="1244" y="2486"/>
                  </a:lnTo>
                  <a:lnTo>
                    <a:pt x="1234" y="2514"/>
                  </a:lnTo>
                  <a:lnTo>
                    <a:pt x="1232" y="2524"/>
                  </a:lnTo>
                  <a:lnTo>
                    <a:pt x="1230" y="2534"/>
                  </a:lnTo>
                  <a:lnTo>
                    <a:pt x="1230" y="2534"/>
                  </a:lnTo>
                  <a:lnTo>
                    <a:pt x="1230" y="2542"/>
                  </a:lnTo>
                  <a:lnTo>
                    <a:pt x="1232" y="2550"/>
                  </a:lnTo>
                  <a:lnTo>
                    <a:pt x="1236" y="2558"/>
                  </a:lnTo>
                  <a:lnTo>
                    <a:pt x="1240" y="2566"/>
                  </a:lnTo>
                  <a:lnTo>
                    <a:pt x="1248" y="2574"/>
                  </a:lnTo>
                  <a:lnTo>
                    <a:pt x="1258" y="2578"/>
                  </a:lnTo>
                  <a:lnTo>
                    <a:pt x="1272" y="2582"/>
                  </a:lnTo>
                  <a:lnTo>
                    <a:pt x="1290" y="2584"/>
                  </a:lnTo>
                  <a:lnTo>
                    <a:pt x="2008" y="2584"/>
                  </a:lnTo>
                  <a:lnTo>
                    <a:pt x="2008" y="1866"/>
                  </a:lnTo>
                  <a:lnTo>
                    <a:pt x="2008" y="1866"/>
                  </a:lnTo>
                  <a:lnTo>
                    <a:pt x="2010" y="1846"/>
                  </a:lnTo>
                  <a:lnTo>
                    <a:pt x="2012" y="1828"/>
                  </a:lnTo>
                  <a:lnTo>
                    <a:pt x="2016" y="1812"/>
                  </a:lnTo>
                  <a:lnTo>
                    <a:pt x="2022" y="1796"/>
                  </a:lnTo>
                  <a:lnTo>
                    <a:pt x="2028" y="1780"/>
                  </a:lnTo>
                  <a:lnTo>
                    <a:pt x="2036" y="1768"/>
                  </a:lnTo>
                  <a:lnTo>
                    <a:pt x="2046" y="1756"/>
                  </a:lnTo>
                  <a:lnTo>
                    <a:pt x="2056" y="1744"/>
                  </a:lnTo>
                  <a:lnTo>
                    <a:pt x="2068" y="1736"/>
                  </a:lnTo>
                  <a:lnTo>
                    <a:pt x="2080" y="1726"/>
                  </a:lnTo>
                  <a:lnTo>
                    <a:pt x="2092" y="1720"/>
                  </a:lnTo>
                  <a:lnTo>
                    <a:pt x="2106" y="1714"/>
                  </a:lnTo>
                  <a:lnTo>
                    <a:pt x="2120" y="1710"/>
                  </a:lnTo>
                  <a:lnTo>
                    <a:pt x="2134" y="1706"/>
                  </a:lnTo>
                  <a:lnTo>
                    <a:pt x="2148" y="1704"/>
                  </a:lnTo>
                  <a:lnTo>
                    <a:pt x="2162" y="1704"/>
                  </a:lnTo>
                  <a:lnTo>
                    <a:pt x="2162" y="1704"/>
                  </a:lnTo>
                  <a:lnTo>
                    <a:pt x="2184" y="1706"/>
                  </a:lnTo>
                  <a:lnTo>
                    <a:pt x="2206" y="1710"/>
                  </a:lnTo>
                  <a:lnTo>
                    <a:pt x="2228" y="1718"/>
                  </a:lnTo>
                  <a:lnTo>
                    <a:pt x="2252" y="1726"/>
                  </a:lnTo>
                  <a:lnTo>
                    <a:pt x="2292" y="1744"/>
                  </a:lnTo>
                  <a:lnTo>
                    <a:pt x="2320" y="1758"/>
                  </a:lnTo>
                  <a:lnTo>
                    <a:pt x="2320" y="1758"/>
                  </a:lnTo>
                  <a:lnTo>
                    <a:pt x="2340" y="1766"/>
                  </a:lnTo>
                  <a:lnTo>
                    <a:pt x="2358" y="1772"/>
                  </a:lnTo>
                  <a:lnTo>
                    <a:pt x="2378" y="1774"/>
                  </a:lnTo>
                  <a:lnTo>
                    <a:pt x="2398" y="1776"/>
                  </a:lnTo>
                  <a:lnTo>
                    <a:pt x="2398" y="1776"/>
                  </a:lnTo>
                  <a:lnTo>
                    <a:pt x="2418" y="1774"/>
                  </a:lnTo>
                  <a:lnTo>
                    <a:pt x="2436" y="1772"/>
                  </a:lnTo>
                  <a:lnTo>
                    <a:pt x="2454" y="1768"/>
                  </a:lnTo>
                  <a:lnTo>
                    <a:pt x="2470" y="1760"/>
                  </a:lnTo>
                  <a:lnTo>
                    <a:pt x="2486" y="1754"/>
                  </a:lnTo>
                  <a:lnTo>
                    <a:pt x="2502" y="1744"/>
                  </a:lnTo>
                  <a:lnTo>
                    <a:pt x="2516" y="1734"/>
                  </a:lnTo>
                  <a:lnTo>
                    <a:pt x="2530" y="1722"/>
                  </a:lnTo>
                  <a:lnTo>
                    <a:pt x="2542" y="1708"/>
                  </a:lnTo>
                  <a:lnTo>
                    <a:pt x="2552" y="1694"/>
                  </a:lnTo>
                  <a:lnTo>
                    <a:pt x="2562" y="1678"/>
                  </a:lnTo>
                  <a:lnTo>
                    <a:pt x="2570" y="1662"/>
                  </a:lnTo>
                  <a:lnTo>
                    <a:pt x="2576" y="1646"/>
                  </a:lnTo>
                  <a:lnTo>
                    <a:pt x="2580" y="1628"/>
                  </a:lnTo>
                  <a:lnTo>
                    <a:pt x="2582" y="1610"/>
                  </a:lnTo>
                  <a:lnTo>
                    <a:pt x="2584" y="1590"/>
                  </a:lnTo>
                  <a:lnTo>
                    <a:pt x="2584" y="1590"/>
                  </a:lnTo>
                  <a:lnTo>
                    <a:pt x="2582" y="1572"/>
                  </a:lnTo>
                  <a:lnTo>
                    <a:pt x="2580" y="1554"/>
                  </a:lnTo>
                  <a:lnTo>
                    <a:pt x="2576" y="1536"/>
                  </a:lnTo>
                  <a:lnTo>
                    <a:pt x="2570" y="1518"/>
                  </a:lnTo>
                  <a:lnTo>
                    <a:pt x="2562" y="1502"/>
                  </a:lnTo>
                  <a:lnTo>
                    <a:pt x="2552" y="1488"/>
                  </a:lnTo>
                  <a:lnTo>
                    <a:pt x="2542" y="1472"/>
                  </a:lnTo>
                  <a:lnTo>
                    <a:pt x="2530" y="1460"/>
                  </a:lnTo>
                  <a:lnTo>
                    <a:pt x="2516" y="1448"/>
                  </a:lnTo>
                  <a:lnTo>
                    <a:pt x="2502" y="1438"/>
                  </a:lnTo>
                  <a:lnTo>
                    <a:pt x="2486" y="1428"/>
                  </a:lnTo>
                  <a:lnTo>
                    <a:pt x="2470" y="1420"/>
                  </a:lnTo>
                  <a:lnTo>
                    <a:pt x="2454" y="1414"/>
                  </a:lnTo>
                  <a:lnTo>
                    <a:pt x="2436" y="1410"/>
                  </a:lnTo>
                  <a:lnTo>
                    <a:pt x="2418" y="1406"/>
                  </a:lnTo>
                  <a:lnTo>
                    <a:pt x="2398" y="1406"/>
                  </a:lnTo>
                  <a:lnTo>
                    <a:pt x="2398" y="1406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" name="Google Shape;123;p7"/>
            <p:cNvGrpSpPr/>
            <p:nvPr/>
          </p:nvGrpSpPr>
          <p:grpSpPr>
            <a:xfrm>
              <a:off x="4425000" y="1980933"/>
              <a:ext cx="294002" cy="293454"/>
              <a:chOff x="4064000" y="6135688"/>
              <a:chExt cx="852488" cy="850900"/>
            </a:xfrm>
          </p:grpSpPr>
          <p:sp>
            <p:nvSpPr>
              <p:cNvPr id="124" name="Google Shape;124;p7"/>
              <p:cNvSpPr/>
              <p:nvPr/>
            </p:nvSpPr>
            <p:spPr>
              <a:xfrm>
                <a:off x="4064000" y="6135688"/>
                <a:ext cx="852488" cy="850900"/>
              </a:xfrm>
              <a:custGeom>
                <a:rect b="b" l="l" r="r" t="t"/>
                <a:pathLst>
                  <a:path extrusionOk="0" h="536" w="537">
                    <a:moveTo>
                      <a:pt x="529" y="80"/>
                    </a:moveTo>
                    <a:lnTo>
                      <a:pt x="456" y="7"/>
                    </a:lnTo>
                    <a:lnTo>
                      <a:pt x="456" y="7"/>
                    </a:lnTo>
                    <a:lnTo>
                      <a:pt x="452" y="3"/>
                    </a:lnTo>
                    <a:lnTo>
                      <a:pt x="447" y="1"/>
                    </a:lnTo>
                    <a:lnTo>
                      <a:pt x="442" y="0"/>
                    </a:lnTo>
                    <a:lnTo>
                      <a:pt x="437" y="0"/>
                    </a:lnTo>
                    <a:lnTo>
                      <a:pt x="432" y="0"/>
                    </a:lnTo>
                    <a:lnTo>
                      <a:pt x="427" y="2"/>
                    </a:lnTo>
                    <a:lnTo>
                      <a:pt x="422" y="5"/>
                    </a:lnTo>
                    <a:lnTo>
                      <a:pt x="417" y="8"/>
                    </a:lnTo>
                    <a:lnTo>
                      <a:pt x="367" y="59"/>
                    </a:lnTo>
                    <a:lnTo>
                      <a:pt x="43" y="383"/>
                    </a:lnTo>
                    <a:lnTo>
                      <a:pt x="0" y="536"/>
                    </a:lnTo>
                    <a:lnTo>
                      <a:pt x="153" y="494"/>
                    </a:lnTo>
                    <a:lnTo>
                      <a:pt x="478" y="169"/>
                    </a:lnTo>
                    <a:lnTo>
                      <a:pt x="528" y="119"/>
                    </a:lnTo>
                    <a:lnTo>
                      <a:pt x="528" y="119"/>
                    </a:lnTo>
                    <a:lnTo>
                      <a:pt x="531" y="115"/>
                    </a:lnTo>
                    <a:lnTo>
                      <a:pt x="534" y="110"/>
                    </a:lnTo>
                    <a:lnTo>
                      <a:pt x="536" y="105"/>
                    </a:lnTo>
                    <a:lnTo>
                      <a:pt x="537" y="99"/>
                    </a:lnTo>
                    <a:lnTo>
                      <a:pt x="536" y="94"/>
                    </a:lnTo>
                    <a:lnTo>
                      <a:pt x="535" y="89"/>
                    </a:lnTo>
                    <a:lnTo>
                      <a:pt x="533" y="85"/>
                    </a:lnTo>
                    <a:lnTo>
                      <a:pt x="529" y="80"/>
                    </a:lnTo>
                    <a:lnTo>
                      <a:pt x="529" y="8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5" name="Google Shape;125;p7"/>
              <p:cNvCxnSpPr/>
              <p:nvPr/>
            </p:nvCxnSpPr>
            <p:spPr>
              <a:xfrm>
                <a:off x="4646613" y="6229350"/>
                <a:ext cx="176213" cy="174625"/>
              </a:xfrm>
              <a:prstGeom prst="straightConnector1">
                <a:avLst/>
              </a:pr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p7"/>
              <p:cNvCxnSpPr/>
              <p:nvPr/>
            </p:nvCxnSpPr>
            <p:spPr>
              <a:xfrm flipH="1">
                <a:off x="4210050" y="6272213"/>
                <a:ext cx="479425" cy="481013"/>
              </a:xfrm>
              <a:prstGeom prst="straightConnector1">
                <a:avLst/>
              </a:pr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" name="Google Shape;127;p7"/>
              <p:cNvCxnSpPr/>
              <p:nvPr/>
            </p:nvCxnSpPr>
            <p:spPr>
              <a:xfrm flipH="1">
                <a:off x="4297363" y="6361113"/>
                <a:ext cx="481013" cy="479425"/>
              </a:xfrm>
              <a:prstGeom prst="straightConnector1">
                <a:avLst/>
              </a:pr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8" name="Google Shape;128;p7"/>
              <p:cNvSpPr/>
              <p:nvPr/>
            </p:nvSpPr>
            <p:spPr>
              <a:xfrm>
                <a:off x="4132263" y="6743700"/>
                <a:ext cx="174625" cy="176213"/>
              </a:xfrm>
              <a:custGeom>
                <a:rect b="b" l="l" r="r" t="t"/>
                <a:pathLst>
                  <a:path extrusionOk="0" h="111" w="110">
                    <a:moveTo>
                      <a:pt x="0" y="0"/>
                    </a:moveTo>
                    <a:lnTo>
                      <a:pt x="49" y="6"/>
                    </a:lnTo>
                    <a:lnTo>
                      <a:pt x="55" y="55"/>
                    </a:lnTo>
                    <a:lnTo>
                      <a:pt x="104" y="61"/>
                    </a:lnTo>
                    <a:lnTo>
                      <a:pt x="110" y="111"/>
                    </a:lnTo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9" name="Google Shape;129;p7"/>
              <p:cNvCxnSpPr/>
              <p:nvPr/>
            </p:nvCxnSpPr>
            <p:spPr>
              <a:xfrm flipH="1" rot="10800000">
                <a:off x="4149725" y="6269038"/>
                <a:ext cx="117475" cy="119063"/>
              </a:xfrm>
              <a:prstGeom prst="straightConnector1">
                <a:avLst/>
              </a:pr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7"/>
              <p:cNvCxnSpPr/>
              <p:nvPr/>
            </p:nvCxnSpPr>
            <p:spPr>
              <a:xfrm flipH="1" rot="10800000">
                <a:off x="4214813" y="6370638"/>
                <a:ext cx="82550" cy="8255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p7"/>
              <p:cNvCxnSpPr/>
              <p:nvPr/>
            </p:nvCxnSpPr>
            <p:spPr>
              <a:xfrm flipH="1" rot="10800000">
                <a:off x="4662488" y="6783388"/>
                <a:ext cx="119063" cy="119063"/>
              </a:xfrm>
              <a:prstGeom prst="straightConnector1">
                <a:avLst/>
              </a:pr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" name="Google Shape;132;p7"/>
              <p:cNvCxnSpPr/>
              <p:nvPr/>
            </p:nvCxnSpPr>
            <p:spPr>
              <a:xfrm flipH="1" rot="10800000">
                <a:off x="4597400" y="6753225"/>
                <a:ext cx="82550" cy="8255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4084638" y="6157913"/>
                <a:ext cx="369888" cy="368300"/>
              </a:xfrm>
              <a:custGeom>
                <a:rect b="b" l="l" r="r" t="t"/>
                <a:pathLst>
                  <a:path extrusionOk="0" h="232" w="233">
                    <a:moveTo>
                      <a:pt x="233" y="128"/>
                    </a:moveTo>
                    <a:lnTo>
                      <a:pt x="111" y="7"/>
                    </a:lnTo>
                    <a:lnTo>
                      <a:pt x="111" y="7"/>
                    </a:lnTo>
                    <a:lnTo>
                      <a:pt x="107" y="4"/>
                    </a:lnTo>
                    <a:lnTo>
                      <a:pt x="103" y="2"/>
                    </a:lnTo>
                    <a:lnTo>
                      <a:pt x="98" y="0"/>
                    </a:lnTo>
                    <a:lnTo>
                      <a:pt x="94" y="0"/>
                    </a:lnTo>
                    <a:lnTo>
                      <a:pt x="89" y="0"/>
                    </a:lnTo>
                    <a:lnTo>
                      <a:pt x="84" y="2"/>
                    </a:lnTo>
                    <a:lnTo>
                      <a:pt x="80" y="4"/>
                    </a:lnTo>
                    <a:lnTo>
                      <a:pt x="76" y="7"/>
                    </a:lnTo>
                    <a:lnTo>
                      <a:pt x="7" y="77"/>
                    </a:lnTo>
                    <a:lnTo>
                      <a:pt x="7" y="77"/>
                    </a:lnTo>
                    <a:lnTo>
                      <a:pt x="4" y="80"/>
                    </a:lnTo>
                    <a:lnTo>
                      <a:pt x="2" y="85"/>
                    </a:lnTo>
                    <a:lnTo>
                      <a:pt x="0" y="89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2" y="103"/>
                    </a:lnTo>
                    <a:lnTo>
                      <a:pt x="4" y="107"/>
                    </a:lnTo>
                    <a:lnTo>
                      <a:pt x="7" y="111"/>
                    </a:lnTo>
                    <a:lnTo>
                      <a:pt x="128" y="232"/>
                    </a:lnTo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4524375" y="6596063"/>
                <a:ext cx="368300" cy="369888"/>
              </a:xfrm>
              <a:custGeom>
                <a:rect b="b" l="l" r="r" t="t"/>
                <a:pathLst>
                  <a:path extrusionOk="0" h="233" w="232">
                    <a:moveTo>
                      <a:pt x="0" y="106"/>
                    </a:moveTo>
                    <a:lnTo>
                      <a:pt x="121" y="226"/>
                    </a:lnTo>
                    <a:lnTo>
                      <a:pt x="121" y="226"/>
                    </a:lnTo>
                    <a:lnTo>
                      <a:pt x="125" y="229"/>
                    </a:lnTo>
                    <a:lnTo>
                      <a:pt x="129" y="232"/>
                    </a:lnTo>
                    <a:lnTo>
                      <a:pt x="134" y="233"/>
                    </a:lnTo>
                    <a:lnTo>
                      <a:pt x="138" y="233"/>
                    </a:lnTo>
                    <a:lnTo>
                      <a:pt x="143" y="233"/>
                    </a:lnTo>
                    <a:lnTo>
                      <a:pt x="148" y="232"/>
                    </a:lnTo>
                    <a:lnTo>
                      <a:pt x="152" y="229"/>
                    </a:lnTo>
                    <a:lnTo>
                      <a:pt x="156" y="226"/>
                    </a:lnTo>
                    <a:lnTo>
                      <a:pt x="225" y="157"/>
                    </a:lnTo>
                    <a:lnTo>
                      <a:pt x="225" y="157"/>
                    </a:lnTo>
                    <a:lnTo>
                      <a:pt x="228" y="153"/>
                    </a:lnTo>
                    <a:lnTo>
                      <a:pt x="230" y="149"/>
                    </a:lnTo>
                    <a:lnTo>
                      <a:pt x="232" y="144"/>
                    </a:lnTo>
                    <a:lnTo>
                      <a:pt x="232" y="140"/>
                    </a:lnTo>
                    <a:lnTo>
                      <a:pt x="232" y="135"/>
                    </a:lnTo>
                    <a:lnTo>
                      <a:pt x="230" y="130"/>
                    </a:lnTo>
                    <a:lnTo>
                      <a:pt x="228" y="126"/>
                    </a:lnTo>
                    <a:lnTo>
                      <a:pt x="225" y="122"/>
                    </a:lnTo>
                    <a:lnTo>
                      <a:pt x="104" y="0"/>
                    </a:lnTo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" name="Google Shape;135;p7"/>
          <p:cNvGrpSpPr/>
          <p:nvPr/>
        </p:nvGrpSpPr>
        <p:grpSpPr>
          <a:xfrm>
            <a:off x="3944461" y="2214679"/>
            <a:ext cx="2401804" cy="2401804"/>
            <a:chOff x="2938925" y="1947647"/>
            <a:chExt cx="1801588" cy="1801588"/>
          </a:xfrm>
        </p:grpSpPr>
        <p:sp>
          <p:nvSpPr>
            <p:cNvPr id="136" name="Google Shape;136;p7"/>
            <p:cNvSpPr/>
            <p:nvPr/>
          </p:nvSpPr>
          <p:spPr>
            <a:xfrm rot="8100000">
              <a:off x="3202761" y="2211483"/>
              <a:ext cx="1273915" cy="1273915"/>
            </a:xfrm>
            <a:custGeom>
              <a:rect b="b" l="l" r="r" t="t"/>
              <a:pathLst>
                <a:path extrusionOk="0" h="2584" w="2584">
                  <a:moveTo>
                    <a:pt x="2398" y="1406"/>
                  </a:moveTo>
                  <a:lnTo>
                    <a:pt x="2398" y="1406"/>
                  </a:lnTo>
                  <a:lnTo>
                    <a:pt x="2378" y="1406"/>
                  </a:lnTo>
                  <a:lnTo>
                    <a:pt x="2358" y="1410"/>
                  </a:lnTo>
                  <a:lnTo>
                    <a:pt x="2340" y="1416"/>
                  </a:lnTo>
                  <a:lnTo>
                    <a:pt x="2320" y="1424"/>
                  </a:lnTo>
                  <a:lnTo>
                    <a:pt x="2320" y="1424"/>
                  </a:lnTo>
                  <a:lnTo>
                    <a:pt x="2292" y="1438"/>
                  </a:lnTo>
                  <a:lnTo>
                    <a:pt x="2252" y="1456"/>
                  </a:lnTo>
                  <a:lnTo>
                    <a:pt x="2228" y="1464"/>
                  </a:lnTo>
                  <a:lnTo>
                    <a:pt x="2206" y="1470"/>
                  </a:lnTo>
                  <a:lnTo>
                    <a:pt x="2184" y="1476"/>
                  </a:lnTo>
                  <a:lnTo>
                    <a:pt x="2162" y="1478"/>
                  </a:lnTo>
                  <a:lnTo>
                    <a:pt x="2162" y="1478"/>
                  </a:lnTo>
                  <a:lnTo>
                    <a:pt x="2148" y="1476"/>
                  </a:lnTo>
                  <a:lnTo>
                    <a:pt x="2134" y="1474"/>
                  </a:lnTo>
                  <a:lnTo>
                    <a:pt x="2120" y="1472"/>
                  </a:lnTo>
                  <a:lnTo>
                    <a:pt x="2106" y="1468"/>
                  </a:lnTo>
                  <a:lnTo>
                    <a:pt x="2092" y="1462"/>
                  </a:lnTo>
                  <a:lnTo>
                    <a:pt x="2080" y="1454"/>
                  </a:lnTo>
                  <a:lnTo>
                    <a:pt x="2068" y="1446"/>
                  </a:lnTo>
                  <a:lnTo>
                    <a:pt x="2056" y="1436"/>
                  </a:lnTo>
                  <a:lnTo>
                    <a:pt x="2046" y="1426"/>
                  </a:lnTo>
                  <a:lnTo>
                    <a:pt x="2036" y="1414"/>
                  </a:lnTo>
                  <a:lnTo>
                    <a:pt x="2028" y="1400"/>
                  </a:lnTo>
                  <a:lnTo>
                    <a:pt x="2022" y="1386"/>
                  </a:lnTo>
                  <a:lnTo>
                    <a:pt x="2016" y="1370"/>
                  </a:lnTo>
                  <a:lnTo>
                    <a:pt x="2012" y="1352"/>
                  </a:lnTo>
                  <a:lnTo>
                    <a:pt x="2010" y="1334"/>
                  </a:lnTo>
                  <a:lnTo>
                    <a:pt x="2008" y="1316"/>
                  </a:lnTo>
                  <a:lnTo>
                    <a:pt x="2008" y="576"/>
                  </a:lnTo>
                  <a:lnTo>
                    <a:pt x="1290" y="576"/>
                  </a:lnTo>
                  <a:lnTo>
                    <a:pt x="1290" y="576"/>
                  </a:lnTo>
                  <a:lnTo>
                    <a:pt x="1270" y="576"/>
                  </a:lnTo>
                  <a:lnTo>
                    <a:pt x="1252" y="572"/>
                  </a:lnTo>
                  <a:lnTo>
                    <a:pt x="1234" y="568"/>
                  </a:lnTo>
                  <a:lnTo>
                    <a:pt x="1220" y="562"/>
                  </a:lnTo>
                  <a:lnTo>
                    <a:pt x="1204" y="556"/>
                  </a:lnTo>
                  <a:lnTo>
                    <a:pt x="1192" y="548"/>
                  </a:lnTo>
                  <a:lnTo>
                    <a:pt x="1180" y="538"/>
                  </a:lnTo>
                  <a:lnTo>
                    <a:pt x="1168" y="528"/>
                  </a:lnTo>
                  <a:lnTo>
                    <a:pt x="1158" y="516"/>
                  </a:lnTo>
                  <a:lnTo>
                    <a:pt x="1150" y="504"/>
                  </a:lnTo>
                  <a:lnTo>
                    <a:pt x="1144" y="492"/>
                  </a:lnTo>
                  <a:lnTo>
                    <a:pt x="1138" y="478"/>
                  </a:lnTo>
                  <a:lnTo>
                    <a:pt x="1132" y="464"/>
                  </a:lnTo>
                  <a:lnTo>
                    <a:pt x="1130" y="450"/>
                  </a:lnTo>
                  <a:lnTo>
                    <a:pt x="1128" y="436"/>
                  </a:lnTo>
                  <a:lnTo>
                    <a:pt x="1128" y="422"/>
                  </a:lnTo>
                  <a:lnTo>
                    <a:pt x="1128" y="422"/>
                  </a:lnTo>
                  <a:lnTo>
                    <a:pt x="1128" y="402"/>
                  </a:lnTo>
                  <a:lnTo>
                    <a:pt x="1134" y="378"/>
                  </a:lnTo>
                  <a:lnTo>
                    <a:pt x="1140" y="356"/>
                  </a:lnTo>
                  <a:lnTo>
                    <a:pt x="1150" y="332"/>
                  </a:lnTo>
                  <a:lnTo>
                    <a:pt x="1168" y="292"/>
                  </a:lnTo>
                  <a:lnTo>
                    <a:pt x="1182" y="264"/>
                  </a:lnTo>
                  <a:lnTo>
                    <a:pt x="1182" y="264"/>
                  </a:lnTo>
                  <a:lnTo>
                    <a:pt x="1190" y="246"/>
                  </a:lnTo>
                  <a:lnTo>
                    <a:pt x="1194" y="226"/>
                  </a:lnTo>
                  <a:lnTo>
                    <a:pt x="1198" y="206"/>
                  </a:lnTo>
                  <a:lnTo>
                    <a:pt x="1200" y="186"/>
                  </a:lnTo>
                  <a:lnTo>
                    <a:pt x="1200" y="186"/>
                  </a:lnTo>
                  <a:lnTo>
                    <a:pt x="1198" y="166"/>
                  </a:lnTo>
                  <a:lnTo>
                    <a:pt x="1196" y="148"/>
                  </a:lnTo>
                  <a:lnTo>
                    <a:pt x="1190" y="130"/>
                  </a:lnTo>
                  <a:lnTo>
                    <a:pt x="1184" y="114"/>
                  </a:lnTo>
                  <a:lnTo>
                    <a:pt x="1176" y="98"/>
                  </a:lnTo>
                  <a:lnTo>
                    <a:pt x="1168" y="82"/>
                  </a:lnTo>
                  <a:lnTo>
                    <a:pt x="1156" y="68"/>
                  </a:lnTo>
                  <a:lnTo>
                    <a:pt x="1144" y="54"/>
                  </a:lnTo>
                  <a:lnTo>
                    <a:pt x="1132" y="42"/>
                  </a:lnTo>
                  <a:lnTo>
                    <a:pt x="1118" y="32"/>
                  </a:lnTo>
                  <a:lnTo>
                    <a:pt x="1102" y="22"/>
                  </a:lnTo>
                  <a:lnTo>
                    <a:pt x="1086" y="16"/>
                  </a:lnTo>
                  <a:lnTo>
                    <a:pt x="1070" y="8"/>
                  </a:lnTo>
                  <a:lnTo>
                    <a:pt x="1052" y="4"/>
                  </a:lnTo>
                  <a:lnTo>
                    <a:pt x="1032" y="2"/>
                  </a:lnTo>
                  <a:lnTo>
                    <a:pt x="1014" y="0"/>
                  </a:lnTo>
                  <a:lnTo>
                    <a:pt x="1014" y="0"/>
                  </a:lnTo>
                  <a:lnTo>
                    <a:pt x="996" y="2"/>
                  </a:lnTo>
                  <a:lnTo>
                    <a:pt x="976" y="4"/>
                  </a:lnTo>
                  <a:lnTo>
                    <a:pt x="960" y="8"/>
                  </a:lnTo>
                  <a:lnTo>
                    <a:pt x="942" y="16"/>
                  </a:lnTo>
                  <a:lnTo>
                    <a:pt x="926" y="22"/>
                  </a:lnTo>
                  <a:lnTo>
                    <a:pt x="910" y="32"/>
                  </a:lnTo>
                  <a:lnTo>
                    <a:pt x="896" y="42"/>
                  </a:lnTo>
                  <a:lnTo>
                    <a:pt x="884" y="54"/>
                  </a:lnTo>
                  <a:lnTo>
                    <a:pt x="872" y="68"/>
                  </a:lnTo>
                  <a:lnTo>
                    <a:pt x="860" y="82"/>
                  </a:lnTo>
                  <a:lnTo>
                    <a:pt x="852" y="98"/>
                  </a:lnTo>
                  <a:lnTo>
                    <a:pt x="844" y="114"/>
                  </a:lnTo>
                  <a:lnTo>
                    <a:pt x="838" y="130"/>
                  </a:lnTo>
                  <a:lnTo>
                    <a:pt x="832" y="148"/>
                  </a:lnTo>
                  <a:lnTo>
                    <a:pt x="830" y="166"/>
                  </a:lnTo>
                  <a:lnTo>
                    <a:pt x="830" y="186"/>
                  </a:lnTo>
                  <a:lnTo>
                    <a:pt x="830" y="186"/>
                  </a:lnTo>
                  <a:lnTo>
                    <a:pt x="830" y="206"/>
                  </a:lnTo>
                  <a:lnTo>
                    <a:pt x="834" y="226"/>
                  </a:lnTo>
                  <a:lnTo>
                    <a:pt x="840" y="246"/>
                  </a:lnTo>
                  <a:lnTo>
                    <a:pt x="846" y="264"/>
                  </a:lnTo>
                  <a:lnTo>
                    <a:pt x="846" y="264"/>
                  </a:lnTo>
                  <a:lnTo>
                    <a:pt x="862" y="292"/>
                  </a:lnTo>
                  <a:lnTo>
                    <a:pt x="880" y="332"/>
                  </a:lnTo>
                  <a:lnTo>
                    <a:pt x="888" y="356"/>
                  </a:lnTo>
                  <a:lnTo>
                    <a:pt x="894" y="378"/>
                  </a:lnTo>
                  <a:lnTo>
                    <a:pt x="900" y="402"/>
                  </a:lnTo>
                  <a:lnTo>
                    <a:pt x="902" y="422"/>
                  </a:lnTo>
                  <a:lnTo>
                    <a:pt x="902" y="422"/>
                  </a:lnTo>
                  <a:lnTo>
                    <a:pt x="900" y="436"/>
                  </a:lnTo>
                  <a:lnTo>
                    <a:pt x="898" y="450"/>
                  </a:lnTo>
                  <a:lnTo>
                    <a:pt x="896" y="464"/>
                  </a:lnTo>
                  <a:lnTo>
                    <a:pt x="890" y="478"/>
                  </a:lnTo>
                  <a:lnTo>
                    <a:pt x="884" y="492"/>
                  </a:lnTo>
                  <a:lnTo>
                    <a:pt x="878" y="504"/>
                  </a:lnTo>
                  <a:lnTo>
                    <a:pt x="870" y="516"/>
                  </a:lnTo>
                  <a:lnTo>
                    <a:pt x="860" y="528"/>
                  </a:lnTo>
                  <a:lnTo>
                    <a:pt x="850" y="538"/>
                  </a:lnTo>
                  <a:lnTo>
                    <a:pt x="836" y="548"/>
                  </a:lnTo>
                  <a:lnTo>
                    <a:pt x="824" y="556"/>
                  </a:lnTo>
                  <a:lnTo>
                    <a:pt x="810" y="562"/>
                  </a:lnTo>
                  <a:lnTo>
                    <a:pt x="794" y="568"/>
                  </a:lnTo>
                  <a:lnTo>
                    <a:pt x="776" y="572"/>
                  </a:lnTo>
                  <a:lnTo>
                    <a:pt x="758" y="576"/>
                  </a:lnTo>
                  <a:lnTo>
                    <a:pt x="738" y="576"/>
                  </a:lnTo>
                  <a:lnTo>
                    <a:pt x="0" y="576"/>
                  </a:lnTo>
                  <a:lnTo>
                    <a:pt x="0" y="1314"/>
                  </a:lnTo>
                  <a:lnTo>
                    <a:pt x="0" y="1314"/>
                  </a:lnTo>
                  <a:lnTo>
                    <a:pt x="2" y="1332"/>
                  </a:lnTo>
                  <a:lnTo>
                    <a:pt x="6" y="1346"/>
                  </a:lnTo>
                  <a:lnTo>
                    <a:pt x="10" y="1356"/>
                  </a:lnTo>
                  <a:lnTo>
                    <a:pt x="18" y="1364"/>
                  </a:lnTo>
                  <a:lnTo>
                    <a:pt x="26" y="1368"/>
                  </a:lnTo>
                  <a:lnTo>
                    <a:pt x="34" y="1372"/>
                  </a:lnTo>
                  <a:lnTo>
                    <a:pt x="42" y="1374"/>
                  </a:lnTo>
                  <a:lnTo>
                    <a:pt x="50" y="1374"/>
                  </a:lnTo>
                  <a:lnTo>
                    <a:pt x="50" y="1374"/>
                  </a:lnTo>
                  <a:lnTo>
                    <a:pt x="60" y="1374"/>
                  </a:lnTo>
                  <a:lnTo>
                    <a:pt x="70" y="1370"/>
                  </a:lnTo>
                  <a:lnTo>
                    <a:pt x="98" y="1360"/>
                  </a:lnTo>
                  <a:lnTo>
                    <a:pt x="130" y="1346"/>
                  </a:lnTo>
                  <a:lnTo>
                    <a:pt x="160" y="1332"/>
                  </a:lnTo>
                  <a:lnTo>
                    <a:pt x="162" y="1330"/>
                  </a:lnTo>
                  <a:lnTo>
                    <a:pt x="162" y="1330"/>
                  </a:lnTo>
                  <a:lnTo>
                    <a:pt x="192" y="1318"/>
                  </a:lnTo>
                  <a:lnTo>
                    <a:pt x="224" y="1310"/>
                  </a:lnTo>
                  <a:lnTo>
                    <a:pt x="256" y="1304"/>
                  </a:lnTo>
                  <a:lnTo>
                    <a:pt x="288" y="1302"/>
                  </a:lnTo>
                  <a:lnTo>
                    <a:pt x="288" y="1302"/>
                  </a:lnTo>
                  <a:lnTo>
                    <a:pt x="316" y="1304"/>
                  </a:lnTo>
                  <a:lnTo>
                    <a:pt x="346" y="1308"/>
                  </a:lnTo>
                  <a:lnTo>
                    <a:pt x="372" y="1314"/>
                  </a:lnTo>
                  <a:lnTo>
                    <a:pt x="400" y="1324"/>
                  </a:lnTo>
                  <a:lnTo>
                    <a:pt x="424" y="1336"/>
                  </a:lnTo>
                  <a:lnTo>
                    <a:pt x="448" y="1352"/>
                  </a:lnTo>
                  <a:lnTo>
                    <a:pt x="470" y="1368"/>
                  </a:lnTo>
                  <a:lnTo>
                    <a:pt x="490" y="1386"/>
                  </a:lnTo>
                  <a:lnTo>
                    <a:pt x="510" y="1406"/>
                  </a:lnTo>
                  <a:lnTo>
                    <a:pt x="526" y="1430"/>
                  </a:lnTo>
                  <a:lnTo>
                    <a:pt x="540" y="1452"/>
                  </a:lnTo>
                  <a:lnTo>
                    <a:pt x="552" y="1478"/>
                  </a:lnTo>
                  <a:lnTo>
                    <a:pt x="562" y="1504"/>
                  </a:lnTo>
                  <a:lnTo>
                    <a:pt x="570" y="1532"/>
                  </a:lnTo>
                  <a:lnTo>
                    <a:pt x="574" y="1560"/>
                  </a:lnTo>
                  <a:lnTo>
                    <a:pt x="576" y="1590"/>
                  </a:lnTo>
                  <a:lnTo>
                    <a:pt x="576" y="1590"/>
                  </a:lnTo>
                  <a:lnTo>
                    <a:pt x="574" y="1620"/>
                  </a:lnTo>
                  <a:lnTo>
                    <a:pt x="570" y="1648"/>
                  </a:lnTo>
                  <a:lnTo>
                    <a:pt x="562" y="1676"/>
                  </a:lnTo>
                  <a:lnTo>
                    <a:pt x="552" y="1702"/>
                  </a:lnTo>
                  <a:lnTo>
                    <a:pt x="540" y="1728"/>
                  </a:lnTo>
                  <a:lnTo>
                    <a:pt x="526" y="1752"/>
                  </a:lnTo>
                  <a:lnTo>
                    <a:pt x="510" y="1774"/>
                  </a:lnTo>
                  <a:lnTo>
                    <a:pt x="490" y="1794"/>
                  </a:lnTo>
                  <a:lnTo>
                    <a:pt x="470" y="1812"/>
                  </a:lnTo>
                  <a:lnTo>
                    <a:pt x="448" y="1830"/>
                  </a:lnTo>
                  <a:lnTo>
                    <a:pt x="424" y="1844"/>
                  </a:lnTo>
                  <a:lnTo>
                    <a:pt x="400" y="1856"/>
                  </a:lnTo>
                  <a:lnTo>
                    <a:pt x="372" y="1866"/>
                  </a:lnTo>
                  <a:lnTo>
                    <a:pt x="346" y="1872"/>
                  </a:lnTo>
                  <a:lnTo>
                    <a:pt x="316" y="1878"/>
                  </a:lnTo>
                  <a:lnTo>
                    <a:pt x="288" y="1878"/>
                  </a:lnTo>
                  <a:lnTo>
                    <a:pt x="288" y="1878"/>
                  </a:lnTo>
                  <a:lnTo>
                    <a:pt x="256" y="1876"/>
                  </a:lnTo>
                  <a:lnTo>
                    <a:pt x="224" y="1872"/>
                  </a:lnTo>
                  <a:lnTo>
                    <a:pt x="192" y="1862"/>
                  </a:lnTo>
                  <a:lnTo>
                    <a:pt x="162" y="1850"/>
                  </a:lnTo>
                  <a:lnTo>
                    <a:pt x="160" y="1848"/>
                  </a:lnTo>
                  <a:lnTo>
                    <a:pt x="160" y="1848"/>
                  </a:lnTo>
                  <a:lnTo>
                    <a:pt x="130" y="1834"/>
                  </a:lnTo>
                  <a:lnTo>
                    <a:pt x="98" y="1820"/>
                  </a:lnTo>
                  <a:lnTo>
                    <a:pt x="70" y="1810"/>
                  </a:lnTo>
                  <a:lnTo>
                    <a:pt x="60" y="1808"/>
                  </a:lnTo>
                  <a:lnTo>
                    <a:pt x="50" y="1806"/>
                  </a:lnTo>
                  <a:lnTo>
                    <a:pt x="50" y="1806"/>
                  </a:lnTo>
                  <a:lnTo>
                    <a:pt x="42" y="1806"/>
                  </a:lnTo>
                  <a:lnTo>
                    <a:pt x="34" y="1808"/>
                  </a:lnTo>
                  <a:lnTo>
                    <a:pt x="26" y="1812"/>
                  </a:lnTo>
                  <a:lnTo>
                    <a:pt x="18" y="1816"/>
                  </a:lnTo>
                  <a:lnTo>
                    <a:pt x="10" y="1824"/>
                  </a:lnTo>
                  <a:lnTo>
                    <a:pt x="6" y="1834"/>
                  </a:lnTo>
                  <a:lnTo>
                    <a:pt x="2" y="1848"/>
                  </a:lnTo>
                  <a:lnTo>
                    <a:pt x="0" y="1866"/>
                  </a:lnTo>
                  <a:lnTo>
                    <a:pt x="0" y="2584"/>
                  </a:lnTo>
                  <a:lnTo>
                    <a:pt x="738" y="2584"/>
                  </a:lnTo>
                  <a:lnTo>
                    <a:pt x="738" y="2584"/>
                  </a:lnTo>
                  <a:lnTo>
                    <a:pt x="756" y="2582"/>
                  </a:lnTo>
                  <a:lnTo>
                    <a:pt x="770" y="2578"/>
                  </a:lnTo>
                  <a:lnTo>
                    <a:pt x="780" y="2574"/>
                  </a:lnTo>
                  <a:lnTo>
                    <a:pt x="788" y="2566"/>
                  </a:lnTo>
                  <a:lnTo>
                    <a:pt x="792" y="2558"/>
                  </a:lnTo>
                  <a:lnTo>
                    <a:pt x="796" y="2550"/>
                  </a:lnTo>
                  <a:lnTo>
                    <a:pt x="798" y="2542"/>
                  </a:lnTo>
                  <a:lnTo>
                    <a:pt x="798" y="2534"/>
                  </a:lnTo>
                  <a:lnTo>
                    <a:pt x="798" y="2534"/>
                  </a:lnTo>
                  <a:lnTo>
                    <a:pt x="796" y="2524"/>
                  </a:lnTo>
                  <a:lnTo>
                    <a:pt x="794" y="2514"/>
                  </a:lnTo>
                  <a:lnTo>
                    <a:pt x="784" y="2486"/>
                  </a:lnTo>
                  <a:lnTo>
                    <a:pt x="770" y="2454"/>
                  </a:lnTo>
                  <a:lnTo>
                    <a:pt x="756" y="2424"/>
                  </a:lnTo>
                  <a:lnTo>
                    <a:pt x="754" y="2422"/>
                  </a:lnTo>
                  <a:lnTo>
                    <a:pt x="754" y="2422"/>
                  </a:lnTo>
                  <a:lnTo>
                    <a:pt x="742" y="2392"/>
                  </a:lnTo>
                  <a:lnTo>
                    <a:pt x="732" y="2360"/>
                  </a:lnTo>
                  <a:lnTo>
                    <a:pt x="728" y="2328"/>
                  </a:lnTo>
                  <a:lnTo>
                    <a:pt x="726" y="2296"/>
                  </a:lnTo>
                  <a:lnTo>
                    <a:pt x="726" y="2296"/>
                  </a:lnTo>
                  <a:lnTo>
                    <a:pt x="728" y="2268"/>
                  </a:lnTo>
                  <a:lnTo>
                    <a:pt x="732" y="2238"/>
                  </a:lnTo>
                  <a:lnTo>
                    <a:pt x="738" y="2212"/>
                  </a:lnTo>
                  <a:lnTo>
                    <a:pt x="748" y="2184"/>
                  </a:lnTo>
                  <a:lnTo>
                    <a:pt x="760" y="2160"/>
                  </a:lnTo>
                  <a:lnTo>
                    <a:pt x="776" y="2136"/>
                  </a:lnTo>
                  <a:lnTo>
                    <a:pt x="792" y="2114"/>
                  </a:lnTo>
                  <a:lnTo>
                    <a:pt x="810" y="2094"/>
                  </a:lnTo>
                  <a:lnTo>
                    <a:pt x="830" y="2074"/>
                  </a:lnTo>
                  <a:lnTo>
                    <a:pt x="854" y="2058"/>
                  </a:lnTo>
                  <a:lnTo>
                    <a:pt x="876" y="2044"/>
                  </a:lnTo>
                  <a:lnTo>
                    <a:pt x="902" y="2032"/>
                  </a:lnTo>
                  <a:lnTo>
                    <a:pt x="928" y="2022"/>
                  </a:lnTo>
                  <a:lnTo>
                    <a:pt x="956" y="2014"/>
                  </a:lnTo>
                  <a:lnTo>
                    <a:pt x="984" y="2010"/>
                  </a:lnTo>
                  <a:lnTo>
                    <a:pt x="1014" y="2008"/>
                  </a:lnTo>
                  <a:lnTo>
                    <a:pt x="1014" y="2008"/>
                  </a:lnTo>
                  <a:lnTo>
                    <a:pt x="1044" y="2010"/>
                  </a:lnTo>
                  <a:lnTo>
                    <a:pt x="1072" y="2014"/>
                  </a:lnTo>
                  <a:lnTo>
                    <a:pt x="1100" y="2022"/>
                  </a:lnTo>
                  <a:lnTo>
                    <a:pt x="1126" y="2032"/>
                  </a:lnTo>
                  <a:lnTo>
                    <a:pt x="1152" y="2044"/>
                  </a:lnTo>
                  <a:lnTo>
                    <a:pt x="1176" y="2058"/>
                  </a:lnTo>
                  <a:lnTo>
                    <a:pt x="1198" y="2074"/>
                  </a:lnTo>
                  <a:lnTo>
                    <a:pt x="1218" y="2094"/>
                  </a:lnTo>
                  <a:lnTo>
                    <a:pt x="1236" y="2114"/>
                  </a:lnTo>
                  <a:lnTo>
                    <a:pt x="1254" y="2136"/>
                  </a:lnTo>
                  <a:lnTo>
                    <a:pt x="1268" y="2160"/>
                  </a:lnTo>
                  <a:lnTo>
                    <a:pt x="1280" y="2184"/>
                  </a:lnTo>
                  <a:lnTo>
                    <a:pt x="1290" y="2212"/>
                  </a:lnTo>
                  <a:lnTo>
                    <a:pt x="1296" y="2238"/>
                  </a:lnTo>
                  <a:lnTo>
                    <a:pt x="1300" y="2268"/>
                  </a:lnTo>
                  <a:lnTo>
                    <a:pt x="1302" y="2296"/>
                  </a:lnTo>
                  <a:lnTo>
                    <a:pt x="1302" y="2296"/>
                  </a:lnTo>
                  <a:lnTo>
                    <a:pt x="1300" y="2328"/>
                  </a:lnTo>
                  <a:lnTo>
                    <a:pt x="1296" y="2360"/>
                  </a:lnTo>
                  <a:lnTo>
                    <a:pt x="1286" y="2392"/>
                  </a:lnTo>
                  <a:lnTo>
                    <a:pt x="1274" y="2422"/>
                  </a:lnTo>
                  <a:lnTo>
                    <a:pt x="1272" y="2424"/>
                  </a:lnTo>
                  <a:lnTo>
                    <a:pt x="1272" y="2424"/>
                  </a:lnTo>
                  <a:lnTo>
                    <a:pt x="1258" y="2454"/>
                  </a:lnTo>
                  <a:lnTo>
                    <a:pt x="1244" y="2486"/>
                  </a:lnTo>
                  <a:lnTo>
                    <a:pt x="1234" y="2514"/>
                  </a:lnTo>
                  <a:lnTo>
                    <a:pt x="1232" y="2524"/>
                  </a:lnTo>
                  <a:lnTo>
                    <a:pt x="1230" y="2534"/>
                  </a:lnTo>
                  <a:lnTo>
                    <a:pt x="1230" y="2534"/>
                  </a:lnTo>
                  <a:lnTo>
                    <a:pt x="1230" y="2542"/>
                  </a:lnTo>
                  <a:lnTo>
                    <a:pt x="1232" y="2550"/>
                  </a:lnTo>
                  <a:lnTo>
                    <a:pt x="1236" y="2558"/>
                  </a:lnTo>
                  <a:lnTo>
                    <a:pt x="1240" y="2566"/>
                  </a:lnTo>
                  <a:lnTo>
                    <a:pt x="1248" y="2574"/>
                  </a:lnTo>
                  <a:lnTo>
                    <a:pt x="1258" y="2578"/>
                  </a:lnTo>
                  <a:lnTo>
                    <a:pt x="1272" y="2582"/>
                  </a:lnTo>
                  <a:lnTo>
                    <a:pt x="1290" y="2584"/>
                  </a:lnTo>
                  <a:lnTo>
                    <a:pt x="2008" y="2584"/>
                  </a:lnTo>
                  <a:lnTo>
                    <a:pt x="2008" y="1866"/>
                  </a:lnTo>
                  <a:lnTo>
                    <a:pt x="2008" y="1866"/>
                  </a:lnTo>
                  <a:lnTo>
                    <a:pt x="2010" y="1846"/>
                  </a:lnTo>
                  <a:lnTo>
                    <a:pt x="2012" y="1828"/>
                  </a:lnTo>
                  <a:lnTo>
                    <a:pt x="2016" y="1812"/>
                  </a:lnTo>
                  <a:lnTo>
                    <a:pt x="2022" y="1796"/>
                  </a:lnTo>
                  <a:lnTo>
                    <a:pt x="2028" y="1780"/>
                  </a:lnTo>
                  <a:lnTo>
                    <a:pt x="2036" y="1768"/>
                  </a:lnTo>
                  <a:lnTo>
                    <a:pt x="2046" y="1756"/>
                  </a:lnTo>
                  <a:lnTo>
                    <a:pt x="2056" y="1744"/>
                  </a:lnTo>
                  <a:lnTo>
                    <a:pt x="2068" y="1736"/>
                  </a:lnTo>
                  <a:lnTo>
                    <a:pt x="2080" y="1726"/>
                  </a:lnTo>
                  <a:lnTo>
                    <a:pt x="2092" y="1720"/>
                  </a:lnTo>
                  <a:lnTo>
                    <a:pt x="2106" y="1714"/>
                  </a:lnTo>
                  <a:lnTo>
                    <a:pt x="2120" y="1710"/>
                  </a:lnTo>
                  <a:lnTo>
                    <a:pt x="2134" y="1706"/>
                  </a:lnTo>
                  <a:lnTo>
                    <a:pt x="2148" y="1704"/>
                  </a:lnTo>
                  <a:lnTo>
                    <a:pt x="2162" y="1704"/>
                  </a:lnTo>
                  <a:lnTo>
                    <a:pt x="2162" y="1704"/>
                  </a:lnTo>
                  <a:lnTo>
                    <a:pt x="2184" y="1706"/>
                  </a:lnTo>
                  <a:lnTo>
                    <a:pt x="2206" y="1710"/>
                  </a:lnTo>
                  <a:lnTo>
                    <a:pt x="2228" y="1718"/>
                  </a:lnTo>
                  <a:lnTo>
                    <a:pt x="2252" y="1726"/>
                  </a:lnTo>
                  <a:lnTo>
                    <a:pt x="2292" y="1744"/>
                  </a:lnTo>
                  <a:lnTo>
                    <a:pt x="2320" y="1758"/>
                  </a:lnTo>
                  <a:lnTo>
                    <a:pt x="2320" y="1758"/>
                  </a:lnTo>
                  <a:lnTo>
                    <a:pt x="2340" y="1766"/>
                  </a:lnTo>
                  <a:lnTo>
                    <a:pt x="2358" y="1772"/>
                  </a:lnTo>
                  <a:lnTo>
                    <a:pt x="2378" y="1774"/>
                  </a:lnTo>
                  <a:lnTo>
                    <a:pt x="2398" y="1776"/>
                  </a:lnTo>
                  <a:lnTo>
                    <a:pt x="2398" y="1776"/>
                  </a:lnTo>
                  <a:lnTo>
                    <a:pt x="2418" y="1774"/>
                  </a:lnTo>
                  <a:lnTo>
                    <a:pt x="2436" y="1772"/>
                  </a:lnTo>
                  <a:lnTo>
                    <a:pt x="2454" y="1768"/>
                  </a:lnTo>
                  <a:lnTo>
                    <a:pt x="2470" y="1760"/>
                  </a:lnTo>
                  <a:lnTo>
                    <a:pt x="2486" y="1754"/>
                  </a:lnTo>
                  <a:lnTo>
                    <a:pt x="2502" y="1744"/>
                  </a:lnTo>
                  <a:lnTo>
                    <a:pt x="2516" y="1734"/>
                  </a:lnTo>
                  <a:lnTo>
                    <a:pt x="2530" y="1722"/>
                  </a:lnTo>
                  <a:lnTo>
                    <a:pt x="2542" y="1708"/>
                  </a:lnTo>
                  <a:lnTo>
                    <a:pt x="2552" y="1694"/>
                  </a:lnTo>
                  <a:lnTo>
                    <a:pt x="2562" y="1678"/>
                  </a:lnTo>
                  <a:lnTo>
                    <a:pt x="2570" y="1662"/>
                  </a:lnTo>
                  <a:lnTo>
                    <a:pt x="2576" y="1646"/>
                  </a:lnTo>
                  <a:lnTo>
                    <a:pt x="2580" y="1628"/>
                  </a:lnTo>
                  <a:lnTo>
                    <a:pt x="2582" y="1610"/>
                  </a:lnTo>
                  <a:lnTo>
                    <a:pt x="2584" y="1590"/>
                  </a:lnTo>
                  <a:lnTo>
                    <a:pt x="2584" y="1590"/>
                  </a:lnTo>
                  <a:lnTo>
                    <a:pt x="2582" y="1572"/>
                  </a:lnTo>
                  <a:lnTo>
                    <a:pt x="2580" y="1554"/>
                  </a:lnTo>
                  <a:lnTo>
                    <a:pt x="2576" y="1536"/>
                  </a:lnTo>
                  <a:lnTo>
                    <a:pt x="2570" y="1518"/>
                  </a:lnTo>
                  <a:lnTo>
                    <a:pt x="2562" y="1502"/>
                  </a:lnTo>
                  <a:lnTo>
                    <a:pt x="2552" y="1488"/>
                  </a:lnTo>
                  <a:lnTo>
                    <a:pt x="2542" y="1472"/>
                  </a:lnTo>
                  <a:lnTo>
                    <a:pt x="2530" y="1460"/>
                  </a:lnTo>
                  <a:lnTo>
                    <a:pt x="2516" y="1448"/>
                  </a:lnTo>
                  <a:lnTo>
                    <a:pt x="2502" y="1438"/>
                  </a:lnTo>
                  <a:lnTo>
                    <a:pt x="2486" y="1428"/>
                  </a:lnTo>
                  <a:lnTo>
                    <a:pt x="2470" y="1420"/>
                  </a:lnTo>
                  <a:lnTo>
                    <a:pt x="2454" y="1414"/>
                  </a:lnTo>
                  <a:lnTo>
                    <a:pt x="2436" y="1410"/>
                  </a:lnTo>
                  <a:lnTo>
                    <a:pt x="2418" y="1406"/>
                  </a:lnTo>
                  <a:lnTo>
                    <a:pt x="2398" y="1406"/>
                  </a:lnTo>
                  <a:lnTo>
                    <a:pt x="2398" y="1406"/>
                  </a:lnTo>
                  <a:close/>
                </a:path>
              </a:pathLst>
            </a:custGeom>
            <a:solidFill>
              <a:srgbClr val="155D85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7" name="Google Shape;137;p7"/>
            <p:cNvGrpSpPr/>
            <p:nvPr/>
          </p:nvGrpSpPr>
          <p:grpSpPr>
            <a:xfrm>
              <a:off x="3690526" y="2669303"/>
              <a:ext cx="298384" cy="293454"/>
              <a:chOff x="5294313" y="6135688"/>
              <a:chExt cx="865188" cy="850900"/>
            </a:xfrm>
          </p:grpSpPr>
          <p:sp>
            <p:nvSpPr>
              <p:cNvPr id="138" name="Google Shape;138;p7"/>
              <p:cNvSpPr/>
              <p:nvPr/>
            </p:nvSpPr>
            <p:spPr>
              <a:xfrm>
                <a:off x="5495925" y="6199188"/>
                <a:ext cx="463550" cy="544513"/>
              </a:xfrm>
              <a:custGeom>
                <a:rect b="b" l="l" r="r" t="t"/>
                <a:pathLst>
                  <a:path extrusionOk="0" h="343" w="292">
                    <a:moveTo>
                      <a:pt x="292" y="0"/>
                    </a:moveTo>
                    <a:lnTo>
                      <a:pt x="292" y="0"/>
                    </a:lnTo>
                    <a:lnTo>
                      <a:pt x="292" y="170"/>
                    </a:lnTo>
                    <a:lnTo>
                      <a:pt x="292" y="170"/>
                    </a:lnTo>
                    <a:lnTo>
                      <a:pt x="291" y="177"/>
                    </a:lnTo>
                    <a:lnTo>
                      <a:pt x="290" y="186"/>
                    </a:lnTo>
                    <a:lnTo>
                      <a:pt x="287" y="195"/>
                    </a:lnTo>
                    <a:lnTo>
                      <a:pt x="283" y="206"/>
                    </a:lnTo>
                    <a:lnTo>
                      <a:pt x="278" y="217"/>
                    </a:lnTo>
                    <a:lnTo>
                      <a:pt x="272" y="229"/>
                    </a:lnTo>
                    <a:lnTo>
                      <a:pt x="264" y="242"/>
                    </a:lnTo>
                    <a:lnTo>
                      <a:pt x="256" y="255"/>
                    </a:lnTo>
                    <a:lnTo>
                      <a:pt x="246" y="267"/>
                    </a:lnTo>
                    <a:lnTo>
                      <a:pt x="235" y="281"/>
                    </a:lnTo>
                    <a:lnTo>
                      <a:pt x="223" y="293"/>
                    </a:lnTo>
                    <a:lnTo>
                      <a:pt x="210" y="305"/>
                    </a:lnTo>
                    <a:lnTo>
                      <a:pt x="196" y="316"/>
                    </a:lnTo>
                    <a:lnTo>
                      <a:pt x="180" y="326"/>
                    </a:lnTo>
                    <a:lnTo>
                      <a:pt x="164" y="335"/>
                    </a:lnTo>
                    <a:lnTo>
                      <a:pt x="146" y="343"/>
                    </a:lnTo>
                    <a:lnTo>
                      <a:pt x="146" y="343"/>
                    </a:lnTo>
                    <a:lnTo>
                      <a:pt x="129" y="335"/>
                    </a:lnTo>
                    <a:lnTo>
                      <a:pt x="111" y="326"/>
                    </a:lnTo>
                    <a:lnTo>
                      <a:pt x="96" y="316"/>
                    </a:lnTo>
                    <a:lnTo>
                      <a:pt x="82" y="305"/>
                    </a:lnTo>
                    <a:lnTo>
                      <a:pt x="69" y="293"/>
                    </a:lnTo>
                    <a:lnTo>
                      <a:pt x="57" y="281"/>
                    </a:lnTo>
                    <a:lnTo>
                      <a:pt x="46" y="267"/>
                    </a:lnTo>
                    <a:lnTo>
                      <a:pt x="36" y="255"/>
                    </a:lnTo>
                    <a:lnTo>
                      <a:pt x="28" y="242"/>
                    </a:lnTo>
                    <a:lnTo>
                      <a:pt x="20" y="229"/>
                    </a:lnTo>
                    <a:lnTo>
                      <a:pt x="14" y="217"/>
                    </a:lnTo>
                    <a:lnTo>
                      <a:pt x="9" y="206"/>
                    </a:lnTo>
                    <a:lnTo>
                      <a:pt x="5" y="195"/>
                    </a:lnTo>
                    <a:lnTo>
                      <a:pt x="2" y="186"/>
                    </a:lnTo>
                    <a:lnTo>
                      <a:pt x="0" y="177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5294313" y="6199188"/>
                <a:ext cx="865188" cy="334963"/>
              </a:xfrm>
              <a:custGeom>
                <a:rect b="b" l="l" r="r" t="t"/>
                <a:pathLst>
                  <a:path extrusionOk="0" h="211" w="545">
                    <a:moveTo>
                      <a:pt x="447" y="211"/>
                    </a:moveTo>
                    <a:lnTo>
                      <a:pt x="447" y="211"/>
                    </a:lnTo>
                    <a:lnTo>
                      <a:pt x="462" y="200"/>
                    </a:lnTo>
                    <a:lnTo>
                      <a:pt x="478" y="187"/>
                    </a:lnTo>
                    <a:lnTo>
                      <a:pt x="496" y="170"/>
                    </a:lnTo>
                    <a:lnTo>
                      <a:pt x="505" y="160"/>
                    </a:lnTo>
                    <a:lnTo>
                      <a:pt x="514" y="150"/>
                    </a:lnTo>
                    <a:lnTo>
                      <a:pt x="523" y="138"/>
                    </a:lnTo>
                    <a:lnTo>
                      <a:pt x="530" y="126"/>
                    </a:lnTo>
                    <a:lnTo>
                      <a:pt x="536" y="114"/>
                    </a:lnTo>
                    <a:lnTo>
                      <a:pt x="541" y="101"/>
                    </a:lnTo>
                    <a:lnTo>
                      <a:pt x="544" y="87"/>
                    </a:lnTo>
                    <a:lnTo>
                      <a:pt x="545" y="74"/>
                    </a:lnTo>
                    <a:lnTo>
                      <a:pt x="545" y="74"/>
                    </a:lnTo>
                    <a:lnTo>
                      <a:pt x="544" y="60"/>
                    </a:lnTo>
                    <a:lnTo>
                      <a:pt x="541" y="49"/>
                    </a:lnTo>
                    <a:lnTo>
                      <a:pt x="536" y="39"/>
                    </a:lnTo>
                    <a:lnTo>
                      <a:pt x="530" y="30"/>
                    </a:lnTo>
                    <a:lnTo>
                      <a:pt x="522" y="23"/>
                    </a:lnTo>
                    <a:lnTo>
                      <a:pt x="512" y="17"/>
                    </a:lnTo>
                    <a:lnTo>
                      <a:pt x="502" y="12"/>
                    </a:lnTo>
                    <a:lnTo>
                      <a:pt x="491" y="9"/>
                    </a:lnTo>
                    <a:lnTo>
                      <a:pt x="479" y="6"/>
                    </a:lnTo>
                    <a:lnTo>
                      <a:pt x="467" y="3"/>
                    </a:lnTo>
                    <a:lnTo>
                      <a:pt x="442" y="1"/>
                    </a:lnTo>
                    <a:lnTo>
                      <a:pt x="418" y="0"/>
                    </a:lnTo>
                    <a:lnTo>
                      <a:pt x="395" y="0"/>
                    </a:lnTo>
                    <a:lnTo>
                      <a:pt x="395" y="0"/>
                    </a:lnTo>
                    <a:lnTo>
                      <a:pt x="273" y="0"/>
                    </a:lnTo>
                    <a:lnTo>
                      <a:pt x="273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8" y="0"/>
                    </a:lnTo>
                    <a:lnTo>
                      <a:pt x="104" y="1"/>
                    </a:lnTo>
                    <a:lnTo>
                      <a:pt x="79" y="3"/>
                    </a:lnTo>
                    <a:lnTo>
                      <a:pt x="67" y="6"/>
                    </a:lnTo>
                    <a:lnTo>
                      <a:pt x="55" y="9"/>
                    </a:lnTo>
                    <a:lnTo>
                      <a:pt x="44" y="12"/>
                    </a:lnTo>
                    <a:lnTo>
                      <a:pt x="33" y="17"/>
                    </a:lnTo>
                    <a:lnTo>
                      <a:pt x="24" y="23"/>
                    </a:lnTo>
                    <a:lnTo>
                      <a:pt x="16" y="30"/>
                    </a:lnTo>
                    <a:lnTo>
                      <a:pt x="9" y="39"/>
                    </a:lnTo>
                    <a:lnTo>
                      <a:pt x="4" y="49"/>
                    </a:lnTo>
                    <a:lnTo>
                      <a:pt x="1" y="6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1" y="87"/>
                    </a:lnTo>
                    <a:lnTo>
                      <a:pt x="5" y="101"/>
                    </a:lnTo>
                    <a:lnTo>
                      <a:pt x="9" y="114"/>
                    </a:lnTo>
                    <a:lnTo>
                      <a:pt x="16" y="126"/>
                    </a:lnTo>
                    <a:lnTo>
                      <a:pt x="23" y="138"/>
                    </a:lnTo>
                    <a:lnTo>
                      <a:pt x="32" y="150"/>
                    </a:lnTo>
                    <a:lnTo>
                      <a:pt x="40" y="160"/>
                    </a:lnTo>
                    <a:lnTo>
                      <a:pt x="50" y="170"/>
                    </a:lnTo>
                    <a:lnTo>
                      <a:pt x="68" y="187"/>
                    </a:lnTo>
                    <a:lnTo>
                      <a:pt x="84" y="200"/>
                    </a:lnTo>
                    <a:lnTo>
                      <a:pt x="99" y="211"/>
                    </a:lnTo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0" name="Google Shape;140;p7"/>
              <p:cNvCxnSpPr/>
              <p:nvPr/>
            </p:nvCxnSpPr>
            <p:spPr>
              <a:xfrm>
                <a:off x="5495925" y="6135688"/>
                <a:ext cx="463550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7"/>
              <p:cNvCxnSpPr/>
              <p:nvPr/>
            </p:nvCxnSpPr>
            <p:spPr>
              <a:xfrm>
                <a:off x="5727700" y="6743700"/>
                <a:ext cx="0" cy="92075"/>
              </a:xfrm>
              <a:prstGeom prst="straightConnector1">
                <a:avLst/>
              </a:prstGeom>
              <a:solidFill>
                <a:srgbClr val="E15A5C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2" name="Google Shape;142;p7"/>
              <p:cNvSpPr/>
              <p:nvPr/>
            </p:nvSpPr>
            <p:spPr>
              <a:xfrm>
                <a:off x="5549900" y="6878638"/>
                <a:ext cx="355600" cy="107950"/>
              </a:xfrm>
              <a:custGeom>
                <a:rect b="b" l="l" r="r" t="t"/>
                <a:pathLst>
                  <a:path extrusionOk="0" h="68" w="224">
                    <a:moveTo>
                      <a:pt x="0" y="68"/>
                    </a:moveTo>
                    <a:lnTo>
                      <a:pt x="0" y="32"/>
                    </a:lnTo>
                    <a:lnTo>
                      <a:pt x="0" y="32"/>
                    </a:lnTo>
                    <a:lnTo>
                      <a:pt x="0" y="25"/>
                    </a:lnTo>
                    <a:lnTo>
                      <a:pt x="2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9" y="3"/>
                    </a:lnTo>
                    <a:lnTo>
                      <a:pt x="24" y="1"/>
                    </a:lnTo>
                    <a:lnTo>
                      <a:pt x="31" y="0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99" y="1"/>
                    </a:lnTo>
                    <a:lnTo>
                      <a:pt x="205" y="3"/>
                    </a:lnTo>
                    <a:lnTo>
                      <a:pt x="210" y="6"/>
                    </a:lnTo>
                    <a:lnTo>
                      <a:pt x="215" y="10"/>
                    </a:lnTo>
                    <a:lnTo>
                      <a:pt x="219" y="14"/>
                    </a:lnTo>
                    <a:lnTo>
                      <a:pt x="222" y="19"/>
                    </a:lnTo>
                    <a:lnTo>
                      <a:pt x="224" y="25"/>
                    </a:lnTo>
                    <a:lnTo>
                      <a:pt x="224" y="32"/>
                    </a:lnTo>
                    <a:lnTo>
                      <a:pt x="224" y="68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811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3" name="Google Shape;143;p7"/>
          <p:cNvSpPr/>
          <p:nvPr/>
        </p:nvSpPr>
        <p:spPr>
          <a:xfrm rot="5400000">
            <a:off x="441384" y="293406"/>
            <a:ext cx="936000" cy="349190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/>
          <p:nvPr/>
        </p:nvSpPr>
        <p:spPr>
          <a:xfrm rot="5400000">
            <a:off x="690107" y="445006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/>
          <p:nvPr/>
        </p:nvSpPr>
        <p:spPr>
          <a:xfrm rot="5400000">
            <a:off x="787229" y="445007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/>
          <p:nvPr/>
        </p:nvSpPr>
        <p:spPr>
          <a:xfrm>
            <a:off x="1425575" y="386715"/>
            <a:ext cx="866013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C5D5F"/>
              </a:buClr>
              <a:buSzPts val="3200"/>
              <a:buFont typeface="Arial"/>
              <a:buNone/>
            </a:pPr>
            <a:r>
              <a:rPr b="1" i="0" lang="zh-CN" sz="3200" u="none" cap="none" strike="noStrike">
                <a:solidFill>
                  <a:srgbClr val="5C5D5F"/>
                </a:solidFill>
                <a:latin typeface="Arial"/>
                <a:ea typeface="Arial"/>
                <a:cs typeface="Arial"/>
                <a:sym typeface="Arial"/>
              </a:rPr>
              <a:t>2. Create flowcharts (sequential) to solve basic problems </a:t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rot="5400000">
            <a:off x="441384" y="293406"/>
            <a:ext cx="936000" cy="349190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/>
          <p:nvPr/>
        </p:nvSpPr>
        <p:spPr>
          <a:xfrm rot="5400000">
            <a:off x="690107" y="445006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/>
          <p:nvPr/>
        </p:nvSpPr>
        <p:spPr>
          <a:xfrm rot="5400000">
            <a:off x="787229" y="445007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shot (47)"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0260" y="1279525"/>
            <a:ext cx="5262245" cy="5017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/>
        </p:nvSpPr>
        <p:spPr>
          <a:xfrm>
            <a:off x="455374" y="2752129"/>
            <a:ext cx="1267724" cy="377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865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Constants                                     </a:t>
            </a:r>
            <a:endParaRPr/>
          </a:p>
        </p:txBody>
      </p:sp>
      <p:sp>
        <p:nvSpPr>
          <p:cNvPr id="162" name="Google Shape;162;p9"/>
          <p:cNvSpPr txBox="1"/>
          <p:nvPr/>
        </p:nvSpPr>
        <p:spPr>
          <a:xfrm>
            <a:off x="2335960" y="3202457"/>
            <a:ext cx="1591020" cy="377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Characteristics </a:t>
            </a:r>
            <a:r>
              <a:rPr b="0" i="0" lang="zh-CN" sz="1865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</p:txBody>
      </p:sp>
      <p:sp>
        <p:nvSpPr>
          <p:cNvPr id="163" name="Google Shape;163;p9"/>
          <p:cNvSpPr txBox="1"/>
          <p:nvPr/>
        </p:nvSpPr>
        <p:spPr>
          <a:xfrm>
            <a:off x="6043565" y="4295309"/>
            <a:ext cx="1301648" cy="377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865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7270897" y="2866614"/>
            <a:ext cx="1591020" cy="377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Characteristics</a:t>
            </a:r>
            <a:r>
              <a:rPr b="0" i="0" lang="zh-CN" sz="1865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/>
          </a:p>
        </p:txBody>
      </p:sp>
      <p:sp>
        <p:nvSpPr>
          <p:cNvPr id="165" name="Google Shape;165;p9"/>
          <p:cNvSpPr/>
          <p:nvPr/>
        </p:nvSpPr>
        <p:spPr>
          <a:xfrm>
            <a:off x="7760335" y="3956050"/>
            <a:ext cx="3912870" cy="239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Values can be changed at any time during the course of the program. X + 4 = 7.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0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X is the variable value, and it can be changed</a:t>
            </a:r>
            <a:endParaRPr/>
          </a:p>
        </p:txBody>
      </p:sp>
      <p:sp>
        <p:nvSpPr>
          <p:cNvPr id="166" name="Google Shape;166;p9"/>
          <p:cNvSpPr/>
          <p:nvPr/>
        </p:nvSpPr>
        <p:spPr>
          <a:xfrm>
            <a:off x="1956440" y="2185503"/>
            <a:ext cx="2328772" cy="2329529"/>
          </a:xfrm>
          <a:custGeom>
            <a:rect b="b" l="l" r="r" t="t"/>
            <a:pathLst>
              <a:path extrusionOk="0" h="2628031" w="2628619">
                <a:moveTo>
                  <a:pt x="1316980" y="400615"/>
                </a:moveTo>
                <a:cubicBezTo>
                  <a:pt x="813885" y="400615"/>
                  <a:pt x="406046" y="809559"/>
                  <a:pt x="406046" y="1314016"/>
                </a:cubicBezTo>
                <a:cubicBezTo>
                  <a:pt x="406046" y="1818473"/>
                  <a:pt x="813885" y="2227417"/>
                  <a:pt x="1316980" y="2227417"/>
                </a:cubicBezTo>
                <a:cubicBezTo>
                  <a:pt x="1820075" y="2227417"/>
                  <a:pt x="2227914" y="1818473"/>
                  <a:pt x="2227914" y="1314016"/>
                </a:cubicBezTo>
                <a:cubicBezTo>
                  <a:pt x="2227914" y="809559"/>
                  <a:pt x="1820075" y="400615"/>
                  <a:pt x="1316980" y="400615"/>
                </a:cubicBezTo>
                <a:close/>
                <a:moveTo>
                  <a:pt x="1151586" y="0"/>
                </a:moveTo>
                <a:lnTo>
                  <a:pt x="1254227" y="145306"/>
                </a:lnTo>
                <a:lnTo>
                  <a:pt x="1316813" y="142801"/>
                </a:lnTo>
                <a:lnTo>
                  <a:pt x="1379399" y="145306"/>
                </a:lnTo>
                <a:lnTo>
                  <a:pt x="1482041" y="0"/>
                </a:lnTo>
                <a:lnTo>
                  <a:pt x="1522096" y="5011"/>
                </a:lnTo>
                <a:lnTo>
                  <a:pt x="1564654" y="12526"/>
                </a:lnTo>
                <a:lnTo>
                  <a:pt x="1617227" y="182885"/>
                </a:lnTo>
                <a:lnTo>
                  <a:pt x="1679813" y="200422"/>
                </a:lnTo>
                <a:lnTo>
                  <a:pt x="1707351" y="210443"/>
                </a:lnTo>
                <a:lnTo>
                  <a:pt x="1737392" y="220464"/>
                </a:lnTo>
                <a:lnTo>
                  <a:pt x="1880089" y="115243"/>
                </a:lnTo>
                <a:lnTo>
                  <a:pt x="1917640" y="132780"/>
                </a:lnTo>
                <a:lnTo>
                  <a:pt x="1955192" y="152822"/>
                </a:lnTo>
                <a:lnTo>
                  <a:pt x="1952689" y="333201"/>
                </a:lnTo>
                <a:lnTo>
                  <a:pt x="2002758" y="368275"/>
                </a:lnTo>
                <a:lnTo>
                  <a:pt x="2027792" y="388317"/>
                </a:lnTo>
                <a:lnTo>
                  <a:pt x="2052827" y="405854"/>
                </a:lnTo>
                <a:lnTo>
                  <a:pt x="2223061" y="348233"/>
                </a:lnTo>
                <a:lnTo>
                  <a:pt x="2253102" y="378296"/>
                </a:lnTo>
                <a:lnTo>
                  <a:pt x="2283144" y="408360"/>
                </a:lnTo>
                <a:lnTo>
                  <a:pt x="2225564" y="578718"/>
                </a:lnTo>
                <a:lnTo>
                  <a:pt x="2263116" y="626318"/>
                </a:lnTo>
                <a:lnTo>
                  <a:pt x="2298164" y="678929"/>
                </a:lnTo>
                <a:lnTo>
                  <a:pt x="2475909" y="676424"/>
                </a:lnTo>
                <a:lnTo>
                  <a:pt x="2495937" y="711498"/>
                </a:lnTo>
                <a:lnTo>
                  <a:pt x="2515964" y="749077"/>
                </a:lnTo>
                <a:lnTo>
                  <a:pt x="2408316" y="891877"/>
                </a:lnTo>
                <a:lnTo>
                  <a:pt x="2428343" y="952004"/>
                </a:lnTo>
                <a:lnTo>
                  <a:pt x="2438357" y="984572"/>
                </a:lnTo>
                <a:lnTo>
                  <a:pt x="2445868" y="1014636"/>
                </a:lnTo>
                <a:lnTo>
                  <a:pt x="2616102" y="1067246"/>
                </a:lnTo>
                <a:lnTo>
                  <a:pt x="2628619" y="1149920"/>
                </a:lnTo>
                <a:lnTo>
                  <a:pt x="2483419" y="1252637"/>
                </a:lnTo>
                <a:lnTo>
                  <a:pt x="2485923" y="1312763"/>
                </a:lnTo>
                <a:lnTo>
                  <a:pt x="2483419" y="1375395"/>
                </a:lnTo>
                <a:lnTo>
                  <a:pt x="2628619" y="1478111"/>
                </a:lnTo>
                <a:lnTo>
                  <a:pt x="2623612" y="1520701"/>
                </a:lnTo>
                <a:lnTo>
                  <a:pt x="2616102" y="1560785"/>
                </a:lnTo>
                <a:lnTo>
                  <a:pt x="2445868" y="1615901"/>
                </a:lnTo>
                <a:lnTo>
                  <a:pt x="2428343" y="1676028"/>
                </a:lnTo>
                <a:lnTo>
                  <a:pt x="2418330" y="1706091"/>
                </a:lnTo>
                <a:lnTo>
                  <a:pt x="2408316" y="1736154"/>
                </a:lnTo>
                <a:lnTo>
                  <a:pt x="2515964" y="1878955"/>
                </a:lnTo>
                <a:lnTo>
                  <a:pt x="2495937" y="1916534"/>
                </a:lnTo>
                <a:lnTo>
                  <a:pt x="2475909" y="1951608"/>
                </a:lnTo>
                <a:lnTo>
                  <a:pt x="2298164" y="1949102"/>
                </a:lnTo>
                <a:lnTo>
                  <a:pt x="2263116" y="2001713"/>
                </a:lnTo>
                <a:lnTo>
                  <a:pt x="2245592" y="2026766"/>
                </a:lnTo>
                <a:lnTo>
                  <a:pt x="2225564" y="2049313"/>
                </a:lnTo>
                <a:lnTo>
                  <a:pt x="2283144" y="2219672"/>
                </a:lnTo>
                <a:lnTo>
                  <a:pt x="2253102" y="2252240"/>
                </a:lnTo>
                <a:lnTo>
                  <a:pt x="2223061" y="2282304"/>
                </a:lnTo>
                <a:lnTo>
                  <a:pt x="2052827" y="2224682"/>
                </a:lnTo>
                <a:lnTo>
                  <a:pt x="2002758" y="2262261"/>
                </a:lnTo>
                <a:lnTo>
                  <a:pt x="1952689" y="2297335"/>
                </a:lnTo>
                <a:lnTo>
                  <a:pt x="1955192" y="2475210"/>
                </a:lnTo>
                <a:lnTo>
                  <a:pt x="1917640" y="2495252"/>
                </a:lnTo>
                <a:lnTo>
                  <a:pt x="1880089" y="2512789"/>
                </a:lnTo>
                <a:lnTo>
                  <a:pt x="1737392" y="2407567"/>
                </a:lnTo>
                <a:lnTo>
                  <a:pt x="1679813" y="2427609"/>
                </a:lnTo>
                <a:lnTo>
                  <a:pt x="1647268" y="2435125"/>
                </a:lnTo>
                <a:lnTo>
                  <a:pt x="1617227" y="2445146"/>
                </a:lnTo>
                <a:lnTo>
                  <a:pt x="1564654" y="2615505"/>
                </a:lnTo>
                <a:lnTo>
                  <a:pt x="1482041" y="2628031"/>
                </a:lnTo>
                <a:lnTo>
                  <a:pt x="1379399" y="2482725"/>
                </a:lnTo>
                <a:lnTo>
                  <a:pt x="1316813" y="2482725"/>
                </a:lnTo>
                <a:lnTo>
                  <a:pt x="1254227" y="2482725"/>
                </a:lnTo>
                <a:lnTo>
                  <a:pt x="1151586" y="2628031"/>
                </a:lnTo>
                <a:lnTo>
                  <a:pt x="1109027" y="2623021"/>
                </a:lnTo>
                <a:lnTo>
                  <a:pt x="1066469" y="2615505"/>
                </a:lnTo>
                <a:lnTo>
                  <a:pt x="1013896" y="2445146"/>
                </a:lnTo>
                <a:lnTo>
                  <a:pt x="953813" y="2427609"/>
                </a:lnTo>
                <a:lnTo>
                  <a:pt x="923772" y="2417588"/>
                </a:lnTo>
                <a:lnTo>
                  <a:pt x="896234" y="2407567"/>
                </a:lnTo>
                <a:lnTo>
                  <a:pt x="753538" y="2512789"/>
                </a:lnTo>
                <a:lnTo>
                  <a:pt x="715986" y="2495252"/>
                </a:lnTo>
                <a:lnTo>
                  <a:pt x="678434" y="2475210"/>
                </a:lnTo>
                <a:lnTo>
                  <a:pt x="680938" y="2297335"/>
                </a:lnTo>
                <a:lnTo>
                  <a:pt x="630869" y="2262261"/>
                </a:lnTo>
                <a:lnTo>
                  <a:pt x="605834" y="2242219"/>
                </a:lnTo>
                <a:lnTo>
                  <a:pt x="580800" y="2224682"/>
                </a:lnTo>
                <a:lnTo>
                  <a:pt x="410566" y="2282304"/>
                </a:lnTo>
                <a:lnTo>
                  <a:pt x="380524" y="2252240"/>
                </a:lnTo>
                <a:lnTo>
                  <a:pt x="350483" y="2219672"/>
                </a:lnTo>
                <a:lnTo>
                  <a:pt x="408062" y="2049313"/>
                </a:lnTo>
                <a:lnTo>
                  <a:pt x="370510" y="2001713"/>
                </a:lnTo>
                <a:lnTo>
                  <a:pt x="335462" y="1949102"/>
                </a:lnTo>
                <a:lnTo>
                  <a:pt x="157717" y="1951608"/>
                </a:lnTo>
                <a:lnTo>
                  <a:pt x="137690" y="1916534"/>
                </a:lnTo>
                <a:lnTo>
                  <a:pt x="117662" y="1878955"/>
                </a:lnTo>
                <a:lnTo>
                  <a:pt x="225310" y="1736154"/>
                </a:lnTo>
                <a:lnTo>
                  <a:pt x="205283" y="1676028"/>
                </a:lnTo>
                <a:lnTo>
                  <a:pt x="195269" y="1645964"/>
                </a:lnTo>
                <a:lnTo>
                  <a:pt x="187759" y="1615901"/>
                </a:lnTo>
                <a:lnTo>
                  <a:pt x="15021" y="1560785"/>
                </a:lnTo>
                <a:lnTo>
                  <a:pt x="0" y="1478111"/>
                </a:lnTo>
                <a:lnTo>
                  <a:pt x="150207" y="1375395"/>
                </a:lnTo>
                <a:lnTo>
                  <a:pt x="147703" y="1312763"/>
                </a:lnTo>
                <a:lnTo>
                  <a:pt x="150207" y="1252637"/>
                </a:lnTo>
                <a:lnTo>
                  <a:pt x="0" y="1149920"/>
                </a:lnTo>
                <a:lnTo>
                  <a:pt x="7510" y="1107331"/>
                </a:lnTo>
                <a:lnTo>
                  <a:pt x="15021" y="1067246"/>
                </a:lnTo>
                <a:lnTo>
                  <a:pt x="187759" y="1014636"/>
                </a:lnTo>
                <a:lnTo>
                  <a:pt x="205283" y="952004"/>
                </a:lnTo>
                <a:lnTo>
                  <a:pt x="215297" y="921941"/>
                </a:lnTo>
                <a:lnTo>
                  <a:pt x="225310" y="891877"/>
                </a:lnTo>
                <a:lnTo>
                  <a:pt x="117662" y="749077"/>
                </a:lnTo>
                <a:lnTo>
                  <a:pt x="137690" y="711498"/>
                </a:lnTo>
                <a:lnTo>
                  <a:pt x="157717" y="676424"/>
                </a:lnTo>
                <a:lnTo>
                  <a:pt x="335462" y="678929"/>
                </a:lnTo>
                <a:lnTo>
                  <a:pt x="370510" y="626318"/>
                </a:lnTo>
                <a:lnTo>
                  <a:pt x="388034" y="601266"/>
                </a:lnTo>
                <a:lnTo>
                  <a:pt x="408062" y="578718"/>
                </a:lnTo>
                <a:lnTo>
                  <a:pt x="350483" y="408360"/>
                </a:lnTo>
                <a:lnTo>
                  <a:pt x="380524" y="378296"/>
                </a:lnTo>
                <a:lnTo>
                  <a:pt x="410566" y="348233"/>
                </a:lnTo>
                <a:lnTo>
                  <a:pt x="580800" y="405854"/>
                </a:lnTo>
                <a:lnTo>
                  <a:pt x="630869" y="368275"/>
                </a:lnTo>
                <a:lnTo>
                  <a:pt x="680938" y="333201"/>
                </a:lnTo>
                <a:lnTo>
                  <a:pt x="678434" y="152822"/>
                </a:lnTo>
                <a:lnTo>
                  <a:pt x="715986" y="132780"/>
                </a:lnTo>
                <a:lnTo>
                  <a:pt x="753538" y="115243"/>
                </a:lnTo>
                <a:lnTo>
                  <a:pt x="896234" y="220464"/>
                </a:lnTo>
                <a:lnTo>
                  <a:pt x="953813" y="200422"/>
                </a:lnTo>
                <a:lnTo>
                  <a:pt x="983855" y="190401"/>
                </a:lnTo>
                <a:lnTo>
                  <a:pt x="1013896" y="182885"/>
                </a:lnTo>
                <a:lnTo>
                  <a:pt x="1066469" y="12526"/>
                </a:lnTo>
                <a:close/>
              </a:path>
            </a:pathLst>
          </a:custGeom>
          <a:solidFill>
            <a:srgbClr val="3B3838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5773293" y="3509803"/>
            <a:ext cx="1840700" cy="1841301"/>
          </a:xfrm>
          <a:custGeom>
            <a:rect b="b" l="l" r="r" t="t"/>
            <a:pathLst>
              <a:path extrusionOk="0" h="1487615" w="1487948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rgbClr val="155D8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73228" y="1925032"/>
            <a:ext cx="2031611" cy="2031069"/>
          </a:xfrm>
          <a:custGeom>
            <a:rect b="b" l="l" r="r" t="t"/>
            <a:pathLst>
              <a:path extrusionOk="0" h="2080525" w="2075647">
                <a:moveTo>
                  <a:pt x="1036488" y="349870"/>
                </a:moveTo>
                <a:cubicBezTo>
                  <a:pt x="655847" y="349870"/>
                  <a:pt x="347277" y="658371"/>
                  <a:pt x="347277" y="1038927"/>
                </a:cubicBezTo>
                <a:cubicBezTo>
                  <a:pt x="347277" y="1419483"/>
                  <a:pt x="655847" y="1727984"/>
                  <a:pt x="1036488" y="1727984"/>
                </a:cubicBezTo>
                <a:cubicBezTo>
                  <a:pt x="1417129" y="1727984"/>
                  <a:pt x="1725699" y="1419483"/>
                  <a:pt x="1725699" y="1038927"/>
                </a:cubicBezTo>
                <a:cubicBezTo>
                  <a:pt x="1725699" y="658371"/>
                  <a:pt x="1417129" y="349870"/>
                  <a:pt x="1036488" y="349870"/>
                </a:cubicBezTo>
                <a:close/>
                <a:moveTo>
                  <a:pt x="1096908" y="0"/>
                </a:moveTo>
                <a:lnTo>
                  <a:pt x="1138010" y="2569"/>
                </a:lnTo>
                <a:lnTo>
                  <a:pt x="1179112" y="7706"/>
                </a:lnTo>
                <a:lnTo>
                  <a:pt x="1230489" y="174661"/>
                </a:lnTo>
                <a:lnTo>
                  <a:pt x="1261315" y="182367"/>
                </a:lnTo>
                <a:lnTo>
                  <a:pt x="1292142" y="192641"/>
                </a:lnTo>
                <a:lnTo>
                  <a:pt x="1322968" y="200347"/>
                </a:lnTo>
                <a:lnTo>
                  <a:pt x="1353795" y="213190"/>
                </a:lnTo>
                <a:lnTo>
                  <a:pt x="1487376" y="100173"/>
                </a:lnTo>
                <a:lnTo>
                  <a:pt x="1523340" y="118153"/>
                </a:lnTo>
                <a:lnTo>
                  <a:pt x="1559304" y="138702"/>
                </a:lnTo>
                <a:lnTo>
                  <a:pt x="1538753" y="313363"/>
                </a:lnTo>
                <a:lnTo>
                  <a:pt x="1569580" y="333912"/>
                </a:lnTo>
                <a:lnTo>
                  <a:pt x="1595269" y="354460"/>
                </a:lnTo>
                <a:lnTo>
                  <a:pt x="1618388" y="375008"/>
                </a:lnTo>
                <a:lnTo>
                  <a:pt x="1644077" y="398125"/>
                </a:lnTo>
                <a:lnTo>
                  <a:pt x="1811054" y="344186"/>
                </a:lnTo>
                <a:lnTo>
                  <a:pt x="1836742" y="375008"/>
                </a:lnTo>
                <a:lnTo>
                  <a:pt x="1862431" y="405831"/>
                </a:lnTo>
                <a:lnTo>
                  <a:pt x="1777658" y="562512"/>
                </a:lnTo>
                <a:lnTo>
                  <a:pt x="1811054" y="619021"/>
                </a:lnTo>
                <a:lnTo>
                  <a:pt x="1823898" y="647275"/>
                </a:lnTo>
                <a:lnTo>
                  <a:pt x="1839311" y="678097"/>
                </a:lnTo>
                <a:lnTo>
                  <a:pt x="2019132" y="693508"/>
                </a:lnTo>
                <a:lnTo>
                  <a:pt x="2031976" y="732037"/>
                </a:lnTo>
                <a:lnTo>
                  <a:pt x="2042252" y="770565"/>
                </a:lnTo>
                <a:lnTo>
                  <a:pt x="1900964" y="881013"/>
                </a:lnTo>
                <a:lnTo>
                  <a:pt x="1906102" y="914404"/>
                </a:lnTo>
                <a:lnTo>
                  <a:pt x="1911240" y="945226"/>
                </a:lnTo>
                <a:lnTo>
                  <a:pt x="1913808" y="981186"/>
                </a:lnTo>
                <a:lnTo>
                  <a:pt x="1913808" y="1014577"/>
                </a:lnTo>
                <a:lnTo>
                  <a:pt x="2075647" y="1096771"/>
                </a:lnTo>
                <a:lnTo>
                  <a:pt x="2073078" y="1135299"/>
                </a:lnTo>
                <a:lnTo>
                  <a:pt x="2067941" y="1173827"/>
                </a:lnTo>
                <a:lnTo>
                  <a:pt x="1893257" y="1225198"/>
                </a:lnTo>
                <a:lnTo>
                  <a:pt x="1885551" y="1258589"/>
                </a:lnTo>
                <a:lnTo>
                  <a:pt x="1875275" y="1289412"/>
                </a:lnTo>
                <a:lnTo>
                  <a:pt x="1865000" y="1320235"/>
                </a:lnTo>
                <a:lnTo>
                  <a:pt x="1854724" y="1351057"/>
                </a:lnTo>
                <a:lnTo>
                  <a:pt x="1975461" y="1494896"/>
                </a:lnTo>
                <a:lnTo>
                  <a:pt x="1957479" y="1528287"/>
                </a:lnTo>
                <a:lnTo>
                  <a:pt x="1942066" y="1559110"/>
                </a:lnTo>
                <a:lnTo>
                  <a:pt x="1754538" y="1538561"/>
                </a:lnTo>
                <a:lnTo>
                  <a:pt x="1736556" y="1564247"/>
                </a:lnTo>
                <a:lnTo>
                  <a:pt x="1716005" y="1592501"/>
                </a:lnTo>
                <a:lnTo>
                  <a:pt x="1692886" y="1615618"/>
                </a:lnTo>
                <a:lnTo>
                  <a:pt x="1672335" y="1641303"/>
                </a:lnTo>
                <a:lnTo>
                  <a:pt x="1728850" y="1821102"/>
                </a:lnTo>
                <a:lnTo>
                  <a:pt x="1700592" y="1844219"/>
                </a:lnTo>
                <a:lnTo>
                  <a:pt x="1672335" y="1864767"/>
                </a:lnTo>
                <a:lnTo>
                  <a:pt x="1507927" y="1774868"/>
                </a:lnTo>
                <a:lnTo>
                  <a:pt x="1451412" y="1808259"/>
                </a:lnTo>
                <a:lnTo>
                  <a:pt x="1420585" y="1823670"/>
                </a:lnTo>
                <a:lnTo>
                  <a:pt x="1392328" y="1839081"/>
                </a:lnTo>
                <a:lnTo>
                  <a:pt x="1374346" y="2026586"/>
                </a:lnTo>
                <a:lnTo>
                  <a:pt x="1340950" y="2039428"/>
                </a:lnTo>
                <a:lnTo>
                  <a:pt x="1307555" y="2047134"/>
                </a:lnTo>
                <a:lnTo>
                  <a:pt x="1186818" y="1898158"/>
                </a:lnTo>
                <a:lnTo>
                  <a:pt x="1155992" y="1903295"/>
                </a:lnTo>
                <a:lnTo>
                  <a:pt x="1122596" y="1908432"/>
                </a:lnTo>
                <a:lnTo>
                  <a:pt x="1091770" y="1911001"/>
                </a:lnTo>
                <a:lnTo>
                  <a:pt x="1058375" y="1911001"/>
                </a:lnTo>
                <a:lnTo>
                  <a:pt x="971033" y="2080525"/>
                </a:lnTo>
                <a:lnTo>
                  <a:pt x="935069" y="2077957"/>
                </a:lnTo>
                <a:lnTo>
                  <a:pt x="901674" y="2072819"/>
                </a:lnTo>
                <a:lnTo>
                  <a:pt x="845158" y="1890452"/>
                </a:lnTo>
                <a:lnTo>
                  <a:pt x="814332" y="1882747"/>
                </a:lnTo>
                <a:lnTo>
                  <a:pt x="780937" y="1875041"/>
                </a:lnTo>
                <a:lnTo>
                  <a:pt x="750110" y="1864767"/>
                </a:lnTo>
                <a:lnTo>
                  <a:pt x="719284" y="1851924"/>
                </a:lnTo>
                <a:lnTo>
                  <a:pt x="577996" y="1975215"/>
                </a:lnTo>
                <a:lnTo>
                  <a:pt x="544601" y="1959803"/>
                </a:lnTo>
                <a:lnTo>
                  <a:pt x="511205" y="1939255"/>
                </a:lnTo>
                <a:lnTo>
                  <a:pt x="531756" y="1754319"/>
                </a:lnTo>
                <a:lnTo>
                  <a:pt x="506068" y="1733771"/>
                </a:lnTo>
                <a:lnTo>
                  <a:pt x="480379" y="1713223"/>
                </a:lnTo>
                <a:lnTo>
                  <a:pt x="454690" y="1690106"/>
                </a:lnTo>
                <a:lnTo>
                  <a:pt x="431570" y="1669557"/>
                </a:lnTo>
                <a:lnTo>
                  <a:pt x="254318" y="1726065"/>
                </a:lnTo>
                <a:lnTo>
                  <a:pt x="231198" y="1697811"/>
                </a:lnTo>
                <a:lnTo>
                  <a:pt x="208079" y="1666989"/>
                </a:lnTo>
                <a:lnTo>
                  <a:pt x="297989" y="1505170"/>
                </a:lnTo>
                <a:lnTo>
                  <a:pt x="264594" y="1446093"/>
                </a:lnTo>
                <a:lnTo>
                  <a:pt x="249181" y="1417839"/>
                </a:lnTo>
                <a:lnTo>
                  <a:pt x="236336" y="1387017"/>
                </a:lnTo>
                <a:lnTo>
                  <a:pt x="51378" y="1371606"/>
                </a:lnTo>
                <a:lnTo>
                  <a:pt x="41102" y="1338214"/>
                </a:lnTo>
                <a:lnTo>
                  <a:pt x="30827" y="1302255"/>
                </a:lnTo>
                <a:lnTo>
                  <a:pt x="172114" y="1184101"/>
                </a:lnTo>
                <a:lnTo>
                  <a:pt x="166977" y="1153279"/>
                </a:lnTo>
                <a:lnTo>
                  <a:pt x="164408" y="1119888"/>
                </a:lnTo>
                <a:lnTo>
                  <a:pt x="161839" y="1086497"/>
                </a:lnTo>
                <a:lnTo>
                  <a:pt x="159270" y="1053105"/>
                </a:lnTo>
                <a:lnTo>
                  <a:pt x="0" y="970912"/>
                </a:lnTo>
                <a:lnTo>
                  <a:pt x="2569" y="929815"/>
                </a:lnTo>
                <a:lnTo>
                  <a:pt x="7707" y="893855"/>
                </a:lnTo>
                <a:lnTo>
                  <a:pt x="179821" y="842484"/>
                </a:lnTo>
                <a:lnTo>
                  <a:pt x="187528" y="811662"/>
                </a:lnTo>
                <a:lnTo>
                  <a:pt x="200372" y="778271"/>
                </a:lnTo>
                <a:lnTo>
                  <a:pt x="210647" y="747448"/>
                </a:lnTo>
                <a:lnTo>
                  <a:pt x="220923" y="714057"/>
                </a:lnTo>
                <a:lnTo>
                  <a:pt x="105324" y="577924"/>
                </a:lnTo>
                <a:lnTo>
                  <a:pt x="123306" y="544533"/>
                </a:lnTo>
                <a:lnTo>
                  <a:pt x="141288" y="511141"/>
                </a:lnTo>
                <a:lnTo>
                  <a:pt x="321109" y="529121"/>
                </a:lnTo>
                <a:lnTo>
                  <a:pt x="339091" y="503436"/>
                </a:lnTo>
                <a:lnTo>
                  <a:pt x="359642" y="477750"/>
                </a:lnTo>
                <a:lnTo>
                  <a:pt x="380193" y="449496"/>
                </a:lnTo>
                <a:lnTo>
                  <a:pt x="403313" y="426379"/>
                </a:lnTo>
                <a:lnTo>
                  <a:pt x="349366" y="259424"/>
                </a:lnTo>
                <a:lnTo>
                  <a:pt x="380193" y="233738"/>
                </a:lnTo>
                <a:lnTo>
                  <a:pt x="411019" y="205484"/>
                </a:lnTo>
                <a:lnTo>
                  <a:pt x="567720" y="292815"/>
                </a:lnTo>
                <a:lnTo>
                  <a:pt x="624236" y="259424"/>
                </a:lnTo>
                <a:lnTo>
                  <a:pt x="655062" y="244012"/>
                </a:lnTo>
                <a:lnTo>
                  <a:pt x="683320" y="231170"/>
                </a:lnTo>
                <a:lnTo>
                  <a:pt x="698733" y="53940"/>
                </a:lnTo>
                <a:lnTo>
                  <a:pt x="737266" y="41097"/>
                </a:lnTo>
                <a:lnTo>
                  <a:pt x="775799" y="30823"/>
                </a:lnTo>
                <a:lnTo>
                  <a:pt x="886260" y="166956"/>
                </a:lnTo>
                <a:lnTo>
                  <a:pt x="919656" y="161819"/>
                </a:lnTo>
                <a:lnTo>
                  <a:pt x="953051" y="159250"/>
                </a:lnTo>
                <a:lnTo>
                  <a:pt x="983877" y="156682"/>
                </a:lnTo>
                <a:lnTo>
                  <a:pt x="1017273" y="154113"/>
                </a:lnTo>
                <a:close/>
              </a:path>
            </a:pathLst>
          </a:custGeom>
          <a:solidFill>
            <a:srgbClr val="155D85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6938313" y="1925491"/>
            <a:ext cx="2223462" cy="2224191"/>
          </a:xfrm>
          <a:custGeom>
            <a:rect b="b" l="l" r="r" t="t"/>
            <a:pathLst>
              <a:path extrusionOk="0" h="1487615" w="1487948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rgbClr val="3B3838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1425575" y="386715"/>
            <a:ext cx="657225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C5D5F"/>
              </a:buClr>
              <a:buSzPts val="3200"/>
              <a:buFont typeface="Arial"/>
              <a:buNone/>
            </a:pPr>
            <a:r>
              <a:rPr b="1" i="0" lang="zh-CN" sz="3200" u="none" cap="none" strike="noStrike">
                <a:solidFill>
                  <a:srgbClr val="5C5D5F"/>
                </a:solidFill>
                <a:latin typeface="Arial"/>
                <a:ea typeface="Arial"/>
                <a:cs typeface="Arial"/>
                <a:sym typeface="Arial"/>
              </a:rPr>
              <a:t>3. Distinguish between variables and constants </a:t>
            </a:r>
            <a:endParaRPr/>
          </a:p>
        </p:txBody>
      </p:sp>
      <p:sp>
        <p:nvSpPr>
          <p:cNvPr id="171" name="Google Shape;171;p9"/>
          <p:cNvSpPr/>
          <p:nvPr/>
        </p:nvSpPr>
        <p:spPr>
          <a:xfrm rot="5400000">
            <a:off x="441384" y="293406"/>
            <a:ext cx="936000" cy="349190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9"/>
          <p:cNvSpPr/>
          <p:nvPr/>
        </p:nvSpPr>
        <p:spPr>
          <a:xfrm rot="5400000">
            <a:off x="690107" y="445006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/>
          <p:nvPr/>
        </p:nvSpPr>
        <p:spPr>
          <a:xfrm rot="5400000">
            <a:off x="787229" y="445007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189230" y="4515485"/>
            <a:ext cx="4231005" cy="1751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8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Throughout the program, values cannot be changed. E.g., x + y = 8.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8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8 is a constant value that cannot be changed.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150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300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450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/>
          <p:nvPr/>
        </p:nvSpPr>
        <p:spPr>
          <a:xfrm>
            <a:off x="1425575" y="386715"/>
            <a:ext cx="1946275" cy="590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C5D5F"/>
              </a:buClr>
              <a:buSzPts val="3200"/>
              <a:buFont typeface="Arial"/>
              <a:buNone/>
            </a:pPr>
            <a:r>
              <a:rPr b="1" i="0" lang="zh-CN" sz="3200" u="none" cap="none" strike="noStrike">
                <a:solidFill>
                  <a:srgbClr val="5C5D5F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  <a:endParaRPr/>
          </a:p>
        </p:txBody>
      </p:sp>
      <p:sp>
        <p:nvSpPr>
          <p:cNvPr id="181" name="Google Shape;181;p10"/>
          <p:cNvSpPr/>
          <p:nvPr/>
        </p:nvSpPr>
        <p:spPr>
          <a:xfrm rot="5400000">
            <a:off x="441384" y="293406"/>
            <a:ext cx="936000" cy="349190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 rot="5400000">
            <a:off x="690107" y="445006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/>
          <p:nvPr/>
        </p:nvSpPr>
        <p:spPr>
          <a:xfrm rot="5400000">
            <a:off x="787229" y="445007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1425575" y="1772285"/>
            <a:ext cx="796226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8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Constants</a:t>
            </a:r>
            <a:endParaRPr b="0" i="0" sz="1800" u="none" cap="none" strike="noStrike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8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Use constants when you want to declare something that won’t be changed midway through your program's execution.</a:t>
            </a:r>
            <a:endParaRPr/>
          </a:p>
        </p:txBody>
      </p:sp>
      <p:sp>
        <p:nvSpPr>
          <p:cNvPr id="185" name="Google Shape;185;p10"/>
          <p:cNvSpPr/>
          <p:nvPr/>
        </p:nvSpPr>
        <p:spPr>
          <a:xfrm>
            <a:off x="1425575" y="3903980"/>
            <a:ext cx="796226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8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b="0" i="0" sz="1800" u="none" cap="none" strike="noStrike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8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Use variables to store data that may or may not change during the running of the program.</a:t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/>
        </p:nvSpPr>
        <p:spPr>
          <a:xfrm>
            <a:off x="1342436" y="2306090"/>
            <a:ext cx="950712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4003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335"/>
              <a:buFont typeface="Arial"/>
              <a:buChar char="•"/>
            </a:pPr>
            <a:r>
              <a:rPr b="0" i="0" lang="zh-CN" sz="1335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What is an identifier? Python Identifier is the name we give to identify a variable, function, class, module or other object.</a:t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1426845" y="300355"/>
            <a:ext cx="786384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C5D5F"/>
              </a:buClr>
              <a:buSzPts val="3200"/>
              <a:buFont typeface="Arial"/>
              <a:buNone/>
            </a:pPr>
            <a:r>
              <a:rPr b="1" i="0" lang="zh-CN" sz="3200" u="none" cap="none" strike="noStrike">
                <a:solidFill>
                  <a:srgbClr val="5C5D5F"/>
                </a:solidFill>
                <a:latin typeface="Arial"/>
                <a:ea typeface="Arial"/>
                <a:cs typeface="Arial"/>
                <a:sym typeface="Arial"/>
              </a:rPr>
              <a:t>Demonstrate an understanding of the rules to be followed when naming identifiers. </a:t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 rot="5400000">
            <a:off x="441384" y="293406"/>
            <a:ext cx="936000" cy="349190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1"/>
          <p:cNvSpPr/>
          <p:nvPr/>
        </p:nvSpPr>
        <p:spPr>
          <a:xfrm rot="5400000">
            <a:off x="690107" y="445006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 rot="5400000">
            <a:off x="787229" y="445007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shot (45)" id="196" name="Google Shape;1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0205" y="2937510"/>
            <a:ext cx="5208905" cy="335788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/>
          <p:nvPr/>
        </p:nvSpPr>
        <p:spPr>
          <a:xfrm>
            <a:off x="7377430" y="3154045"/>
            <a:ext cx="4448175" cy="2666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4003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335"/>
              <a:buFont typeface="Arial"/>
              <a:buChar char="•"/>
            </a:pPr>
            <a:r>
              <a:rPr b="0" i="0" lang="zh-CN" sz="1335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Identifiers are case-sensitive, meaning that "myVar" is not the same as "myvar".</a:t>
            </a:r>
            <a:endParaRPr/>
          </a:p>
          <a:p>
            <a:pPr indent="-228600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335"/>
              <a:buFont typeface="Arial"/>
              <a:buChar char="•"/>
            </a:pPr>
            <a:r>
              <a:rPr b="0" i="0" lang="zh-CN" sz="1335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It is important to follow these rules when naming identifiers in Python to avoid syntax errors and to ensure that the code is clear and easy to read. It is also a good idea to use descriptive and meaningful names for identifiers to make the code more self-explanatory.</a:t>
            </a:r>
            <a:endParaRPr/>
          </a:p>
        </p:txBody>
      </p:sp>
      <p:sp>
        <p:nvSpPr>
          <p:cNvPr id="198" name="Google Shape;198;p11"/>
          <p:cNvSpPr txBox="1"/>
          <p:nvPr/>
        </p:nvSpPr>
        <p:spPr>
          <a:xfrm>
            <a:off x="10723245" y="725170"/>
            <a:ext cx="3098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/>
          <p:nvPr/>
        </p:nvSpPr>
        <p:spPr>
          <a:xfrm>
            <a:off x="1906905" y="401320"/>
            <a:ext cx="7105015" cy="55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1" lang="zh-C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Recommend appropriate data types that should be used to store given data.</a:t>
            </a:r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1906905" y="1069975"/>
            <a:ext cx="76327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4003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335"/>
              <a:buFont typeface="Arial"/>
              <a:buChar char="•"/>
            </a:pPr>
            <a:r>
              <a:rPr lang="zh-CN" sz="1335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A list of student names: The appropriate data type to store this data would be a list, as it allows for the storage of multiple values in a single variable.</a:t>
            </a:r>
            <a:endParaRPr/>
          </a:p>
          <a:p>
            <a:pPr indent="-143827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335"/>
              <a:buFont typeface="Arial"/>
              <a:buNone/>
            </a:pPr>
            <a:r>
              <a:t/>
            </a:r>
            <a:endParaRPr sz="1335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335"/>
              <a:buFont typeface="Arial"/>
              <a:buChar char="•"/>
            </a:pPr>
            <a:r>
              <a:rPr lang="zh-CN" sz="1335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A customer's phone number: The appropriate data type to store this data would be a string, as phone numbers can contain letters and symbols in addition to numbers.</a:t>
            </a:r>
            <a:endParaRPr/>
          </a:p>
          <a:p>
            <a:pPr indent="-143827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335"/>
              <a:buFont typeface="Arial"/>
              <a:buNone/>
            </a:pPr>
            <a:r>
              <a:t/>
            </a:r>
            <a:endParaRPr sz="1335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335"/>
              <a:buFont typeface="Arial"/>
              <a:buChar char="•"/>
            </a:pPr>
            <a:r>
              <a:rPr lang="zh-CN" sz="1335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A list of purchase prices: The appropriate data type to store this data would be a list of floats, as purchase prices may contain decimal points.</a:t>
            </a:r>
            <a:endParaRPr/>
          </a:p>
          <a:p>
            <a:pPr indent="-228600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335"/>
              <a:buFont typeface="Arial"/>
              <a:buChar char="•"/>
            </a:pPr>
            <a:r>
              <a:rPr lang="zh-CN" sz="1335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A user's password: The appropriate data type to store this data would be a string, as passwords can contain letters, numbers, and special characters. It is also important to store passwords in a secure way, such as by hashing them before storing them.</a:t>
            </a:r>
            <a:endParaRPr/>
          </a:p>
          <a:p>
            <a:pPr indent="-228600" lvl="0" marL="24003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B3838"/>
              </a:buClr>
              <a:buSzPts val="1335"/>
              <a:buFont typeface="Arial"/>
              <a:buChar char="•"/>
            </a:pPr>
            <a:r>
              <a:rPr lang="zh-CN" sz="1335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A list of Boolean values (True or False): The appropriate data type to store this data would be a list of Booleans.</a:t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