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&#27604;&#22914;wangqi@shtdtech.com&#65292;&#30331;&#24405;&#36134;&#21495;&#26159;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Gerrit使用说明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2020-10-08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review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9762480" cy="50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从CHANGES tab页面查看需要review的提交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04880" y="4408560"/>
            <a:ext cx="2769480" cy="50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添加reviewer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25" name="图片 124"/>
          <p:cNvPicPr/>
          <p:nvPr/>
        </p:nvPicPr>
        <p:blipFill>
          <a:blip r:embed="rId2"/>
          <a:stretch/>
        </p:blipFill>
        <p:spPr>
          <a:xfrm>
            <a:off x="390240" y="3100680"/>
            <a:ext cx="10856520" cy="68832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 flipH="1">
            <a:off x="1188000" y="2834640"/>
            <a:ext cx="227880" cy="34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图片 126"/>
          <p:cNvPicPr/>
          <p:nvPr/>
        </p:nvPicPr>
        <p:blipFill>
          <a:blip r:embed="rId3"/>
          <a:stretch/>
        </p:blipFill>
        <p:spPr>
          <a:xfrm>
            <a:off x="3566160" y="4480560"/>
            <a:ext cx="2447280" cy="1923480"/>
          </a:xfrm>
          <a:prstGeom prst="rect">
            <a:avLst/>
          </a:prstGeom>
          <a:ln>
            <a:noFill/>
          </a:ln>
        </p:spPr>
      </p:pic>
      <p:sp>
        <p:nvSpPr>
          <p:cNvPr id="128" name="CustomShape 5"/>
          <p:cNvSpPr/>
          <p:nvPr/>
        </p:nvSpPr>
        <p:spPr>
          <a:xfrm flipH="1">
            <a:off x="5174640" y="4023360"/>
            <a:ext cx="585000" cy="75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review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1511280"/>
            <a:ext cx="410472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查看具体的改到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31" name="Picture 3"/>
          <p:cNvPicPr/>
          <p:nvPr/>
        </p:nvPicPr>
        <p:blipFill>
          <a:blip r:embed="rId2"/>
          <a:stretch/>
        </p:blipFill>
        <p:spPr>
          <a:xfrm>
            <a:off x="1006560" y="2043000"/>
            <a:ext cx="7873200" cy="177732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838080" y="3821040"/>
            <a:ext cx="410472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添加comment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33" name="图片 132"/>
          <p:cNvPicPr/>
          <p:nvPr/>
        </p:nvPicPr>
        <p:blipFill>
          <a:blip r:embed="rId3"/>
          <a:stretch/>
        </p:blipFill>
        <p:spPr>
          <a:xfrm>
            <a:off x="548640" y="4385520"/>
            <a:ext cx="3748680" cy="1466280"/>
          </a:xfrm>
          <a:prstGeom prst="rect">
            <a:avLst/>
          </a:prstGeom>
          <a:ln>
            <a:noFill/>
          </a:ln>
        </p:spPr>
      </p:pic>
      <p:pic>
        <p:nvPicPr>
          <p:cNvPr id="134" name="图片 133"/>
          <p:cNvPicPr/>
          <p:nvPr/>
        </p:nvPicPr>
        <p:blipFill>
          <a:blip r:embed="rId4"/>
          <a:stretch/>
        </p:blipFill>
        <p:spPr>
          <a:xfrm>
            <a:off x="4656240" y="4663440"/>
            <a:ext cx="7047720" cy="177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Review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952560" y="1525680"/>
            <a:ext cx="474732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通过REPLY做+1-1+2-2操作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952560" y="4560120"/>
            <a:ext cx="474732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快捷+2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38" name="Picture 6"/>
          <p:cNvPicPr/>
          <p:nvPr/>
        </p:nvPicPr>
        <p:blipFill>
          <a:blip r:embed="rId2"/>
          <a:stretch/>
        </p:blipFill>
        <p:spPr>
          <a:xfrm>
            <a:off x="952560" y="5064120"/>
            <a:ext cx="5358600" cy="494640"/>
          </a:xfrm>
          <a:prstGeom prst="rect">
            <a:avLst/>
          </a:prstGeom>
          <a:ln>
            <a:noFill/>
          </a:ln>
        </p:spPr>
      </p:pic>
      <p:sp>
        <p:nvSpPr>
          <p:cNvPr id="139" name="CustomShape 4"/>
          <p:cNvSpPr/>
          <p:nvPr/>
        </p:nvSpPr>
        <p:spPr>
          <a:xfrm flipH="1">
            <a:off x="2571120" y="4783320"/>
            <a:ext cx="285120" cy="445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图片 139"/>
          <p:cNvPicPr/>
          <p:nvPr/>
        </p:nvPicPr>
        <p:blipFill>
          <a:blip r:embed="rId3"/>
          <a:stretch/>
        </p:blipFill>
        <p:spPr>
          <a:xfrm>
            <a:off x="1031400" y="1971360"/>
            <a:ext cx="6009120" cy="25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Review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9762480" cy="63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通过+2之后，入库“submit”，入库之前推荐先做”Rebase”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43" name="图片 142"/>
          <p:cNvPicPr/>
          <p:nvPr/>
        </p:nvPicPr>
        <p:blipFill>
          <a:blip r:embed="rId2"/>
          <a:stretch/>
        </p:blipFill>
        <p:spPr>
          <a:xfrm>
            <a:off x="4114800" y="4480560"/>
            <a:ext cx="4457160" cy="59940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 flipH="1">
            <a:off x="5211720" y="4206600"/>
            <a:ext cx="270720" cy="54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 flipH="1">
            <a:off x="6129360" y="4117680"/>
            <a:ext cx="270720" cy="54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其它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需要有创建项目的权限，请钉钉@我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Reviewer设置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在.git/config增加以下内容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[remote "review"]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        pushurl = ssh://wangqi@192.168.4.147:29418/autolabor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        push = HEAD:refs/for/master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        receivepack = git receive-pack --reviewer wangqi --reviewer glc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运行：git push review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问题1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Windows上遇到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“fatal: the remote end hung up unexpectedly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 fatal: early EOF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 fatal: index-pack failed”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解决：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git config --global core.compression 1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账号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690560"/>
            <a:ext cx="10514880" cy="96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账号是每个人</a:t>
            </a:r>
            <a:r>
              <a:rPr lang="zh-CN" altLang="en-US" sz="2800" b="0" strike="noStrike" spc="-1" dirty="0" smtClean="0">
                <a:solidFill>
                  <a:srgbClr val="000000"/>
                </a:solidFill>
                <a:latin typeface="Calibri"/>
              </a:rPr>
              <a:t>名字全拼 </a:t>
            </a:r>
            <a:r>
              <a:rPr lang="en-US" altLang="zh-CN" sz="2800" b="0" strike="noStrike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zh-CN" altLang="en-US" sz="2800" b="0" strike="noStrike" spc="-1" dirty="0" smtClean="0">
                <a:solidFill>
                  <a:srgbClr val="000000"/>
                </a:solidFill>
                <a:latin typeface="Calibri"/>
              </a:rPr>
              <a:t>两个字</a:t>
            </a:r>
            <a:r>
              <a:rPr lang="en-US" altLang="zh-CN" sz="2800" b="0" strike="noStrike" spc="-1" dirty="0" err="1" smtClean="0">
                <a:solidFill>
                  <a:srgbClr val="000000"/>
                </a:solidFill>
                <a:latin typeface="Calibri"/>
              </a:rPr>
              <a:t>wangqi</a:t>
            </a:r>
            <a:r>
              <a:rPr lang="en-US" altLang="zh-CN" sz="28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r>
              <a:rPr lang="zh-CN" altLang="en-US" sz="2800" b="0" strike="noStrike" spc="-1" dirty="0" smtClean="0">
                <a:solidFill>
                  <a:srgbClr val="000000"/>
                </a:solidFill>
                <a:latin typeface="Calibri"/>
              </a:rPr>
              <a:t>或首字母（三个字</a:t>
            </a:r>
            <a:r>
              <a:rPr lang="en-US" altLang="zh-CN" sz="2800" b="0" strike="noStrike" spc="-1" dirty="0" err="1" smtClean="0">
                <a:solidFill>
                  <a:srgbClr val="000000"/>
                </a:solidFill>
                <a:latin typeface="Calibri"/>
              </a:rPr>
              <a:t>glc</a:t>
            </a:r>
            <a:r>
              <a:rPr lang="zh-CN" altLang="en-US" sz="2800" b="0" strike="noStrike" spc="-1" dirty="0" smtClean="0">
                <a:solidFill>
                  <a:srgbClr val="000000"/>
                </a:solidFill>
                <a:latin typeface="Calibri"/>
              </a:rPr>
              <a:t>）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，</a:t>
            </a:r>
            <a:r>
              <a:rPr lang="en-US" sz="2800" b="0" u="sng" strike="noStrike" spc="-1" dirty="0" err="1">
                <a:solidFill>
                  <a:srgbClr val="0563C1"/>
                </a:solidFill>
                <a:uFillTx/>
                <a:latin typeface="Calibri"/>
                <a:hlinkClick r:id="rId2"/>
              </a:rPr>
              <a:t>比如</a:t>
            </a:r>
            <a:r>
              <a:rPr lang="en-US" sz="2800" b="0" u="sng" strike="noStrike" spc="-1" dirty="0" err="1" smtClean="0">
                <a:solidFill>
                  <a:srgbClr val="0563C1"/>
                </a:solidFill>
                <a:uFillTx/>
                <a:latin typeface="Calibri"/>
                <a:hlinkClick r:id="rId2"/>
              </a:rPr>
              <a:t>wangqi</a:t>
            </a:r>
            <a:r>
              <a:rPr lang="en-US" sz="2800" b="0" u="sng" strike="noStrike" spc="-1" dirty="0" err="1" smtClean="0">
                <a:solidFill>
                  <a:srgbClr val="0563C1"/>
                </a:solidFill>
                <a:uFillTx/>
                <a:latin typeface="Calibri"/>
                <a:hlinkClick r:id="rId2"/>
              </a:rPr>
              <a:t>，</a:t>
            </a:r>
            <a:r>
              <a:rPr lang="en-US" sz="2800" b="0" u="sng" strike="noStrike" spc="-1" dirty="0" err="1">
                <a:solidFill>
                  <a:srgbClr val="0563C1"/>
                </a:solidFill>
                <a:uFillTx/>
                <a:latin typeface="Calibri"/>
                <a:hlinkClick r:id="rId2"/>
              </a:rPr>
              <a:t>登录账号是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wangqi，密码是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账号+”.123”，如需要修改密码，请大家钉钉我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Email设定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6559560" cy="160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连接：http://192.168.4.147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第一次登录会出现右边的登录框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输入用户名和密码，进入主界面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838080" y="3379320"/>
            <a:ext cx="41331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点击右上角</a:t>
            </a:r>
            <a:r>
              <a:rPr lang="en-US" sz="2800" b="0" strike="noStrike" spc="-1">
                <a:solidFill>
                  <a:srgbClr val="CE181E"/>
                </a:solidFill>
                <a:latin typeface="Calibri"/>
                <a:ea typeface="DejaVu Sans"/>
              </a:rPr>
              <a:t>红色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区域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83" name="图片 82"/>
          <p:cNvPicPr/>
          <p:nvPr/>
        </p:nvPicPr>
        <p:blipFill>
          <a:blip r:embed="rId2"/>
          <a:stretch/>
        </p:blipFill>
        <p:spPr>
          <a:xfrm>
            <a:off x="6400800" y="365040"/>
            <a:ext cx="5725800" cy="2085120"/>
          </a:xfrm>
          <a:prstGeom prst="rect">
            <a:avLst/>
          </a:prstGeom>
          <a:ln>
            <a:noFill/>
          </a:ln>
        </p:spPr>
      </p:pic>
      <p:pic>
        <p:nvPicPr>
          <p:cNvPr id="84" name="图片 83"/>
          <p:cNvPicPr/>
          <p:nvPr/>
        </p:nvPicPr>
        <p:blipFill>
          <a:blip r:embed="rId3"/>
          <a:stretch/>
        </p:blipFill>
        <p:spPr>
          <a:xfrm>
            <a:off x="7637400" y="3292200"/>
            <a:ext cx="1323360" cy="182808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8017920" y="4023360"/>
            <a:ext cx="668520" cy="48564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4478400" y="438912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Email设定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900080"/>
            <a:ext cx="3375720" cy="374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点击Email Addresses中，输入自己的email，点击SEND VERIFICATION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查收email，点击确认链接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查看gerrit的email 配置，确认是否设置上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9" name="图片 88"/>
          <p:cNvPicPr/>
          <p:nvPr/>
        </p:nvPicPr>
        <p:blipFill>
          <a:blip r:embed="rId2"/>
          <a:stretch/>
        </p:blipFill>
        <p:spPr>
          <a:xfrm>
            <a:off x="5201280" y="1478520"/>
            <a:ext cx="1837440" cy="39330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 flipH="1">
            <a:off x="6034320" y="3108960"/>
            <a:ext cx="51372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图片 90"/>
          <p:cNvPicPr/>
          <p:nvPr/>
        </p:nvPicPr>
        <p:blipFill>
          <a:blip r:embed="rId3"/>
          <a:stretch/>
        </p:blipFill>
        <p:spPr>
          <a:xfrm>
            <a:off x="7176600" y="1280160"/>
            <a:ext cx="4527360" cy="184716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 flipH="1">
            <a:off x="7989120" y="2115000"/>
            <a:ext cx="51372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Ssh keys设定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4547520" cy="23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参考email配置，配置ssh keys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首先打开一个终端(ubuntu),win10(使用子系统或者mingw)，输入命令行：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把cat ~/.ssh/id_rsa.pub的内容更新到SSH keys中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ADD NEW SSH KEY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95" name="图片 94"/>
          <p:cNvPicPr/>
          <p:nvPr/>
        </p:nvPicPr>
        <p:blipFill>
          <a:blip r:embed="rId2"/>
          <a:stretch/>
        </p:blipFill>
        <p:spPr>
          <a:xfrm>
            <a:off x="2560320" y="3968640"/>
            <a:ext cx="4199760" cy="237240"/>
          </a:xfrm>
          <a:prstGeom prst="rect">
            <a:avLst/>
          </a:prstGeom>
          <a:ln>
            <a:noFill/>
          </a:ln>
        </p:spPr>
      </p:pic>
      <p:pic>
        <p:nvPicPr>
          <p:cNvPr id="96" name="图片 95"/>
          <p:cNvPicPr/>
          <p:nvPr/>
        </p:nvPicPr>
        <p:blipFill>
          <a:blip r:embed="rId3"/>
          <a:stretch/>
        </p:blipFill>
        <p:spPr>
          <a:xfrm>
            <a:off x="5452560" y="274320"/>
            <a:ext cx="4605480" cy="2759040"/>
          </a:xfrm>
          <a:prstGeom prst="rect">
            <a:avLst/>
          </a:prstGeom>
          <a:ln>
            <a:noFill/>
          </a:ln>
        </p:spPr>
      </p:pic>
      <p:pic>
        <p:nvPicPr>
          <p:cNvPr id="97" name="图片 96"/>
          <p:cNvPicPr/>
          <p:nvPr/>
        </p:nvPicPr>
        <p:blipFill>
          <a:blip r:embed="rId4"/>
          <a:stretch/>
        </p:blipFill>
        <p:spPr>
          <a:xfrm>
            <a:off x="7955280" y="3657600"/>
            <a:ext cx="4123440" cy="837360"/>
          </a:xfrm>
          <a:prstGeom prst="rect">
            <a:avLst/>
          </a:prstGeom>
          <a:ln>
            <a:noFill/>
          </a:ln>
        </p:spPr>
      </p:pic>
      <p:pic>
        <p:nvPicPr>
          <p:cNvPr id="98" name="图片 97"/>
          <p:cNvPicPr/>
          <p:nvPr/>
        </p:nvPicPr>
        <p:blipFill>
          <a:blip r:embed="rId5"/>
          <a:stretch/>
        </p:blipFill>
        <p:spPr>
          <a:xfrm>
            <a:off x="5943600" y="4937760"/>
            <a:ext cx="3840120" cy="178884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 flipH="1">
            <a:off x="8354880" y="4572000"/>
            <a:ext cx="51372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 flipH="1">
            <a:off x="6251760" y="5943600"/>
            <a:ext cx="51372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Gerrit主要功能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02" name="Picture 3"/>
          <p:cNvPicPr/>
          <p:nvPr/>
        </p:nvPicPr>
        <p:blipFill>
          <a:blip r:embed="rId2"/>
          <a:stretch/>
        </p:blipFill>
        <p:spPr>
          <a:xfrm>
            <a:off x="838080" y="1411200"/>
            <a:ext cx="8025840" cy="86292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838080" y="2428920"/>
            <a:ext cx="87336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大家重点关注CHANGES 和 BROWSE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CHANGES: 与自己相关的提交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BROWSE：git 仓库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 flipH="1">
            <a:off x="6800040" y="1016640"/>
            <a:ext cx="51372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4"/>
          <p:cNvSpPr/>
          <p:nvPr/>
        </p:nvSpPr>
        <p:spPr>
          <a:xfrm flipH="1">
            <a:off x="2504520" y="942840"/>
            <a:ext cx="51372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创建新库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07" name="Content Placeholder 3"/>
          <p:cNvPicPr/>
          <p:nvPr/>
        </p:nvPicPr>
        <p:blipFill>
          <a:blip r:embed="rId2"/>
          <a:stretch/>
        </p:blipFill>
        <p:spPr>
          <a:xfrm>
            <a:off x="3186000" y="1475640"/>
            <a:ext cx="8824320" cy="2175840"/>
          </a:xfrm>
          <a:prstGeom prst="rect">
            <a:avLst/>
          </a:prstGeom>
          <a:ln>
            <a:noFill/>
          </a:ln>
        </p:spPr>
      </p:pic>
      <p:pic>
        <p:nvPicPr>
          <p:cNvPr id="108" name="Picture 4"/>
          <p:cNvPicPr/>
          <p:nvPr/>
        </p:nvPicPr>
        <p:blipFill>
          <a:blip r:embed="rId3"/>
          <a:stretch/>
        </p:blipFill>
        <p:spPr>
          <a:xfrm>
            <a:off x="3186000" y="3844440"/>
            <a:ext cx="5685840" cy="307476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200160" y="1690560"/>
            <a:ext cx="2985480" cy="22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点击右上角的”CREATE NEW“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在对话框中输入仓库名和Owner，仓库名请用英文和数字组合，Owner就是大家登陆的账号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 flipH="1">
            <a:off x="11495880" y="1283760"/>
            <a:ext cx="51372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 flipH="1">
            <a:off x="7597800" y="4000680"/>
            <a:ext cx="51372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5"/>
          <p:cNvSpPr/>
          <p:nvPr/>
        </p:nvSpPr>
        <p:spPr>
          <a:xfrm flipH="1">
            <a:off x="7728840" y="4629240"/>
            <a:ext cx="51372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拉取仓库到本地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28760" y="1989000"/>
            <a:ext cx="4074480" cy="453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”BROWSE”页面选择需要下载的仓库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点击仓库名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选择SSH tab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拷贝红色箭头处的内容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git clone "ssh://wangqi@192.168.4.147:29418/autolabor" &amp;&amp; scp -p -P 29418 wangqi@192.168.4.147:hooks/commit-msg "test/.git/hooks/"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15" name="图片 114"/>
          <p:cNvPicPr/>
          <p:nvPr/>
        </p:nvPicPr>
        <p:blipFill>
          <a:blip r:embed="rId2"/>
          <a:stretch/>
        </p:blipFill>
        <p:spPr>
          <a:xfrm>
            <a:off x="4663440" y="1463040"/>
            <a:ext cx="7209720" cy="144720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 flipH="1">
            <a:off x="5154480" y="2023560"/>
            <a:ext cx="51372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7" name="图片 116"/>
          <p:cNvPicPr/>
          <p:nvPr/>
        </p:nvPicPr>
        <p:blipFill>
          <a:blip r:embed="rId3"/>
          <a:stretch/>
        </p:blipFill>
        <p:spPr>
          <a:xfrm>
            <a:off x="4663440" y="3657960"/>
            <a:ext cx="6651720" cy="2468160"/>
          </a:xfrm>
          <a:prstGeom prst="rect">
            <a:avLst/>
          </a:prstGeom>
          <a:ln>
            <a:noFill/>
          </a:ln>
        </p:spPr>
      </p:pic>
      <p:sp>
        <p:nvSpPr>
          <p:cNvPr id="118" name="CustomShape 4"/>
          <p:cNvSpPr/>
          <p:nvPr/>
        </p:nvSpPr>
        <p:spPr>
          <a:xfrm flipH="1">
            <a:off x="6674400" y="3931920"/>
            <a:ext cx="51372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 flipH="1">
            <a:off x="10800720" y="4492440"/>
            <a:ext cx="513720" cy="62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推送提交到gerrit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git clone "ssh://linsen@192.168.4.147:29418/autolabor" &amp;&amp; scp -p -P 29418 wangqi@192.168.4.147:hooks/commit-msg "test/.git/hooks/"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cd test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git config --global user.email “wangqi@shtdtech.com"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git config --global user.name “wangqi“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git config --global core.editor vim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git add 修改的文件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git commit –s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git push origin HEAD:refs/for/master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275</Words>
  <Application>Microsoft Office PowerPoint</Application>
  <PresentationFormat>宽屏</PresentationFormat>
  <Paragraphs>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DejaVu Sans</vt:lpstr>
      <vt:lpstr>Arial</vt:lpstr>
      <vt:lpstr>Calibri</vt:lpstr>
      <vt:lpstr>Calibri Light</vt:lpstr>
      <vt:lpstr>Symbol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Gerrit使用说明</dc:title>
  <dc:subject/>
  <dc:creator>林森</dc:creator>
  <dc:description/>
  <cp:lastModifiedBy>王琪</cp:lastModifiedBy>
  <cp:revision>20</cp:revision>
  <dcterms:created xsi:type="dcterms:W3CDTF">2020-02-02T08:58:58Z</dcterms:created>
  <dcterms:modified xsi:type="dcterms:W3CDTF">2020-10-09T02:12:18Z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1033-1.9.1.2994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