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</p:embeddedFont>
    <p:embeddedFont>
      <p:font typeface="Dosis" pitchFamily="2" charset="7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Akbarul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Aziz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20.30 / 24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Maret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2023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"/>
              <a:ea typeface="Dosis"/>
              <a:cs typeface="Dosis"/>
              <a:sym typeface="Dosi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200" dirty="0">
              <a:solidFill>
                <a:schemeClr val="dk1"/>
              </a:solidFill>
              <a:latin typeface=""/>
              <a:ea typeface="Dosis"/>
              <a:cs typeface="Dosis"/>
              <a:sym typeface="Dosi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Semua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anggota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mengerjakan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tugas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homework yang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diberikan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kemudian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kami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berdiskusi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menentukan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jawaban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tepat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berdasarkan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hasil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telah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 kami </a:t>
            </a:r>
            <a:r>
              <a:rPr lang="en-US" sz="1200" dirty="0" err="1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lakukan</a:t>
            </a:r>
            <a:r>
              <a:rPr lang="en-US" sz="1200" dirty="0">
                <a:solidFill>
                  <a:schemeClr val="dk1"/>
                </a:solidFill>
                <a:latin typeface=""/>
                <a:ea typeface="Dosis"/>
                <a:cs typeface="Dosis"/>
                <a:sym typeface="Dosis"/>
              </a:rPr>
              <a:t>.</a:t>
            </a:r>
            <a:endParaRPr lang="en-ID" sz="1200" dirty="0">
              <a:latin typeface="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011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Apakah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Annual Income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transform?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Cara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kurang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relevan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? 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Apakah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encoding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cukup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categorical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menjadi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numerical?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Apakah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handling imbalance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target?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24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Boleh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coba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transform dan juga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ambil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terbaiknya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saja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Ketika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2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fitur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memiliki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korelasi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tinggi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salah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Ketika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nilai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korelasi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besar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0.7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encoding, One hot encoding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tingkatan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label encoding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tingkatan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handling imbalance, handling imbalance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Ketika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nilai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target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berbeda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sangat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jauh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(&lt;10%).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71450" indent="-171450">
              <a:buSzPts val="1100"/>
              <a:buFontTx/>
              <a:buChar char="-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percobaan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transform pada feature annual income</a:t>
            </a:r>
          </a:p>
          <a:p>
            <a:pPr marL="171450" indent="-171450">
              <a:buSzPts val="1100"/>
              <a:buFontTx/>
              <a:buChar char="-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encoding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categorical</a:t>
            </a:r>
          </a:p>
          <a:p>
            <a:pPr marL="171450" indent="-171450">
              <a:buSzPts val="1100"/>
              <a:buFontTx/>
              <a:buChar char="-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Menyiapkan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option dataset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melanjutkan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tahap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modelling, agar Ketika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kurang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memuaskan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processing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awal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203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Comic Sans MS</vt:lpstr>
      <vt:lpstr>Dosis</vt:lpstr>
      <vt:lpstr>Calibri</vt:lpstr>
      <vt:lpstr>Arial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Vicky Tanamal</cp:lastModifiedBy>
  <cp:revision>3</cp:revision>
  <dcterms:created xsi:type="dcterms:W3CDTF">2020-04-28T06:06:52Z</dcterms:created>
  <dcterms:modified xsi:type="dcterms:W3CDTF">2023-03-25T10:15:50Z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