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Träger" initials="ST" lastIdx="1" clrIdx="0">
    <p:extLst>
      <p:ext uri="{19B8F6BF-5375-455C-9EA6-DF929625EA0E}">
        <p15:presenceInfo xmlns:p15="http://schemas.microsoft.com/office/powerpoint/2012/main" userId="77a82a0a26308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15F8-BE5A-488B-A5ED-6304DD42A9ED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F397-D705-4C11-A35D-3F20D3DB9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5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EF397-D705-4C11-A35D-3F20D3DB9D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5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16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3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9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96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9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3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3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1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0639-16E7-402A-85F7-0DBCD150AD57}" type="datetimeFigureOut">
              <a:rPr lang="de-DE" smtClean="0"/>
              <a:t>04.12.2016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Klonen von Objekten in Java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kurze Einführung von Stefan Träger</a:t>
            </a:r>
          </a:p>
        </p:txBody>
      </p:sp>
    </p:spTree>
    <p:extLst>
      <p:ext uri="{BB962C8B-B14F-4D97-AF65-F5344CB8AC3E}">
        <p14:creationId xmlns:p14="http://schemas.microsoft.com/office/powerpoint/2010/main" val="193485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	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r>
              <a:rPr lang="de-DE" dirty="0"/>
              <a:t>Ziel der Präsentation</a:t>
            </a:r>
          </a:p>
          <a:p>
            <a:r>
              <a:rPr lang="de-DE" dirty="0"/>
              <a:t>Tiefe Kopie vs. Flache Kopie</a:t>
            </a:r>
          </a:p>
          <a:p>
            <a:r>
              <a:rPr lang="de-DE" dirty="0"/>
              <a:t>Java </a:t>
            </a:r>
            <a:r>
              <a:rPr lang="de-DE" dirty="0" err="1"/>
              <a:t>clone</a:t>
            </a:r>
            <a:r>
              <a:rPr lang="de-DE" dirty="0"/>
              <a:t>()</a:t>
            </a:r>
          </a:p>
          <a:p>
            <a:r>
              <a:rPr lang="de-DE" dirty="0" err="1"/>
              <a:t>Serialisierung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Copy-Constructor</a:t>
            </a:r>
            <a:r>
              <a:rPr lang="de-DE" dirty="0"/>
              <a:t>“</a:t>
            </a:r>
          </a:p>
          <a:p>
            <a:r>
              <a:rPr lang="de-DE" dirty="0" err="1"/>
              <a:t>Reflection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9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Möglichkeiten zu klonen</a:t>
            </a:r>
          </a:p>
          <a:p>
            <a:r>
              <a:rPr lang="de-DE" dirty="0"/>
              <a:t>Innerhalb eines Projekts nicht einheitlich eingesetzt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3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der Präsentation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Aufzeigen der verschiedenen Möglichkeiten des Klonens</a:t>
            </a:r>
          </a:p>
          <a:p>
            <a:r>
              <a:rPr lang="de-DE" dirty="0"/>
              <a:t>Vergleich der Möglichkeiten anhand der Ausführungszeit</a:t>
            </a:r>
          </a:p>
          <a:p>
            <a:r>
              <a:rPr lang="de-DE" dirty="0"/>
              <a:t>Persönliches Fazit</a:t>
            </a:r>
          </a:p>
        </p:txBody>
      </p:sp>
    </p:spTree>
    <p:extLst>
      <p:ext uri="{BB962C8B-B14F-4D97-AF65-F5344CB8AC3E}">
        <p14:creationId xmlns:p14="http://schemas.microsoft.com/office/powerpoint/2010/main" val="22818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 Kopie vs. Flache Kopie</a:t>
            </a:r>
          </a:p>
        </p:txBody>
      </p:sp>
      <p:pic>
        <p:nvPicPr>
          <p:cNvPr id="1026" name="Picture 2" descr="Abbildung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1" y="169068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4191"/>
              </p:ext>
            </p:extLst>
          </p:nvPr>
        </p:nvGraphicFramePr>
        <p:xfrm>
          <a:off x="1159163" y="4634114"/>
          <a:ext cx="987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836">
                  <a:extLst>
                    <a:ext uri="{9D8B030D-6E8A-4147-A177-3AD203B41FA5}">
                      <a16:colId xmlns:a16="http://schemas.microsoft.com/office/drawing/2014/main" val="392513554"/>
                    </a:ext>
                  </a:extLst>
                </a:gridCol>
                <a:gridCol w="4936836">
                  <a:extLst>
                    <a:ext uri="{9D8B030D-6E8A-4147-A177-3AD203B41FA5}">
                      <a16:colId xmlns:a16="http://schemas.microsoft.com/office/drawing/2014/main" val="13294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3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 Nur Referenzen</a:t>
                      </a:r>
                      <a:r>
                        <a:rPr lang="de-DE" baseline="0" dirty="0"/>
                        <a:t> von enthaltenen Objekten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Rekursives Kopieren</a:t>
                      </a:r>
                      <a:r>
                        <a:rPr lang="de-DE" baseline="0" dirty="0"/>
                        <a:t> aller Objekte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- Ressourcenschonender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Verbraucht</a:t>
                      </a:r>
                      <a:r>
                        <a:rPr lang="de-DE" baseline="0" dirty="0"/>
                        <a:t> mehr Ressourcen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1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Klonen von Objekten in Java </vt:lpstr>
      <vt:lpstr>Agenda  </vt:lpstr>
      <vt:lpstr>Problemstellung </vt:lpstr>
      <vt:lpstr>Ziel der Präsentation</vt:lpstr>
      <vt:lpstr>Tiefe Kopie vs. Flache Kopie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Klonen von Objekten in Java </dc:title>
  <dc:creator>Stefan Träger</dc:creator>
  <cp:lastModifiedBy>Stefan Träger</cp:lastModifiedBy>
  <cp:revision>2</cp:revision>
  <dcterms:created xsi:type="dcterms:W3CDTF">2016-12-01T16:53:51Z</dcterms:created>
  <dcterms:modified xsi:type="dcterms:W3CDTF">2016-12-04T14:49:56Z</dcterms:modified>
</cp:coreProperties>
</file>