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Träger" initials="ST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9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15F8-BE5A-488B-A5ED-6304DD42A9ED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EF397-D705-4C11-A35D-3F20D3DB9D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56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EF397-D705-4C11-A35D-3F20D3DB9D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9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5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16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37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99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96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79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53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30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1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3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81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0639-16E7-402A-85F7-0DBCD150AD57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8302-9583-426A-AD92-5A20EE3235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64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Klonen von Objekten in Java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Stefan Träger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85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Ausführungszeiten </a:t>
            </a:r>
            <a:r>
              <a:rPr lang="de-DE" smtClean="0"/>
              <a:t>im Vergleich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07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	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</a:p>
          <a:p>
            <a:r>
              <a:rPr lang="de-DE" dirty="0" smtClean="0"/>
              <a:t>Tiefe </a:t>
            </a:r>
            <a:r>
              <a:rPr lang="de-DE" dirty="0"/>
              <a:t>Kopie vs. Flache Kopie</a:t>
            </a:r>
          </a:p>
          <a:p>
            <a:r>
              <a:rPr lang="de-DE" dirty="0"/>
              <a:t>Java </a:t>
            </a:r>
            <a:r>
              <a:rPr lang="de-DE" dirty="0" err="1"/>
              <a:t>clone</a:t>
            </a:r>
            <a:r>
              <a:rPr lang="de-DE" dirty="0"/>
              <a:t>()</a:t>
            </a:r>
          </a:p>
          <a:p>
            <a:r>
              <a:rPr lang="de-DE" dirty="0" err="1"/>
              <a:t>Serialisierung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Copy-Constructor</a:t>
            </a:r>
            <a:r>
              <a:rPr lang="de-DE" dirty="0"/>
              <a:t>“</a:t>
            </a:r>
          </a:p>
          <a:p>
            <a:r>
              <a:rPr lang="de-DE" dirty="0" err="1" smtClean="0"/>
              <a:t>Reflection</a:t>
            </a:r>
            <a:endParaRPr lang="de-DE" dirty="0" smtClean="0"/>
          </a:p>
          <a:p>
            <a:r>
              <a:rPr lang="de-DE" dirty="0" smtClean="0"/>
              <a:t>Defensives Kopieren</a:t>
            </a:r>
            <a:endParaRPr lang="de-DE" dirty="0" smtClean="0"/>
          </a:p>
          <a:p>
            <a:r>
              <a:rPr lang="de-DE" dirty="0" smtClean="0"/>
              <a:t>Ausführungszeiten im Vergleich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9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 verschiedene Möglichkeiten zu klonen</a:t>
            </a:r>
          </a:p>
          <a:p>
            <a:r>
              <a:rPr lang="de-DE" dirty="0"/>
              <a:t>Innerhalb eines Projekts nicht einheitlich eingesetzt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23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Tiefe Kopie vs. Flache Kopie</a:t>
            </a:r>
          </a:p>
        </p:txBody>
      </p:sp>
      <p:pic>
        <p:nvPicPr>
          <p:cNvPr id="1026" name="Picture 2" descr="Abbildung 4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1" y="1690688"/>
            <a:ext cx="61245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94191"/>
              </p:ext>
            </p:extLst>
          </p:nvPr>
        </p:nvGraphicFramePr>
        <p:xfrm>
          <a:off x="1159163" y="4634114"/>
          <a:ext cx="9873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836">
                  <a:extLst>
                    <a:ext uri="{9D8B030D-6E8A-4147-A177-3AD203B41FA5}">
                      <a16:colId xmlns:a16="http://schemas.microsoft.com/office/drawing/2014/main" xmlns="" val="392513554"/>
                    </a:ext>
                  </a:extLst>
                </a:gridCol>
                <a:gridCol w="4936836">
                  <a:extLst>
                    <a:ext uri="{9D8B030D-6E8A-4147-A177-3AD203B41FA5}">
                      <a16:colId xmlns:a16="http://schemas.microsoft.com/office/drawing/2014/main" xmlns="" val="1329460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Flache Kopie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Tiefe Kopie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113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 Nur Referenzen</a:t>
                      </a:r>
                      <a:r>
                        <a:rPr lang="de-DE" baseline="0" dirty="0"/>
                        <a:t> von enthaltenen Objekten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Rekursives Kopieren</a:t>
                      </a:r>
                      <a:r>
                        <a:rPr lang="de-DE" baseline="0" dirty="0"/>
                        <a:t> aller Objekte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982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- Ressourcenschonender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 Verbraucht</a:t>
                      </a:r>
                      <a:r>
                        <a:rPr lang="de-DE" baseline="0" dirty="0"/>
                        <a:t> mehr Ressourcen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4418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</a:t>
            </a:r>
            <a:r>
              <a:rPr lang="de-DE" dirty="0" err="1" smtClean="0"/>
              <a:t>clone</a:t>
            </a:r>
            <a:r>
              <a:rPr lang="de-DE" dirty="0" smtClean="0"/>
              <a:t>()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muss </a:t>
            </a:r>
            <a:r>
              <a:rPr lang="de-DE" dirty="0" err="1" smtClean="0"/>
              <a:t>Cloneable</a:t>
            </a:r>
            <a:r>
              <a:rPr lang="de-DE" dirty="0" smtClean="0"/>
              <a:t>-Interface implementieren</a:t>
            </a:r>
          </a:p>
          <a:p>
            <a:r>
              <a:rPr lang="de-DE" dirty="0" smtClean="0"/>
              <a:t>Und zusätzlich die </a:t>
            </a:r>
            <a:r>
              <a:rPr lang="de-DE" dirty="0" err="1" smtClean="0"/>
              <a:t>clone</a:t>
            </a:r>
            <a:r>
              <a:rPr lang="de-DE" dirty="0" smtClean="0"/>
              <a:t>() Methode von </a:t>
            </a:r>
            <a:r>
              <a:rPr lang="de-DE" dirty="0" err="1" smtClean="0"/>
              <a:t>Object</a:t>
            </a:r>
            <a:r>
              <a:rPr lang="de-DE" dirty="0" smtClean="0"/>
              <a:t> überschreiben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29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Serialisierung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89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00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Defensives Kopieren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Benutzerdefiniert</PresentationFormat>
  <Paragraphs>30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</vt:lpstr>
      <vt:lpstr>Klonen von Objekten in Java </vt:lpstr>
      <vt:lpstr>Agenda  </vt:lpstr>
      <vt:lpstr>Problemstellung </vt:lpstr>
      <vt:lpstr>Tiefe Kopie vs. Flache Kopie</vt:lpstr>
      <vt:lpstr>Java clone()</vt:lpstr>
      <vt:lpstr>Serialisierung</vt:lpstr>
      <vt:lpstr>Copy Constructor</vt:lpstr>
      <vt:lpstr>Reflection</vt:lpstr>
      <vt:lpstr>Defensives Kopieren</vt:lpstr>
      <vt:lpstr>Ausführungszeiten im Vergleich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Klonen von Objekten in Java </dc:title>
  <dc:creator>Stefan Träger</dc:creator>
  <cp:lastModifiedBy>Stefan Träger</cp:lastModifiedBy>
  <cp:revision>6</cp:revision>
  <dcterms:created xsi:type="dcterms:W3CDTF">2016-12-01T16:53:51Z</dcterms:created>
  <dcterms:modified xsi:type="dcterms:W3CDTF">2016-12-12T14:27:51Z</dcterms:modified>
</cp:coreProperties>
</file>