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77" r:id="rId3"/>
    <p:sldId id="264" r:id="rId4"/>
    <p:sldId id="263" r:id="rId5"/>
    <p:sldId id="258" r:id="rId6"/>
    <p:sldId id="278" r:id="rId7"/>
    <p:sldId id="262" r:id="rId8"/>
    <p:sldId id="279" r:id="rId9"/>
    <p:sldId id="266" r:id="rId10"/>
    <p:sldId id="280" r:id="rId11"/>
    <p:sldId id="274" r:id="rId12"/>
    <p:sldId id="281" r:id="rId13"/>
    <p:sldId id="275" r:id="rId14"/>
    <p:sldId id="282" r:id="rId15"/>
    <p:sldId id="276" r:id="rId16"/>
    <p:sldId id="283" r:id="rId17"/>
    <p:sldId id="267" r:id="rId18"/>
    <p:sldId id="284" r:id="rId19"/>
    <p:sldId id="269" r:id="rId20"/>
    <p:sldId id="285" r:id="rId21"/>
    <p:sldId id="286" r:id="rId22"/>
    <p:sldId id="272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1CCF-3A8B-40F6-A64D-2A4687177E43}" type="datetimeFigureOut">
              <a:rPr lang="de-DE" smtClean="0"/>
              <a:t>31.05.2018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C2DC8-7E40-4960-AC23-B6099940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1BC4-5E82-49A6-88C1-D8535ED7D15D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14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2664-B2C7-4A1E-B89B-81D348E24B51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4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0DC5-21AA-41FB-A73E-ED981639E9E3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43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11A6-692F-4D3F-A6E0-135304D8649E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0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97E6-8FE2-43C3-B517-8EF10A23BA5B}" type="datetime1">
              <a:rPr lang="de-DE" smtClean="0"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D5C22-0615-445E-B37E-053106C142C7}" type="datetime1">
              <a:rPr lang="de-DE" smtClean="0"/>
              <a:t>31.05.2018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67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4718-61D0-4C05-A837-0FF64CDC070F}" type="datetime1">
              <a:rPr lang="de-DE" smtClean="0"/>
              <a:t>31.05.2018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33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8F9C-9493-41F8-A598-7BDB27153DE0}" type="datetime1">
              <a:rPr lang="de-DE" smtClean="0"/>
              <a:t>31.05.2018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25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B47950-BAF5-4EB0-B7D8-7E5D445A5AF9}" type="datetime1">
              <a:rPr lang="de-DE" smtClean="0"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20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31.05.2018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04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243A8A-9070-4D02-9F6C-FDBBE4C2268D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BFD74B-BF5B-4F1B-BDFB-3F89FD2A71A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ocust.io/" TargetMode="External"/><Relationship Id="rId7" Type="http://schemas.openxmlformats.org/officeDocument/2006/relationships/hyperlink" Target="https://gettaurus.org/" TargetMode="External"/><Relationship Id="rId2" Type="http://schemas.openxmlformats.org/officeDocument/2006/relationships/hyperlink" Target="https://gatling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6.io/" TargetMode="External"/><Relationship Id="rId5" Type="http://schemas.openxmlformats.org/officeDocument/2006/relationships/hyperlink" Target="https://artillery.io/" TargetMode="External"/><Relationship Id="rId4" Type="http://schemas.openxmlformats.org/officeDocument/2006/relationships/hyperlink" Target="http://naver.github.io/ngrind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BFAEE-EC7C-4DAD-AB47-317C5250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Evaluation und Vergleich </a:t>
            </a:r>
            <a:r>
              <a:rPr lang="de-DE"/>
              <a:t>von Open-Source </a:t>
            </a:r>
            <a:r>
              <a:rPr lang="de-DE" dirty="0"/>
              <a:t>Lasttest-Tools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3090D-CC1C-45DD-8A1D-3F6F4E38F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Präsentation von </a:t>
            </a:r>
            <a:r>
              <a:rPr lang="de-DE" dirty="0" err="1"/>
              <a:t>stefan</a:t>
            </a:r>
            <a:r>
              <a:rPr lang="de-DE" dirty="0"/>
              <a:t> träger</a:t>
            </a:r>
          </a:p>
        </p:txBody>
      </p:sp>
    </p:spTree>
    <p:extLst>
      <p:ext uri="{BB962C8B-B14F-4D97-AF65-F5344CB8AC3E}">
        <p14:creationId xmlns:p14="http://schemas.microsoft.com/office/powerpoint/2010/main" val="24841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F1F0B-5F71-4455-B323-E4AD049A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1DB32-4D87-412E-8871-22038635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4522C-F870-465F-8E66-BF13793D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5E130-CE4A-41D1-8310-302FE5F2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00D1C4F-75B2-49B7-9907-A59470FE03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54859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</a:t>
                      </a:r>
                      <a:r>
                        <a:rPr lang="de-DE" dirty="0" err="1"/>
                        <a:t>Lizen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Mailing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2.4.33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März 2018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394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1995 (Apache HTTP Server)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3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9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5261-E22D-45A7-A775-4EE309F0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nGrinder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F385F-9DDC-4FF5-BDAD-EFBB0A4B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</a:t>
            </a:r>
            <a:r>
              <a:rPr lang="de-DE" dirty="0" err="1"/>
              <a:t>Jython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10ED8-02C7-48E8-A738-E334CC33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5C3A-0BBF-4937-9624-75E72F07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560B9E-5419-44F6-8859-4DCA309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9" y="2763057"/>
            <a:ext cx="11558643" cy="2403747"/>
          </a:xfrm>
          <a:prstGeom prst="rect">
            <a:avLst/>
          </a:prstGeom>
        </p:spPr>
      </p:pic>
      <p:pic>
        <p:nvPicPr>
          <p:cNvPr id="1026" name="Picture 2" descr="http://naver.github.io/ngrinder/images/logo_ngrinder_a_header_inv.png">
            <a:extLst>
              <a:ext uri="{FF2B5EF4-FFF2-40B4-BE49-F238E27FC236}">
                <a16:creationId xmlns:a16="http://schemas.microsoft.com/office/drawing/2014/main" id="{EBFBA67F-76A7-4F5E-930B-5F5706F2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004" y="982963"/>
            <a:ext cx="3302479" cy="5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80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29F42-F0AF-4CE4-B144-20A6B49BE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nGrinder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8DCB6-37EF-459B-9FD1-145C600E9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D55D6-6DD5-4335-987E-C3719156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6A4C49-A75F-430C-9C0B-2EA0E0D8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12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060EE275-105C-4B66-92BA-F9FD6C262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8889618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Lizenz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Februar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57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35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A2B02-5491-481A-89B6-7E421EAB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Slapper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E37BAC-8E0B-4202-A812-97ABED4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Programmiersprache: GO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08518C-1EF4-4C8C-9793-A0CB377B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3F5E5F-893B-40E2-B8FC-9D4D715F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3CE577-4D49-496A-B2EB-D15F2A8C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34" y="3011943"/>
            <a:ext cx="11258948" cy="235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2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A5BE9-4784-4495-94AF-09064FB9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Slapper</a:t>
            </a:r>
            <a:r>
              <a:rPr lang="de-DE" dirty="0"/>
              <a:t> - Quickcheck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43A7C-DE44-4CE9-AE1F-B4880B6B7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4AD7D-857E-4D72-8BD1-831D7A24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91D52B-49C3-49B3-87C1-E3A94ECD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14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F184563-0674-4E70-9A0F-777F8D06B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135824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keine Releases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Kein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00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80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591E6-C222-4F39-91C1-C18A6B9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Artillery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E79C1D-6B17-4ECD-8C42-D5FC65C7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Node.js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9C92B-372D-4793-B061-7725AF98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6B20C9-172C-4FD3-8A7B-669BF557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CC3CF0-A068-4E06-86F4-2E4387FD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4" y="2674280"/>
            <a:ext cx="11201446" cy="2634566"/>
          </a:xfrm>
          <a:prstGeom prst="rect">
            <a:avLst/>
          </a:prstGeom>
        </p:spPr>
      </p:pic>
      <p:pic>
        <p:nvPicPr>
          <p:cNvPr id="1026" name="Picture 2" descr="https://artillery.io/img/flag.png">
            <a:extLst>
              <a:ext uri="{FF2B5EF4-FFF2-40B4-BE49-F238E27FC236}">
                <a16:creationId xmlns:a16="http://schemas.microsoft.com/office/drawing/2014/main" id="{7C37DBBC-6BFC-4ACA-9975-E6A1AD5F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151" y="1062683"/>
            <a:ext cx="1816529" cy="6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35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9B6BE-51C0-4BB9-87BA-E63413DE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Artillery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3E6EED-554E-4EC0-9A86-60D95ECC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115AC4-DABB-4A43-B524-71FC6FCD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5D22A0-816C-4C02-A318-CA04E2D9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2DE36C6-7A71-4BA2-9D9C-A41EF2793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935962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MPL-2.0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März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222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3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95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778E-2A11-4C1E-8D8C-273067E4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D5017-119E-4C58-9EF9-8EA436CB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2EAD44-7938-41E8-BB37-7A5A16FC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17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56C14B4-A813-4D9C-8839-6D7097D8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JavaScript und GO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F55CB92-7381-458D-9959-7EFD9B01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5" y="2741461"/>
            <a:ext cx="11280186" cy="2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AF38A-A504-4C49-BFF8-63A489A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k6 -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5DDB81-85AC-4717-A575-A372719D4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C35E58-9ECF-4CB6-9B25-E7ADF39D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C0E683-8799-4792-9FDD-3EE32CEA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18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721D193-89A1-421A-95FD-72CF34961E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58958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AGPL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Mai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396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69713-177A-4D6B-882A-BE4F89E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Taurus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01342F-72B9-4CE6-A07E-5570FE37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1CD91-1FD3-494E-90F2-05274E88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E72E15-850F-414C-B8E3-2F33A6B8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720B34-942D-486C-B948-586956DB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20043"/>
            <a:ext cx="10058400" cy="2410355"/>
          </a:xfrm>
          <a:prstGeom prst="rect">
            <a:avLst/>
          </a:prstGeom>
        </p:spPr>
      </p:pic>
      <p:pic>
        <p:nvPicPr>
          <p:cNvPr id="2050" name="Picture 2" descr="Codename: Taurus">
            <a:extLst>
              <a:ext uri="{FF2B5EF4-FFF2-40B4-BE49-F238E27FC236}">
                <a16:creationId xmlns:a16="http://schemas.microsoft.com/office/drawing/2014/main" id="{4C582773-7BB6-487A-B9DB-269F0D3F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055" y="1119065"/>
            <a:ext cx="23336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22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99C6D-C9D8-4DA9-8F56-D9BD3B32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3CDB15-8B96-4D6A-A253-C4FD91F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Performance- / </a:t>
            </a:r>
            <a:r>
              <a:rPr lang="de-DE" dirty="0" err="1"/>
              <a:t>Lasttest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Vorstellung von Open Source Tools für Lasttests inkl. Kurzem </a:t>
            </a:r>
            <a:r>
              <a:rPr lang="de-DE" dirty="0" err="1"/>
              <a:t>QuickCheck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Vergleich der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Codebeispiel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BE0C4-0800-40C5-8092-8ACAD0DC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BD8DDD-D697-4E9F-9624-4B943CEC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613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A0B80-0819-49BC-A6CD-B557BBE5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Taurus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CC6A3-08DB-4931-BF73-0D09CE39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3D42C-D7BA-4DFC-A56C-E0CF5CD5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FDD120-4D86-4902-8C6E-9FFF927C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20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F00A3D9-267B-4AFB-8125-6AE81E2A5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095619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Lizenz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1.11.1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April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946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BB816-72DF-46DE-96A1-CB92DC0B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705FA-56CE-49B9-B1C5-5EB90CA5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94FDB3-0612-4193-9D13-FFB99D6C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7EE13C-82C2-4752-8B1C-17E12E9A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85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67599E4-6E36-4F73-BCFA-D5FDF915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A22FE36-884A-4AF4-8ACB-5C0B8559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124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REST-Webservice (Car-Repository) mit </a:t>
            </a:r>
            <a:r>
              <a:rPr lang="de-DE" dirty="0" err="1"/>
              <a:t>docker-compose</a:t>
            </a:r>
            <a:r>
              <a:rPr lang="de-DE" dirty="0"/>
              <a:t> (</a:t>
            </a:r>
            <a:r>
              <a:rPr lang="de-DE" dirty="0" err="1"/>
              <a:t>Postgres</a:t>
            </a:r>
            <a:r>
              <a:rPr lang="de-DE" dirty="0"/>
              <a:t>-Datenbank, </a:t>
            </a:r>
            <a:r>
              <a:rPr lang="de-DE" dirty="0" err="1"/>
              <a:t>WebService</a:t>
            </a:r>
            <a:r>
              <a:rPr lang="de-DE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Lasttest-Implementierungen in den jeweiligen Technologien als </a:t>
            </a:r>
            <a:r>
              <a:rPr lang="de-DE" dirty="0" err="1"/>
              <a:t>IntelliJ</a:t>
            </a:r>
            <a:r>
              <a:rPr lang="de-DE" dirty="0"/>
              <a:t>-Projekt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Durchführung der einzelnen Tests mithilfe von </a:t>
            </a:r>
            <a:r>
              <a:rPr lang="de-DE" dirty="0" err="1"/>
              <a:t>Gradle</a:t>
            </a:r>
            <a:r>
              <a:rPr lang="de-DE" dirty="0"/>
              <a:t> Tasks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9FB78A-3BF6-46CE-B4AB-9984D8C2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31.05.2018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17A2E-4076-4D7B-83DB-B9BC98A3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84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FC09-FD2A-4DC6-AA0E-AD0A4776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26B786-52E8-4D73-810F-00938F85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Gatling Logo: </a:t>
            </a:r>
            <a:r>
              <a:rPr lang="de-DE" dirty="0">
                <a:hlinkClick r:id="rId2"/>
              </a:rPr>
              <a:t>https://gatling.io</a:t>
            </a:r>
            <a:endParaRPr lang="de-DE" dirty="0"/>
          </a:p>
          <a:p>
            <a:r>
              <a:rPr lang="de-DE" dirty="0" err="1"/>
              <a:t>Locust</a:t>
            </a:r>
            <a:r>
              <a:rPr lang="de-DE" dirty="0"/>
              <a:t> Logo: </a:t>
            </a:r>
            <a:r>
              <a:rPr lang="de-DE" dirty="0">
                <a:hlinkClick r:id="rId3"/>
              </a:rPr>
              <a:t>https://locust.io</a:t>
            </a:r>
            <a:endParaRPr lang="de-DE" dirty="0"/>
          </a:p>
          <a:p>
            <a:r>
              <a:rPr lang="de-DE" dirty="0" err="1"/>
              <a:t>NGrinder</a:t>
            </a:r>
            <a:r>
              <a:rPr lang="de-DE" dirty="0"/>
              <a:t> Logo: </a:t>
            </a:r>
            <a:r>
              <a:rPr lang="de-DE" dirty="0">
                <a:hlinkClick r:id="rId4"/>
              </a:rPr>
              <a:t>http://naver.github.io/ngrinder/</a:t>
            </a:r>
            <a:endParaRPr lang="de-DE" dirty="0"/>
          </a:p>
          <a:p>
            <a:r>
              <a:rPr lang="de-DE" dirty="0" err="1"/>
              <a:t>Artillery</a:t>
            </a:r>
            <a:r>
              <a:rPr lang="de-DE" dirty="0"/>
              <a:t> Logo: </a:t>
            </a:r>
            <a:r>
              <a:rPr lang="de-DE" dirty="0">
                <a:hlinkClick r:id="rId5"/>
              </a:rPr>
              <a:t>https://artillery.io</a:t>
            </a:r>
            <a:endParaRPr lang="de-DE" dirty="0"/>
          </a:p>
          <a:p>
            <a:r>
              <a:rPr lang="de-DE" dirty="0"/>
              <a:t>k6 Logo: </a:t>
            </a:r>
            <a:r>
              <a:rPr lang="de-DE" dirty="0">
                <a:hlinkClick r:id="rId6"/>
              </a:rPr>
              <a:t>https://k6.io</a:t>
            </a:r>
            <a:endParaRPr lang="de-DE" dirty="0"/>
          </a:p>
          <a:p>
            <a:r>
              <a:rPr lang="de-DE" dirty="0"/>
              <a:t>Taurus Logo: </a:t>
            </a:r>
            <a:r>
              <a:rPr lang="de-DE" dirty="0">
                <a:hlinkClick r:id="rId7"/>
              </a:rPr>
              <a:t>https://gettaurus.org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F0B9F-17E5-4703-8283-92A0990D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650A1-1A79-48B9-A942-815D58127345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891E25-DF85-4697-83D5-B83859A5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9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4EA5E0-4873-4AB4-88DC-1A0BD1B9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Performance Tests?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A38DDF-9C78-4C65-85A7-1D8758A8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Aufdecken von Bottlenecks im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Performance-Metriken sammeln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Validieren der aktuell eingesetzten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Simulieren des „Go-live“ (Kunden, Last)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75FC03-AC79-477D-87B9-B7F67E2F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31.05.2018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8FBAD-1806-4D1F-9E6C-12A4F67B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07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EB1B14-9CA1-4BBA-B18C-D461890B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Performance Tests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8444906-93FD-4A78-A6ED-471FD2D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Performance 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Messen von Geschwindigkeit, Stabilität und Skalierbarkeit eines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dirty="0" err="1"/>
              <a:t>Lasttest</a:t>
            </a:r>
            <a:r>
              <a:rPr lang="de-DE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Überprüfung der SLA (Service Level Agreement)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der </a:t>
            </a:r>
            <a:r>
              <a:rPr lang="de-DE" b="1" dirty="0"/>
              <a:t>maximal erwarteten Last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Stresstest: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Getestet wird mit einer Last, die </a:t>
            </a:r>
            <a:r>
              <a:rPr lang="de-DE" b="1" dirty="0"/>
              <a:t>weit über dem maximal erwarteten </a:t>
            </a:r>
            <a:r>
              <a:rPr lang="de-DE" dirty="0"/>
              <a:t>liegt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 Ziel: Finden von Bugs unter hoher Last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Kapazitätstest: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379AB2-4494-4677-AAD1-3D3A60B1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A0F3-663C-4E4D-A9AD-FCEECA59737D}" type="datetime1">
              <a:rPr lang="de-DE" smtClean="0"/>
              <a:t>31.05.2018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C2D0E-5A78-463D-BE4B-75D0F848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98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89CCA-B6B8-4EC6-8595-5CEEB671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BCD5D-1954-4E0D-95D6-0214E687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Scala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Einbindung als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BBE06-0010-4DE0-AE29-89179EF8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5502-2D6D-4EF3-B5E9-AD6E136212A6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ED652-1ACF-4DCB-BD0E-FDC53DE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5</a:t>
            </a:fld>
            <a:endParaRPr lang="de-DE"/>
          </a:p>
        </p:txBody>
      </p:sp>
      <p:pic>
        <p:nvPicPr>
          <p:cNvPr id="1026" name="Picture 2" descr="Bildergebnis fÃ¼r gatling logo">
            <a:extLst>
              <a:ext uri="{FF2B5EF4-FFF2-40B4-BE49-F238E27FC236}">
                <a16:creationId xmlns:a16="http://schemas.microsoft.com/office/drawing/2014/main" id="{FB1F055D-6BBA-472B-8408-2F4D57E8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16" y="365125"/>
            <a:ext cx="3669484" cy="11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48A243-B448-4E9B-BBC7-21BBFC58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7" y="2887344"/>
            <a:ext cx="11456531" cy="23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420C7-8792-4658-9B57-D2FAE1B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Gatling - </a:t>
            </a:r>
            <a:r>
              <a:rPr lang="de-DE" dirty="0" err="1"/>
              <a:t>QuickCheck</a:t>
            </a: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6743B922-0D39-432D-A37D-2A4E4CD4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136870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Apache Lizenz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April 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&gt; 500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1755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66DE27-CF86-40AF-B11C-4D4F1943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BE26E0-2DA1-4FF2-BA25-97B5F5B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11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4B90D-A479-4DC4-818A-A35952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CACC-BA39-49EA-A3EB-32F12531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780" y="185412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Programmiersprache: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Installation via Python „</a:t>
            </a:r>
            <a:r>
              <a:rPr lang="de-DE" dirty="0" err="1"/>
              <a:t>pip</a:t>
            </a:r>
            <a:r>
              <a:rPr lang="de-DE" dirty="0"/>
              <a:t>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6F3D1-FB2C-4566-85CC-00ECAD5C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82496C-BE97-4043-9AF6-8E37421F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E6FB4C-824A-45A1-AC13-1056F028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255" y="1011981"/>
            <a:ext cx="2638425" cy="647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4A493C2-BA6F-44A6-8EEA-19B4784B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4" y="2686900"/>
            <a:ext cx="11389335" cy="27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47EBD-AB2F-4F32-A760-04C4585D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Locust</a:t>
            </a:r>
            <a:r>
              <a:rPr lang="de-DE" dirty="0"/>
              <a:t> - </a:t>
            </a:r>
            <a:r>
              <a:rPr lang="de-DE" dirty="0" err="1"/>
              <a:t>QuickCheck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0CB3DD-9AD0-408A-BD39-F1C09BFF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83637-82A3-4341-B961-1FDE54A0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959CA4-F0B0-4644-9B50-1FBF2D33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8</a:t>
            </a:fld>
            <a:endParaRPr lang="de-DE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A2DCDDA8-51F5-405D-BFA8-E9951522D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877549"/>
              </p:ext>
            </p:extLst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6433094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4546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2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Issue</a:t>
                      </a:r>
                      <a:r>
                        <a:rPr lang="de-DE" b="1" dirty="0"/>
                        <a:t>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7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Stable Version &gt; 1.0?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Auf </a:t>
                      </a:r>
                      <a:r>
                        <a:rPr lang="de-DE" b="1" dirty="0" err="1"/>
                        <a:t>OpenHub</a:t>
                      </a:r>
                      <a:r>
                        <a:rPr lang="de-DE" b="1" dirty="0"/>
                        <a:t> gelistet?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Google Trends (Durschnitt letzte 12 Monate)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Release in den letzten 12 Monaten?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September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81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StackOverflow</a:t>
                      </a:r>
                      <a:r>
                        <a:rPr lang="de-DE" b="1" dirty="0"/>
                        <a:t> Interesse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397 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4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 älter als 1 Jahr?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6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/>
                        <a:t>Getting-Started</a:t>
                      </a:r>
                      <a:r>
                        <a:rPr lang="de-DE" b="1" dirty="0"/>
                        <a:t> / Quickstart vorhanden?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91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9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705C3-5F14-4196-A350-9029482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Bench (ab)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AF249A-3A63-443A-A094-D67D929D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Apache License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CLI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In Apache HTTP Server enthalten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EEB00-3D1A-432C-8C2C-7377902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FFB7-B427-4FC9-89B5-E815E530C709}" type="datetime1">
              <a:rPr lang="de-DE" smtClean="0"/>
              <a:t>31.05.2018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79790-2930-431A-B411-4F33035F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D74B-BF5B-4F1B-BDFB-3F89FD2A71A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70841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815</Words>
  <Application>Microsoft Office PowerPoint</Application>
  <PresentationFormat>Breitbild</PresentationFormat>
  <Paragraphs>246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Courier New</vt:lpstr>
      <vt:lpstr>Wingdings</vt:lpstr>
      <vt:lpstr>Rückblick</vt:lpstr>
      <vt:lpstr>Evaluation und Vergleich von Open-Source Lasttest-Tools</vt:lpstr>
      <vt:lpstr>Agenda</vt:lpstr>
      <vt:lpstr>Wieso Performance Tests?</vt:lpstr>
      <vt:lpstr>Arten von Performance Tests</vt:lpstr>
      <vt:lpstr>Gatling</vt:lpstr>
      <vt:lpstr>Gatling - QuickCheck</vt:lpstr>
      <vt:lpstr>Locust</vt:lpstr>
      <vt:lpstr>Locust - QuickCheck</vt:lpstr>
      <vt:lpstr>Apache Bench (ab)</vt:lpstr>
      <vt:lpstr>Apache Bench - QuickCheck</vt:lpstr>
      <vt:lpstr>nGrinder</vt:lpstr>
      <vt:lpstr>nGrinder - QuickCheck</vt:lpstr>
      <vt:lpstr>Slapper</vt:lpstr>
      <vt:lpstr>Slapper - Quickcheck</vt:lpstr>
      <vt:lpstr>Artillery</vt:lpstr>
      <vt:lpstr>Artillery - QuickCheck</vt:lpstr>
      <vt:lpstr>k6 </vt:lpstr>
      <vt:lpstr>k6 - QuickCheck</vt:lpstr>
      <vt:lpstr>Taurus</vt:lpstr>
      <vt:lpstr>Taurus - QuickCheck</vt:lpstr>
      <vt:lpstr>Vergleich der Tools</vt:lpstr>
      <vt:lpstr>Vorgehen</vt:lpstr>
      <vt:lpstr>Quellenverzeichnis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sINFsttrae</dc:creator>
  <cp:lastModifiedBy>sINFsttrae</cp:lastModifiedBy>
  <cp:revision>87</cp:revision>
  <dcterms:created xsi:type="dcterms:W3CDTF">2018-04-09T17:12:43Z</dcterms:created>
  <dcterms:modified xsi:type="dcterms:W3CDTF">2018-05-31T10:32:39Z</dcterms:modified>
</cp:coreProperties>
</file>