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61" r:id="rId3"/>
    <p:sldId id="264" r:id="rId4"/>
    <p:sldId id="263" r:id="rId5"/>
    <p:sldId id="260" r:id="rId6"/>
    <p:sldId id="258" r:id="rId7"/>
    <p:sldId id="262" r:id="rId8"/>
    <p:sldId id="266" r:id="rId9"/>
    <p:sldId id="267" r:id="rId10"/>
    <p:sldId id="268" r:id="rId11"/>
    <p:sldId id="269" r:id="rId12"/>
    <p:sldId id="265" r:id="rId13"/>
    <p:sldId id="270" r:id="rId14"/>
    <p:sldId id="273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05.05.2018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BC4-5E82-49A6-88C1-D8535ED7D15D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664-B2C7-4A1E-B89B-81D348E24B51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0DC5-21AA-41FB-A73E-ED981639E9E3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11A6-692F-4D3F-A6E0-135304D8649E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97E6-8FE2-43C3-B517-8EF10A23BA5B}" type="datetime1">
              <a:rPr lang="de-DE" smtClean="0"/>
              <a:t>05.05.2018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5C22-0615-445E-B37E-053106C142C7}" type="datetime1">
              <a:rPr lang="de-DE" smtClean="0"/>
              <a:t>05.05.2018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4718-61D0-4C05-A837-0FF64CDC070F}" type="datetime1">
              <a:rPr lang="de-DE" smtClean="0"/>
              <a:t>05.05.2018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8F9C-9493-41F8-A598-7BDB27153DE0}" type="datetime1">
              <a:rPr lang="de-DE" smtClean="0"/>
              <a:t>05.05.2018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B47950-BAF5-4EB0-B7D8-7E5D445A5AF9}" type="datetime1">
              <a:rPr lang="de-DE" smtClean="0"/>
              <a:t>05.05.2018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243A8A-9070-4D02-9F6C-FDBBE4C2268D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tling.io/" TargetMode="External"/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Software Qualitätssicherung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de-DE" dirty="0"/>
              <a:t>Durch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Präsentation von </a:t>
            </a:r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E0062-0DA3-4E1D-B5A1-CEE361E0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Guns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B2F1E-6305-4B3B-B3A3-9B13F784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B5C12-B2D6-413A-B911-DC632E98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79CDC4-BD2F-4C3C-88C2-A183F6FE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713-177A-4D6B-882A-BE4F89E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Taurus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1342F-72B9-4CE6-A07E-5570FE37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1CD91-1FD3-494E-90F2-05274E88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72E15-850F-414C-B8E3-2F33A6B8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720B34-942D-486C-B948-586956DB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0043"/>
            <a:ext cx="10058400" cy="24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AB5B7E-3B8E-4ED7-9439-693E4059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99F578-4ABC-469B-9FF1-D80EF5DA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4E831A-061A-4E6C-88C5-EC35B833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114516-61D9-42D0-BBCB-7403D07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pic>
        <p:nvPicPr>
          <p:cNvPr id="1028" name="Picture 4" descr="check, class, desk">
            <a:extLst>
              <a:ext uri="{FF2B5EF4-FFF2-40B4-BE49-F238E27FC236}">
                <a16:creationId xmlns:a16="http://schemas.microsoft.com/office/drawing/2014/main" id="{8ABBD1AA-FCC8-4DF6-9533-0321CAD81A1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3" b="15923"/>
          <a:stretch>
            <a:fillRect/>
          </a:stretch>
        </p:blipFill>
        <p:spPr bwMode="auto">
          <a:xfrm>
            <a:off x="0" y="-34925"/>
            <a:ext cx="12192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38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OSS Quick-Check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5799C5E-E5D0-4473-96FE-574B7EFC5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337103"/>
              </p:ext>
            </p:extLst>
          </p:nvPr>
        </p:nvGraphicFramePr>
        <p:xfrm>
          <a:off x="175801" y="1863041"/>
          <a:ext cx="1190135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424">
                  <a:extLst>
                    <a:ext uri="{9D8B030D-6E8A-4147-A177-3AD203B41FA5}">
                      <a16:colId xmlns:a16="http://schemas.microsoft.com/office/drawing/2014/main" val="2740601797"/>
                    </a:ext>
                  </a:extLst>
                </a:gridCol>
                <a:gridCol w="2110990">
                  <a:extLst>
                    <a:ext uri="{9D8B030D-6E8A-4147-A177-3AD203B41FA5}">
                      <a16:colId xmlns:a16="http://schemas.microsoft.com/office/drawing/2014/main" val="130159350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851099838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2919539333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3251378671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101732334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754126515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5076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Taurus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1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2.0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AGPL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2.0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202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dirty="0"/>
                        <a:t>Reifegrad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Stable Release &gt;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2.3.1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0.8.1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0.20.0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0.1.4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1.11.0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73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Existiert &gt; 1 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028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Issue</a:t>
                      </a:r>
                      <a:r>
                        <a:rPr lang="de-DE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06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Antwortzeit &lt; 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Maven/</a:t>
                      </a:r>
                      <a:r>
                        <a:rPr lang="de-DE" dirty="0" err="1"/>
                        <a:t>Gradle</a:t>
                      </a:r>
                      <a:r>
                        <a:rPr lang="de-DE" dirty="0"/>
                        <a:t>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Maven/</a:t>
                      </a:r>
                      <a:r>
                        <a:rPr lang="de-DE" dirty="0" err="1"/>
                        <a:t>Gradle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73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de-DE" dirty="0"/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 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09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Tutorials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1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Nutzer-Doku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05107"/>
                  </a:ext>
                </a:extLst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05.05.2018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15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7A07A-106A-408F-BFBF-C324D78A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4B1DE-1CF5-4452-BD6B-4852660E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BE79EA-8267-4354-80CC-B2F2973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5DFE-3220-40B2-BB1B-C0FBED5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Inhaltsplatzhalter 1">
            <a:extLst>
              <a:ext uri="{FF2B5EF4-FFF2-40B4-BE49-F238E27FC236}">
                <a16:creationId xmlns:a16="http://schemas.microsoft.com/office/drawing/2014/main" id="{8BA9E4B6-7293-4870-93E6-B651B41A9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911498"/>
              </p:ext>
            </p:extLst>
          </p:nvPr>
        </p:nvGraphicFramePr>
        <p:xfrm>
          <a:off x="175801" y="713749"/>
          <a:ext cx="1229465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90">
                  <a:extLst>
                    <a:ext uri="{9D8B030D-6E8A-4147-A177-3AD203B41FA5}">
                      <a16:colId xmlns:a16="http://schemas.microsoft.com/office/drawing/2014/main" val="2740601797"/>
                    </a:ext>
                  </a:extLst>
                </a:gridCol>
                <a:gridCol w="2457974">
                  <a:extLst>
                    <a:ext uri="{9D8B030D-6E8A-4147-A177-3AD203B41FA5}">
                      <a16:colId xmlns:a16="http://schemas.microsoft.com/office/drawing/2014/main" val="130159350"/>
                    </a:ext>
                  </a:extLst>
                </a:gridCol>
                <a:gridCol w="1981248">
                  <a:extLst>
                    <a:ext uri="{9D8B030D-6E8A-4147-A177-3AD203B41FA5}">
                      <a16:colId xmlns:a16="http://schemas.microsoft.com/office/drawing/2014/main" val="851099838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2919539333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3251378671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101732334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754126515"/>
                    </a:ext>
                  </a:extLst>
                </a:gridCol>
                <a:gridCol w="1374902">
                  <a:extLst>
                    <a:ext uri="{9D8B030D-6E8A-4147-A177-3AD203B41FA5}">
                      <a16:colId xmlns:a16="http://schemas.microsoft.com/office/drawing/2014/main" val="5076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Locust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Taurus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1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Mängel /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Kritische Bugs?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202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de-DE" dirty="0"/>
                        <a:t>Bekanntheitsgrad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GoogleTrends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73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StackOverflow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028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/>
                        <a:t>Innere Qualität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Build</a:t>
                      </a:r>
                      <a:r>
                        <a:rPr lang="de-DE" dirty="0"/>
                        <a:t>-Skript baut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06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Coverage &gt; 30%</a:t>
                      </a:r>
                    </a:p>
                    <a:p>
                      <a:r>
                        <a:rPr lang="de-DE" dirty="0"/>
                        <a:t>Comments &gt; 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0%</a:t>
                      </a:r>
                    </a:p>
                    <a:p>
                      <a:r>
                        <a:rPr lang="de-DE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27%</a:t>
                      </a:r>
                    </a:p>
                    <a:p>
                      <a:r>
                        <a:rPr lang="de-DE" dirty="0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7809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de-DE" dirty="0"/>
                        <a:t>Projekt Aktivität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 </a:t>
                      </a:r>
                      <a:r>
                        <a:rPr lang="de-DE" dirty="0" err="1"/>
                        <a:t>Ohloh</a:t>
                      </a:r>
                      <a:r>
                        <a:rPr lang="de-DE" dirty="0"/>
                        <a:t> gelistet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09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 1 Release im letzten Jahr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09/2017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1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 3 aktive </a:t>
                      </a:r>
                      <a:r>
                        <a:rPr lang="de-DE" dirty="0" err="1"/>
                        <a:t>Commiter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05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 1 Commit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5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81CB7-A92A-4FBC-BD2A-5C8CD947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6C2EE20-D830-43E3-9122-8FEAEF10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D61FC-84ED-4D65-99D8-08539C5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B22467-8233-40B2-8B89-4886E8DC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15</a:t>
            </a:fld>
            <a:endParaRPr lang="de-DE"/>
          </a:p>
        </p:txBody>
      </p:sp>
      <p:pic>
        <p:nvPicPr>
          <p:cNvPr id="1026" name="Picture 2" descr="blur, close-up, code">
            <a:extLst>
              <a:ext uri="{FF2B5EF4-FFF2-40B4-BE49-F238E27FC236}">
                <a16:creationId xmlns:a16="http://schemas.microsoft.com/office/drawing/2014/main" id="{8DF9F86F-AC00-4DED-9944-975D8A97B0F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6" b="1963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9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67599E4-6E36-4F73-BCFA-D5FDF915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22FE36-884A-4AF4-8ACB-5C0B8559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24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REST-Webservice (Car-Repository) mit </a:t>
            </a:r>
            <a:r>
              <a:rPr lang="de-DE" dirty="0" err="1"/>
              <a:t>docker-compose</a:t>
            </a:r>
            <a:r>
              <a:rPr lang="de-DE" dirty="0"/>
              <a:t> (Datenbank,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Lasttest-Implementierungen in den jeweiligen Technologien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9FB78A-3BF6-46CE-B4AB-9984D8C2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05.05.2018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17A2E-4076-4D7B-83DB-B9BC98A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4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  Bilder </a:t>
            </a:r>
            <a:r>
              <a:rPr lang="de-DE" dirty="0"/>
              <a:t>der Trennfolien: </a:t>
            </a:r>
            <a:r>
              <a:rPr lang="de-DE" dirty="0">
                <a:hlinkClick r:id="rId2"/>
              </a:rPr>
              <a:t>https://www.pexels.com</a:t>
            </a:r>
            <a:r>
              <a:rPr lang="de-DE" dirty="0"/>
              <a:t> (frei ohne Namensnennung nutzbar; </a:t>
            </a:r>
            <a:r>
              <a:rPr lang="de-DE"/>
              <a:t>CC0 Lizenz)</a:t>
            </a:r>
            <a:endParaRPr lang="de-DE" dirty="0"/>
          </a:p>
          <a:p>
            <a:r>
              <a:rPr lang="de-DE" dirty="0"/>
              <a:t>Gatling Logo: </a:t>
            </a:r>
            <a:r>
              <a:rPr lang="de-DE" dirty="0">
                <a:hlinkClick r:id="rId3"/>
              </a:rPr>
              <a:t>https://gatling.io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50A1-1A79-48B9-A942-815D58127345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A03E8ED-0A30-4A29-9A05-8A5A39B5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 / </a:t>
            </a:r>
            <a:r>
              <a:rPr lang="de-DE" dirty="0" err="1"/>
              <a:t>Lasttest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3C1D009-CC27-45BC-AC29-32A1B1A2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9C026-0A13-434C-A0EA-CA014BC6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D242A8-D804-4268-A1AE-8068C91F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9479EC8B-CA99-47EE-87CA-4783F2B8A7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1" b="19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Aufdecken von Bottlenecks im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Performance-Metriken sammeln (z.B. für Stakeholder)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Validieren 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Simulieren des „</a:t>
            </a:r>
            <a:r>
              <a:rPr lang="de-DE" dirty="0" err="1"/>
              <a:t>go</a:t>
            </a:r>
            <a:r>
              <a:rPr lang="de-DE" dirty="0"/>
              <a:t>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05.05.2018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Performance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Measure speed, scalability, and/or stability characteristics of the product under test. 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Überprüfung der SLA (Service Level Agreement)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Stresstest: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Ziel: Finden von Bugs unter hoher Last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05.05.2018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8620508-0340-40FF-81A1-52C4EEBA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Source Tools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240A89-D422-406C-BAAE-DD008E96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6333F-2D32-4A23-A893-2F3061C3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50A1-A045-4478-90DD-03A9BE8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2743B35F-DDE0-44FA-966D-73E1ADEF33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0" b="19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35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9CCA-B6B8-4EC6-8595-5CEEB67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BCD5D-1954-4E0D-95D6-0214E687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2011 veröffentlicht (aktuell in Version 2.2.0)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License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Scala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BBE06-0010-4DE0-AE29-89179EF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5502-2D6D-4EF3-B5E9-AD6E136212A6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D652-1ACF-4DCB-BD0E-FDC53D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Bildergebnis fÃ¼r gatling logo">
            <a:extLst>
              <a:ext uri="{FF2B5EF4-FFF2-40B4-BE49-F238E27FC236}">
                <a16:creationId xmlns:a16="http://schemas.microsoft.com/office/drawing/2014/main" id="{FB1F055D-6BBA-472B-8408-2F4D57E8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365125"/>
            <a:ext cx="3669484" cy="1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48A243-B448-4E9B-BBC7-21BBFC5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2" y="3496811"/>
            <a:ext cx="10114451" cy="20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B90D-A479-4DC4-818A-A35952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CACC-BA39-49EA-A3EB-32F12531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80" y="185412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2011 veröffentlicht (aktuell in Version 0.8)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MIT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Python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F3D1-FB2C-4566-85CC-00ECAD5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2496C-BE97-4043-9AF6-8E3742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6FB4C-824A-45A1-AC13-1056F028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1011981"/>
            <a:ext cx="2638425" cy="64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493C2-BA6F-44A6-8EEA-19B4784B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30996"/>
            <a:ext cx="10058400" cy="24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05C3-5F14-4196-A350-9029482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(ab)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F249A-3A63-443A-A094-D67D929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Apache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CLI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EB00-3D1A-432C-8C2C-7377902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79790-2930-431A-B411-4F3303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78E-2A11-4C1E-8D8C-273067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5017-119E-4C58-9EF9-8EA436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05.05.2018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EAD44-7938-41E8-BB37-7A5A16F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6C14B4-A813-4D9C-8839-6D7097D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2016 veröffentlicht (aktuell in Version 0.20.0)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AGPL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Programmiersprache: JavaScript and 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55CB92-7381-458D-9959-7EFD9B01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97718"/>
            <a:ext cx="10058400" cy="24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813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416</Words>
  <Application>Microsoft Office PowerPoint</Application>
  <PresentationFormat>Breitbild</PresentationFormat>
  <Paragraphs>157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Rückblick</vt:lpstr>
      <vt:lpstr>Software Qualitätssicherung</vt:lpstr>
      <vt:lpstr>Performance- / Lasttest</vt:lpstr>
      <vt:lpstr>Wieso Performance Tests?</vt:lpstr>
      <vt:lpstr>Arten von Performance Tests</vt:lpstr>
      <vt:lpstr>Open Source Tools</vt:lpstr>
      <vt:lpstr>Gatling</vt:lpstr>
      <vt:lpstr>Locust</vt:lpstr>
      <vt:lpstr>Apache Bench (ab)</vt:lpstr>
      <vt:lpstr>k6 </vt:lpstr>
      <vt:lpstr>Bees with Machine Guns</vt:lpstr>
      <vt:lpstr>Taurus</vt:lpstr>
      <vt:lpstr>Bewertung</vt:lpstr>
      <vt:lpstr>OSS Quick-Check</vt:lpstr>
      <vt:lpstr>PowerPoint-Präsentation</vt:lpstr>
      <vt:lpstr>Let‘s look at some code </vt:lpstr>
      <vt:lpstr>Vorgehen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sINFsttrae</cp:lastModifiedBy>
  <cp:revision>34</cp:revision>
  <dcterms:created xsi:type="dcterms:W3CDTF">2018-04-09T17:12:43Z</dcterms:created>
  <dcterms:modified xsi:type="dcterms:W3CDTF">2018-05-05T05:35:41Z</dcterms:modified>
</cp:coreProperties>
</file>