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56" r:id="rId2"/>
    <p:sldId id="261" r:id="rId3"/>
    <p:sldId id="264" r:id="rId4"/>
    <p:sldId id="263" r:id="rId5"/>
    <p:sldId id="260" r:id="rId6"/>
    <p:sldId id="258" r:id="rId7"/>
    <p:sldId id="262" r:id="rId8"/>
    <p:sldId id="266" r:id="rId9"/>
    <p:sldId id="274" r:id="rId10"/>
    <p:sldId id="275" r:id="rId11"/>
    <p:sldId id="276" r:id="rId12"/>
    <p:sldId id="267" r:id="rId13"/>
    <p:sldId id="269" r:id="rId14"/>
    <p:sldId id="265" r:id="rId15"/>
    <p:sldId id="271" r:id="rId16"/>
    <p:sldId id="272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A1CCF-3A8B-40F6-A64D-2A4687177E4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C2DC8-7E40-4960-AC23-B60999404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22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1BC4-5E82-49A6-88C1-D8535ED7D15D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4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664-B2C7-4A1E-B89B-81D348E24B51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49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0DC5-21AA-41FB-A73E-ED981639E9E3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43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1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11A6-692F-4D3F-A6E0-135304D8649E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7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97E6-8FE2-43C3-B517-8EF10A23BA5B}" type="datetime1">
              <a:rPr lang="de-DE" smtClean="0"/>
              <a:t>21.05.2018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64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5C22-0615-445E-B37E-053106C142C7}" type="datetime1">
              <a:rPr lang="de-DE" smtClean="0"/>
              <a:t>21.05.2018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7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4718-61D0-4C05-A837-0FF64CDC070F}" type="datetime1">
              <a:rPr lang="de-DE" smtClean="0"/>
              <a:t>21.05.2018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33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8F9C-9493-41F8-A598-7BDB27153DE0}" type="datetime1">
              <a:rPr lang="de-DE" smtClean="0"/>
              <a:t>21.05.2018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25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5B47950-BAF5-4EB0-B7D8-7E5D445A5AF9}" type="datetime1">
              <a:rPr lang="de-DE" smtClean="0"/>
              <a:t>21.05.2018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20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A0F3-663C-4E4D-A9AD-FCEECA59737D}" type="datetime1">
              <a:rPr lang="de-DE" smtClean="0"/>
              <a:t>21.05.2018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04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243A8A-9070-4D02-9F6C-FDBBE4C2268D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43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ettaurus.org/" TargetMode="External"/><Relationship Id="rId3" Type="http://schemas.openxmlformats.org/officeDocument/2006/relationships/hyperlink" Target="https://gatling.io/" TargetMode="External"/><Relationship Id="rId7" Type="http://schemas.openxmlformats.org/officeDocument/2006/relationships/hyperlink" Target="https://k6.io/" TargetMode="External"/><Relationship Id="rId2" Type="http://schemas.openxmlformats.org/officeDocument/2006/relationships/hyperlink" Target="https://www.pexe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tillery.io/" TargetMode="External"/><Relationship Id="rId5" Type="http://schemas.openxmlformats.org/officeDocument/2006/relationships/hyperlink" Target="http://naver.github.io/ngrinder/" TargetMode="External"/><Relationship Id="rId4" Type="http://schemas.openxmlformats.org/officeDocument/2006/relationships/hyperlink" Target="https://locust.i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BFAEE-EC7C-4DAD-AB47-317C52502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Software Qualitätssicherung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43090D-CC1C-45DD-8A1D-3F6F4E38F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de-DE" dirty="0"/>
              <a:t>Durch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Präsentation von </a:t>
            </a:r>
            <a:r>
              <a:rPr lang="de-DE" dirty="0" err="1"/>
              <a:t>stefan</a:t>
            </a:r>
            <a:r>
              <a:rPr lang="de-DE" dirty="0"/>
              <a:t> träger</a:t>
            </a:r>
          </a:p>
        </p:txBody>
      </p:sp>
    </p:spTree>
    <p:extLst>
      <p:ext uri="{BB962C8B-B14F-4D97-AF65-F5344CB8AC3E}">
        <p14:creationId xmlns:p14="http://schemas.microsoft.com/office/powerpoint/2010/main" val="248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A2B02-5491-481A-89B6-7E421EAB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Slapper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37BAC-8E0B-4202-A812-97ABED4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2017 gestartet (keine offizielle Versionsnummer)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Programmiersprache: 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MIT Lizenz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08518C-1EF4-4C8C-9793-A0CB377B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3F5E5F-893B-40E2-B8FC-9D4D715F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10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53CE577-4D49-496A-B2EB-D15F2A8CA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57668"/>
            <a:ext cx="10115203" cy="211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2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591E6-C222-4F39-91C1-C18A6B94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Artillery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E79C1D-6B17-4ECD-8C42-D5FC65C79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2016 veröffentlicht (aktuell in Version 1.5.6)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MPL-2.0 Lizenz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Programmiersprache: Node.js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99C92B-372D-4793-B061-7725AF98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6B20C9-172C-4FD3-8A7B-669BF557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11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CC3CF0-A068-4E06-86F4-2E4387FD4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598385"/>
            <a:ext cx="10115203" cy="2379083"/>
          </a:xfrm>
          <a:prstGeom prst="rect">
            <a:avLst/>
          </a:prstGeom>
        </p:spPr>
      </p:pic>
      <p:pic>
        <p:nvPicPr>
          <p:cNvPr id="1026" name="Picture 2" descr="https://artillery.io/img/flag.png">
            <a:extLst>
              <a:ext uri="{FF2B5EF4-FFF2-40B4-BE49-F238E27FC236}">
                <a16:creationId xmlns:a16="http://schemas.microsoft.com/office/drawing/2014/main" id="{7C37DBBC-6BFC-4ACA-9975-E6A1AD5F5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151" y="1062683"/>
            <a:ext cx="1816529" cy="60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351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E778E-2A11-4C1E-8D8C-273067E4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k6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0D5017-119E-4C58-9EF9-8EA436CB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2EAD44-7938-41E8-BB37-7A5A16FC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12</a:t>
            </a:fld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856C14B4-A813-4D9C-8839-6D7097D8F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2016 veröffentlicht (aktuell in Version 0.20.0)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AGPL Lizenz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Programmiersprache: JavaScript und GO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F55CB92-7381-458D-9959-7EFD9B012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397718"/>
            <a:ext cx="10058400" cy="247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8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69713-177A-4D6B-882A-BE4F89EE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Taurus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01342F-72B9-4CE6-A07E-5570FE373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A1CD91-1FD3-494E-90F2-05274E88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E72E15-850F-414C-B8E3-2F33A6B8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720B34-942D-486C-B948-586956DBC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20043"/>
            <a:ext cx="10058400" cy="2410355"/>
          </a:xfrm>
          <a:prstGeom prst="rect">
            <a:avLst/>
          </a:prstGeom>
        </p:spPr>
      </p:pic>
      <p:pic>
        <p:nvPicPr>
          <p:cNvPr id="2050" name="Picture 2" descr="Codename: Taurus">
            <a:extLst>
              <a:ext uri="{FF2B5EF4-FFF2-40B4-BE49-F238E27FC236}">
                <a16:creationId xmlns:a16="http://schemas.microsoft.com/office/drawing/2014/main" id="{4C582773-7BB6-487A-B9DB-269F0D3F7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055" y="1119065"/>
            <a:ext cx="23336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22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2AB5B7E-3B8E-4ED7-9439-693E4059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699F578-4ABC-469B-9FF1-D80EF5DAB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4E831A-061A-4E6C-88C5-EC35B833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114516-61D9-42D0-BBCB-7403D07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14</a:t>
            </a:fld>
            <a:endParaRPr lang="de-DE"/>
          </a:p>
        </p:txBody>
      </p:sp>
      <p:pic>
        <p:nvPicPr>
          <p:cNvPr id="1028" name="Picture 4" descr="check, class, desk">
            <a:extLst>
              <a:ext uri="{FF2B5EF4-FFF2-40B4-BE49-F238E27FC236}">
                <a16:creationId xmlns:a16="http://schemas.microsoft.com/office/drawing/2014/main" id="{8ABBD1AA-FCC8-4DF6-9533-0321CAD81A1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3" b="15923"/>
          <a:stretch>
            <a:fillRect/>
          </a:stretch>
        </p:blipFill>
        <p:spPr bwMode="auto">
          <a:xfrm>
            <a:off x="0" y="-34925"/>
            <a:ext cx="121920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383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9381CB7-A92A-4FBC-BD2A-5C8CD947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6C2EE20-D830-43E3-9122-8FEAEF10B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6D61FC-84ED-4D65-99D8-08539C5C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B22467-8233-40B2-8B89-4886E8DC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15</a:t>
            </a:fld>
            <a:endParaRPr lang="de-DE"/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F737AE18-3A4A-4E5D-B1D7-6A5C7FB15CF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2" b="19652"/>
          <a:stretch>
            <a:fillRect/>
          </a:stretch>
        </p:blipFill>
        <p:spPr>
          <a:xfrm>
            <a:off x="0" y="0"/>
            <a:ext cx="12192000" cy="4914900"/>
          </a:xfrm>
        </p:spPr>
      </p:pic>
    </p:spTree>
    <p:extLst>
      <p:ext uri="{BB962C8B-B14F-4D97-AF65-F5344CB8AC3E}">
        <p14:creationId xmlns:p14="http://schemas.microsoft.com/office/powerpoint/2010/main" val="299909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67599E4-6E36-4F73-BCFA-D5FDF915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A22FE36-884A-4AF4-8ACB-5C0B85594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124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REST-Webservice (Car-Repository) mit </a:t>
            </a:r>
            <a:r>
              <a:rPr lang="de-DE" dirty="0" err="1"/>
              <a:t>docker-compose</a:t>
            </a:r>
            <a:r>
              <a:rPr lang="de-DE" dirty="0"/>
              <a:t> (</a:t>
            </a:r>
            <a:r>
              <a:rPr lang="de-DE" dirty="0" err="1"/>
              <a:t>Postgres</a:t>
            </a:r>
            <a:r>
              <a:rPr lang="de-DE" dirty="0"/>
              <a:t>-Datenbank, </a:t>
            </a:r>
            <a:r>
              <a:rPr lang="de-DE" dirty="0" err="1"/>
              <a:t>WebService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Lasttest-Implementierungen in den jeweiligen Technologien als </a:t>
            </a:r>
            <a:r>
              <a:rPr lang="de-DE" dirty="0" err="1"/>
              <a:t>IntelliJ</a:t>
            </a:r>
            <a:r>
              <a:rPr lang="de-DE" dirty="0"/>
              <a:t>-Projekt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Durchführung der einzelnen Tests mithilfe von </a:t>
            </a:r>
            <a:r>
              <a:rPr lang="de-DE" dirty="0" err="1"/>
              <a:t>Gradle</a:t>
            </a:r>
            <a:r>
              <a:rPr lang="de-DE" dirty="0"/>
              <a:t> Tasks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9FB78A-3BF6-46CE-B4AB-9984D8C2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A0F3-663C-4E4D-A9AD-FCEECA59737D}" type="datetime1">
              <a:rPr lang="de-DE" smtClean="0"/>
              <a:t>21.05.2018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017A2E-4076-4D7B-83DB-B9BC98A3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847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6FC09-FD2A-4DC6-AA0E-AD0A4776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26B786-52E8-4D73-810F-00938F855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 Bilder der Trennfolien: </a:t>
            </a:r>
            <a:r>
              <a:rPr lang="de-DE" dirty="0">
                <a:hlinkClick r:id="rId2"/>
              </a:rPr>
              <a:t>https://www.pexels.com</a:t>
            </a:r>
            <a:r>
              <a:rPr lang="de-DE" dirty="0"/>
              <a:t> (frei ohne Namensnennung nutzbar; CC0 Lizenz)</a:t>
            </a:r>
          </a:p>
          <a:p>
            <a:r>
              <a:rPr lang="de-DE" dirty="0"/>
              <a:t>Gatling Logo: </a:t>
            </a:r>
            <a:r>
              <a:rPr lang="de-DE" dirty="0">
                <a:hlinkClick r:id="rId3"/>
              </a:rPr>
              <a:t>https://gatling.io</a:t>
            </a:r>
            <a:endParaRPr lang="de-DE" dirty="0"/>
          </a:p>
          <a:p>
            <a:r>
              <a:rPr lang="de-DE" dirty="0" err="1"/>
              <a:t>Locust</a:t>
            </a:r>
            <a:r>
              <a:rPr lang="de-DE" dirty="0"/>
              <a:t> Logo: </a:t>
            </a:r>
            <a:r>
              <a:rPr lang="de-DE" dirty="0">
                <a:hlinkClick r:id="rId4"/>
              </a:rPr>
              <a:t>https://locust.io</a:t>
            </a:r>
            <a:endParaRPr lang="de-DE" dirty="0"/>
          </a:p>
          <a:p>
            <a:r>
              <a:rPr lang="de-DE" dirty="0" err="1"/>
              <a:t>NGrinder</a:t>
            </a:r>
            <a:r>
              <a:rPr lang="de-DE" dirty="0"/>
              <a:t> Logo: </a:t>
            </a:r>
            <a:r>
              <a:rPr lang="de-DE" dirty="0">
                <a:hlinkClick r:id="rId5"/>
              </a:rPr>
              <a:t>http://naver.github.io/ngrinder/</a:t>
            </a:r>
            <a:endParaRPr lang="de-DE" dirty="0"/>
          </a:p>
          <a:p>
            <a:r>
              <a:rPr lang="de-DE" dirty="0" err="1"/>
              <a:t>Artillery</a:t>
            </a:r>
            <a:r>
              <a:rPr lang="de-DE" dirty="0"/>
              <a:t> Logo: </a:t>
            </a:r>
            <a:r>
              <a:rPr lang="de-DE" dirty="0">
                <a:hlinkClick r:id="rId6"/>
              </a:rPr>
              <a:t>https://artillery.io</a:t>
            </a:r>
            <a:endParaRPr lang="de-DE" dirty="0"/>
          </a:p>
          <a:p>
            <a:r>
              <a:rPr lang="de-DE" dirty="0"/>
              <a:t>k6 Logo: </a:t>
            </a:r>
            <a:r>
              <a:rPr lang="de-DE" dirty="0">
                <a:hlinkClick r:id="rId7"/>
              </a:rPr>
              <a:t>https://k6.io</a:t>
            </a:r>
            <a:endParaRPr lang="de-DE" dirty="0"/>
          </a:p>
          <a:p>
            <a:r>
              <a:rPr lang="de-DE" dirty="0"/>
              <a:t>Taurus Logo</a:t>
            </a:r>
            <a:r>
              <a:rPr lang="de-DE"/>
              <a:t>: </a:t>
            </a:r>
            <a:r>
              <a:rPr lang="de-DE">
                <a:hlinkClick r:id="rId8"/>
              </a:rPr>
              <a:t>https://gettaurus.org</a:t>
            </a:r>
            <a:endParaRPr lang="de-DE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9F0B9F-17E5-4703-8283-92A0990D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50A1-1A79-48B9-A942-815D58127345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891E25-DF85-4697-83D5-B83859A5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9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A03E8ED-0A30-4A29-9A05-8A5A39B5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Performance- / </a:t>
            </a:r>
            <a:r>
              <a:rPr lang="de-DE" dirty="0" err="1"/>
              <a:t>Lasttest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3C1D009-CC27-45BC-AC29-32A1B1A24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69C026-0A13-434C-A0EA-CA014BC6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D242A8-D804-4268-A1AE-8068C91F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2</a:t>
            </a:fld>
            <a:endParaRPr lang="de-DE"/>
          </a:p>
        </p:txBody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9479EC8B-CA99-47EE-87CA-4783F2B8A74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71" b="197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46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A4EA5E0-4873-4AB4-88DC-1A0BD1B9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Wieso Performance Tests?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2A38DDF-9C78-4C65-85A7-1D8758A8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Aufdecken von Bottlenecks im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Performance-Metriken sammeln (z.B. für Stakeholder)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Validieren der 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Simulieren des „</a:t>
            </a:r>
            <a:r>
              <a:rPr lang="de-DE" dirty="0" err="1"/>
              <a:t>go</a:t>
            </a:r>
            <a:r>
              <a:rPr lang="de-DE" dirty="0"/>
              <a:t>-live“ (Kunden, Last)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75FC03-AC79-477D-87B9-B7F67E2F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A0F3-663C-4E4D-A9AD-FCEECA59737D}" type="datetime1">
              <a:rPr lang="de-DE" smtClean="0"/>
              <a:t>21.05.2018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48FBAD-1806-4D1F-9E6C-12A4F67B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07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3EB1B14-9CA1-4BBA-B18C-D461890B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Performance Tests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8444906-93FD-4A78-A6ED-471FD2D24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Performance Test: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Messen von Geschwindigkeit, Stabilität und Skalierbarkeit </a:t>
            </a:r>
            <a:r>
              <a:rPr lang="de-DE"/>
              <a:t>eines Systems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Lasttest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Überprüfung der SLA (Service Level Agreement)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Getestet wird mit der </a:t>
            </a:r>
            <a:r>
              <a:rPr lang="de-DE" b="1" dirty="0"/>
              <a:t>maximal erwarteten Last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Stresstest: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Getestet wird mit einer Last, die </a:t>
            </a:r>
            <a:r>
              <a:rPr lang="de-DE" b="1" dirty="0"/>
              <a:t>weit über dem maximal erwarteten </a:t>
            </a:r>
            <a:r>
              <a:rPr lang="de-DE" dirty="0"/>
              <a:t>liegt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Ziel: Finden von Bugs unter hoher Last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Kapazitätstest: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379AB2-4494-4677-AAD1-3D3A60B1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A0F3-663C-4E4D-A9AD-FCEECA59737D}" type="datetime1">
              <a:rPr lang="de-DE" smtClean="0"/>
              <a:t>21.05.2018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CC2D0E-5A78-463D-BE4B-75D0F848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98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8620508-0340-40FF-81A1-52C4EEBA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 Source Tools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240A89-D422-406C-BAAE-DD008E96C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56333F-2D32-4A23-A893-2F3061C3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1C50A1-A045-4478-90DD-03A9BE82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5</a:t>
            </a:fld>
            <a:endParaRPr lang="de-DE"/>
          </a:p>
        </p:txBody>
      </p:sp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2743B35F-DDE0-44FA-966D-73E1ADEF33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0" b="19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3356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89CCA-B6B8-4EC6-8595-5CEEB671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Gatling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DBCD5D-1954-4E0D-95D6-0214E6878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2011 veröffentlicht (aktuell in Version 2.2.0)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Apache License 2.0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Programmiersprache: Scala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BBE06-0010-4DE0-AE29-89179EF8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5502-2D6D-4EF3-B5E9-AD6E136212A6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DED652-1ACF-4DCB-BD0E-FDC53DEF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6</a:t>
            </a:fld>
            <a:endParaRPr lang="de-DE"/>
          </a:p>
        </p:txBody>
      </p:sp>
      <p:pic>
        <p:nvPicPr>
          <p:cNvPr id="1026" name="Picture 2" descr="Bildergebnis fÃ¼r gatling logo">
            <a:extLst>
              <a:ext uri="{FF2B5EF4-FFF2-40B4-BE49-F238E27FC236}">
                <a16:creationId xmlns:a16="http://schemas.microsoft.com/office/drawing/2014/main" id="{FB1F055D-6BBA-472B-8408-2F4D57E83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16" y="365125"/>
            <a:ext cx="3669484" cy="116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748A243-B448-4E9B-BBC7-21BBFC58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32" y="3496811"/>
            <a:ext cx="10114451" cy="209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3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4B90D-A479-4DC4-818A-A3595259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Locust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C3CACC-BA39-49EA-A3EB-32F12531E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780" y="1854123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2011 veröffentlicht (aktuell in Version 0.8)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MIT Lizenz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Programmiersprache: Python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D6F3D1-FB2C-4566-85CC-00ECAD5C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82496C-BE97-4043-9AF6-8E37421F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E6FB4C-824A-45A1-AC13-1056F0287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255" y="1011981"/>
            <a:ext cx="2638425" cy="6477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4A493C2-BA6F-44A6-8EEA-19B4784B0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330996"/>
            <a:ext cx="10058400" cy="243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2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705C3-5F14-4196-A350-90294823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Apache Bench (ab)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AF249A-3A63-443A-A094-D67D929D9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Apache License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CLI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7EEB00-3D1A-432C-8C2C-73779021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479790-2930-431A-B411-4F33035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70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65261-E22D-45A7-A775-4EE309F0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nGrinder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6F385F-9DDC-4FF5-BDAD-EFBB0A4BE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2012 veröffentlicht (aktuell in Version 3.4.1)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Apache Lizenz 2.0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Programmiersprache: </a:t>
            </a:r>
            <a:r>
              <a:rPr lang="de-DE" dirty="0" err="1"/>
              <a:t>Jython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10ED8-02C7-48E8-A738-E334CC33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CC5C3A-0BBF-4937-9624-75E72F07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9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5560B9E-5419-44F6-8859-4DCA30933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3603594"/>
            <a:ext cx="10058400" cy="2091755"/>
          </a:xfrm>
          <a:prstGeom prst="rect">
            <a:avLst/>
          </a:prstGeom>
        </p:spPr>
      </p:pic>
      <p:pic>
        <p:nvPicPr>
          <p:cNvPr id="1026" name="Picture 2" descr="http://naver.github.io/ngrinder/images/logo_ngrinder_a_header_inv.png">
            <a:extLst>
              <a:ext uri="{FF2B5EF4-FFF2-40B4-BE49-F238E27FC236}">
                <a16:creationId xmlns:a16="http://schemas.microsoft.com/office/drawing/2014/main" id="{EBFBA67F-76A7-4F5E-930B-5F5706F2A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004" y="982963"/>
            <a:ext cx="3302479" cy="54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80002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377</Words>
  <Application>Microsoft Office PowerPoint</Application>
  <PresentationFormat>Breitbild</PresentationFormat>
  <Paragraphs>96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Rückblick</vt:lpstr>
      <vt:lpstr>Software Qualitätssicherung</vt:lpstr>
      <vt:lpstr>Performance- / Lasttest</vt:lpstr>
      <vt:lpstr>Wieso Performance Tests?</vt:lpstr>
      <vt:lpstr>Arten von Performance Tests</vt:lpstr>
      <vt:lpstr>Open Source Tools</vt:lpstr>
      <vt:lpstr>Gatling</vt:lpstr>
      <vt:lpstr>Locust</vt:lpstr>
      <vt:lpstr>Apache Bench (ab)</vt:lpstr>
      <vt:lpstr>nGrinder</vt:lpstr>
      <vt:lpstr>Slapper</vt:lpstr>
      <vt:lpstr>Artillery</vt:lpstr>
      <vt:lpstr>k6 </vt:lpstr>
      <vt:lpstr>Taurus</vt:lpstr>
      <vt:lpstr>Bewertung</vt:lpstr>
      <vt:lpstr>Let‘s look at some code </vt:lpstr>
      <vt:lpstr>Vorgehen</vt:lpstr>
      <vt:lpstr>Quellenverzeichnis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sINFsttrae</dc:creator>
  <cp:lastModifiedBy>sINFsttrae</cp:lastModifiedBy>
  <cp:revision>45</cp:revision>
  <dcterms:created xsi:type="dcterms:W3CDTF">2018-04-09T17:12:43Z</dcterms:created>
  <dcterms:modified xsi:type="dcterms:W3CDTF">2018-05-21T11:39:47Z</dcterms:modified>
</cp:coreProperties>
</file>