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77" r:id="rId3"/>
    <p:sldId id="264" r:id="rId4"/>
    <p:sldId id="263" r:id="rId5"/>
    <p:sldId id="289" r:id="rId6"/>
    <p:sldId id="278" r:id="rId7"/>
    <p:sldId id="292" r:id="rId8"/>
    <p:sldId id="290" r:id="rId9"/>
    <p:sldId id="291" r:id="rId10"/>
    <p:sldId id="295" r:id="rId11"/>
    <p:sldId id="293" r:id="rId12"/>
    <p:sldId id="288" r:id="rId13"/>
    <p:sldId id="259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3923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85B-60AA-4E79-BEA5-C25935D74B15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A310-ACDC-4138-BFEF-C9793F1134C8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939E-C662-4EF8-A507-D594630B8155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8DDB-EE84-411E-A8D2-71021DAE03BA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3377-3757-48C2-9021-7F1A089F2529}" type="datetime1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277-6620-4F2B-80F0-A8F239FAA8BA}" type="datetime1">
              <a:rPr lang="de-DE" smtClean="0"/>
              <a:t>17.06.2018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577-CBBC-42D3-8703-41365BFDA11C}" type="datetime1">
              <a:rPr lang="de-DE" smtClean="0"/>
              <a:t>17.06.2018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810E-80A4-4193-9277-6EA8DD914AF3}" type="datetime1">
              <a:rPr lang="de-DE" smtClean="0"/>
              <a:t>17.06.2018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72ADB-5D96-47C0-836C-262FFB2885B6}" type="datetime1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39AA-FB42-40B9-8395-E31A2B37DDC4}" type="datetime1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7B584-F67F-4054-B603-6630D72D5640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61E1-ACB7-459C-B768-E2C2449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Testsuite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6145-71D6-48B3-9C67-D8AB4500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Projekt (</a:t>
            </a:r>
            <a:r>
              <a:rPr lang="de-DE" dirty="0" err="1"/>
              <a:t>Gradle</a:t>
            </a:r>
            <a:r>
              <a:rPr lang="de-DE" dirty="0"/>
              <a:t> Tasks für das Starten der verschiedenen Tests)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mit Python </a:t>
            </a:r>
            <a:r>
              <a:rPr lang="de-DE" dirty="0" err="1"/>
              <a:t>Pip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Artillery</a:t>
            </a:r>
            <a:r>
              <a:rPr lang="de-DE" dirty="0"/>
              <a:t> mit </a:t>
            </a:r>
            <a:r>
              <a:rPr lang="de-DE" dirty="0" err="1"/>
              <a:t>npm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16F0-F6F8-4C07-9AD1-0006779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FF34D-06E9-4ACA-B1BF-FC4D048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7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23006"/>
              </p:ext>
            </p:extLst>
          </p:nvPr>
        </p:nvGraphicFramePr>
        <p:xfrm>
          <a:off x="1096963" y="1846263"/>
          <a:ext cx="10058400" cy="439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Artillery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Einbinden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Gradle</a:t>
                      </a:r>
                      <a:r>
                        <a:rPr lang="de-DE" dirty="0"/>
                        <a:t>, ZIP Bundle, 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</a:t>
                      </a:r>
                      <a:r>
                        <a:rPr lang="de-DE" dirty="0" err="1"/>
                        <a:t>pip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Homebrew</a:t>
                      </a:r>
                      <a:r>
                        <a:rPr lang="de-DE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Npm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in Konsole + Testreport als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Live-Dashboard (Browser) + 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in Konsole + Testreport als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Doku auch Scala kein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Skript einfach zu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Einfache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 durch .</a:t>
                      </a:r>
                      <a:r>
                        <a:rPr lang="de-DE" dirty="0" err="1"/>
                        <a:t>yml</a:t>
                      </a:r>
                      <a:r>
                        <a:rPr lang="de-DE" dirty="0"/>
                        <a:t>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Einschränkungen beim Umsetzen des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integrierte Methode, um CSV Feeder einzubauen. Manuelle Methode nötig.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RampUp</a:t>
                      </a:r>
                      <a:r>
                        <a:rPr lang="de-DE" dirty="0"/>
                        <a:t> nur über Umwege möglich (Phasendefinitionen)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623C-ABF8-406C-A680-4F9F807D2E5A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705D-777F-4BBF-9B3D-03F87ED8E581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664" y="1801874"/>
          <a:ext cx="11944336" cy="41309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1748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1304336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2349765461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3951086953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2690444953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1949433722"/>
                    </a:ext>
                  </a:extLst>
                </a:gridCol>
                <a:gridCol w="1556777">
                  <a:extLst>
                    <a:ext uri="{9D8B030D-6E8A-4147-A177-3AD203B41FA5}">
                      <a16:colId xmlns:a16="http://schemas.microsoft.com/office/drawing/2014/main" val="266320305"/>
                    </a:ext>
                  </a:extLst>
                </a:gridCol>
                <a:gridCol w="1429307">
                  <a:extLst>
                    <a:ext uri="{9D8B030D-6E8A-4147-A177-3AD203B41FA5}">
                      <a16:colId xmlns:a16="http://schemas.microsoft.com/office/drawing/2014/main" val="73666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Kriterium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Gatling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Locust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Slapper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nGrinder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Artillery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Bench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k6</a:t>
                      </a:r>
                      <a:endParaRPr lang="de-DE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547"/>
                  </a:ext>
                </a:extLst>
              </a:tr>
              <a:tr h="242012">
                <a:tc>
                  <a:txBody>
                    <a:bodyPr/>
                    <a:lstStyle/>
                    <a:p>
                      <a:r>
                        <a:rPr lang="de-DE" sz="1200" dirty="0"/>
                        <a:t>Lizenz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MPL 2.0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Issue</a:t>
                      </a:r>
                      <a:r>
                        <a:rPr lang="de-DE" sz="1200" dirty="0"/>
                        <a:t> Tracker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Mailing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Stable Version &gt; 1.0?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Kein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1.5.6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2.4.3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Auf </a:t>
                      </a:r>
                      <a:r>
                        <a:rPr lang="de-DE" sz="1200" dirty="0" err="1"/>
                        <a:t>OpenHub</a:t>
                      </a:r>
                      <a:r>
                        <a:rPr lang="de-DE" sz="1200" dirty="0"/>
                        <a:t> gelistet?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Google Trends (Durschnitt letzte 12 Monate)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Release in den letzten 12 Monaten?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Apr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Sep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Kein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Feb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Mär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März 2018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/>
                        <a:t>StackOverflow</a:t>
                      </a:r>
                      <a:r>
                        <a:rPr lang="de-DE" sz="1200" dirty="0"/>
                        <a:t> Interesse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397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13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222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394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Projekt älter als 1 Jahr?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1995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/>
                        <a:t>Getting-Started</a:t>
                      </a:r>
                      <a:r>
                        <a:rPr lang="de-DE" sz="1200" dirty="0"/>
                        <a:t> / Quickstart vorhanden?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nur 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nur man-page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0A44-4E77-4F9B-AD84-A838E630158E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9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Allgemeines zu Performance- /Lasttests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Open Source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Quick-Check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Auswahl an Tools für Testszenario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Testszenario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Auswertung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Live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2219-BEB6-4847-9BCD-88B8F9CE2119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494-CAD2-423A-8565-2C4A8AE8562C}" type="datetime1">
              <a:rPr lang="de-DE" smtClean="0"/>
              <a:t>17.06.2018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3B39-C883-44CA-8BF8-D4AC8E88EB16}" type="datetime1">
              <a:rPr lang="de-DE" smtClean="0"/>
              <a:t>17.06.2018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C7E3-F0B8-4C1B-8245-ABBD3426EBBA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3" y="1783686"/>
            <a:ext cx="2148381" cy="6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3" y="2473241"/>
            <a:ext cx="5019435" cy="10414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3" y="3933581"/>
            <a:ext cx="2495580" cy="6126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03" y="461595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52" y="4985845"/>
            <a:ext cx="1593061" cy="8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566" y="3447754"/>
            <a:ext cx="4887474" cy="1016405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40" y="3019583"/>
            <a:ext cx="2503503" cy="4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567" y="5102725"/>
            <a:ext cx="4887474" cy="1149528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6" y="4564043"/>
            <a:ext cx="1456095" cy="48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566" y="1956198"/>
            <a:ext cx="4887474" cy="100682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9505" y="717221"/>
            <a:ext cx="4056175" cy="996613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46" y="888177"/>
            <a:ext cx="696489" cy="6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0A44-4E77-4F9B-AD84-A838E630158E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6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15500"/>
            <a:ext cx="4384195" cy="1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71" y="2415500"/>
            <a:ext cx="5679212" cy="139417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C446-317E-49E7-ADCD-DA06ECC51C08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Testszenario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892-615A-4EE1-81D8-E7473EB75E35}" type="datetime1">
              <a:rPr lang="de-DE" smtClean="0"/>
              <a:t>17.06.2018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784</Words>
  <Application>Microsoft Office PowerPoint</Application>
  <PresentationFormat>Breitbild</PresentationFormat>
  <Paragraphs>287</Paragraphs>
  <Slides>14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Rückblick</vt:lpstr>
      <vt:lpstr>Vergleich von Open-Source Lasttest-Tools</vt:lpstr>
      <vt:lpstr>Agenda</vt:lpstr>
      <vt:lpstr>Wieso Performance Tests?</vt:lpstr>
      <vt:lpstr>Arten von Performance Tests</vt:lpstr>
      <vt:lpstr>Open Source Tools</vt:lpstr>
      <vt:lpstr>Quick-Check</vt:lpstr>
      <vt:lpstr>Auswertung Quick-Check</vt:lpstr>
      <vt:lpstr>Target</vt:lpstr>
      <vt:lpstr>Testszenario</vt:lpstr>
      <vt:lpstr>Aufbau der Testsuite</vt:lpstr>
      <vt:lpstr>Auswertung Testszenario</vt:lpstr>
      <vt:lpstr>Live Vorführung am Beispiel Artillery</vt:lpstr>
      <vt:lpstr>Quellenverzeichnis</vt:lpstr>
      <vt:lpstr>Quick-Check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141</cp:revision>
  <dcterms:created xsi:type="dcterms:W3CDTF">2018-04-09T17:12:43Z</dcterms:created>
  <dcterms:modified xsi:type="dcterms:W3CDTF">2018-06-17T07:55:15Z</dcterms:modified>
</cp:coreProperties>
</file>