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77" r:id="rId3"/>
    <p:sldId id="264" r:id="rId4"/>
    <p:sldId id="263" r:id="rId5"/>
    <p:sldId id="258" r:id="rId6"/>
    <p:sldId id="278" r:id="rId7"/>
    <p:sldId id="262" r:id="rId8"/>
    <p:sldId id="279" r:id="rId9"/>
    <p:sldId id="266" r:id="rId10"/>
    <p:sldId id="280" r:id="rId11"/>
    <p:sldId id="274" r:id="rId12"/>
    <p:sldId id="281" r:id="rId13"/>
    <p:sldId id="275" r:id="rId14"/>
    <p:sldId id="282" r:id="rId15"/>
    <p:sldId id="276" r:id="rId16"/>
    <p:sldId id="283" r:id="rId17"/>
    <p:sldId id="267" r:id="rId18"/>
    <p:sldId id="284" r:id="rId19"/>
    <p:sldId id="287" r:id="rId20"/>
    <p:sldId id="286" r:id="rId21"/>
    <p:sldId id="272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02.07.2018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7" Type="http://schemas.openxmlformats.org/officeDocument/2006/relationships/hyperlink" Target="https://gettaurus.org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Vergleich von Open-Source 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1F0B-5F71-4455-B323-E4AD049A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1DB32-4D87-412E-8871-22038635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4522C-F870-465F-8E66-BF13793D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5E130-CE4A-41D1-8310-302FE5F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00D1C4F-75B2-49B7-9907-A59470FE0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5485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  <a:r>
                        <a:rPr lang="de-DE" dirty="0" err="1"/>
                        <a:t>Lizen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Mailing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2.4.33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394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1995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9" y="2763057"/>
            <a:ext cx="11558643" cy="2403747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29F42-F0AF-4CE4-B144-20A6B49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8DCB6-37EF-459B-9FD1-145C600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D55D6-6DD5-4335-987E-C3719156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6A4C49-A75F-430C-9C0B-2EA0E0D8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60EE275-105C-4B66-92BA-F9FD6C262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8961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Februar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5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2B02-5491-481A-89B6-7E421EA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7BAC-8E0B-4202-A812-97ABED4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Programmiersprache: GO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518C-1EF4-4C8C-9793-A0CB37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F5E5F-893B-40E2-B8FC-9D4D71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3CE577-4D49-496A-B2EB-D15F2A8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3011943"/>
            <a:ext cx="11258948" cy="2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5BE9-4784-4495-94AF-09064FB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r>
              <a:rPr lang="de-DE" dirty="0"/>
              <a:t> - Quickcheck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43A7C-DE44-4CE9-AE1F-B4880B6B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4AD7D-857E-4D72-8BD1-831D7A2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91D52B-49C3-49B3-87C1-E3A94EC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F184563-0674-4E70-9A0F-777F8D06B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3582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keine Releases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91E6-C222-4F39-91C1-C18A6B9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79C1D-6B17-4ECD-8C42-D5FC65C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Node.js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9C92B-372D-4793-B061-7725AF9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B20C9-172C-4FD3-8A7B-669BF55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CC3CF0-A068-4E06-86F4-2E4387FD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4" y="2674280"/>
            <a:ext cx="11201446" cy="2634566"/>
          </a:xfrm>
          <a:prstGeom prst="rect">
            <a:avLst/>
          </a:prstGeom>
        </p:spPr>
      </p:pic>
      <p:pic>
        <p:nvPicPr>
          <p:cNvPr id="1026" name="Picture 2" descr="https://artillery.io/img/flag.png">
            <a:extLst>
              <a:ext uri="{FF2B5EF4-FFF2-40B4-BE49-F238E27FC236}">
                <a16:creationId xmlns:a16="http://schemas.microsoft.com/office/drawing/2014/main" id="{7C37DBBC-6BFC-4ACA-9975-E6A1AD5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51" y="1062683"/>
            <a:ext cx="1816529" cy="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5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9B6BE-51C0-4BB9-87BA-E63413D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E6EED-554E-4EC0-9A86-60D95ECC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15AC4-DABB-4A43-B524-71FC6FCD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5D22A0-816C-4C02-A318-CA04E2D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2DE36C6-7A71-4BA2-9D9C-A41EF279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3596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MPL-2.0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5" y="2741461"/>
            <a:ext cx="11280186" cy="2771572"/>
          </a:xfrm>
          <a:prstGeom prst="rect">
            <a:avLst/>
          </a:prstGeom>
        </p:spPr>
      </p:pic>
      <p:pic>
        <p:nvPicPr>
          <p:cNvPr id="1028" name="Picture 4" descr="k6">
            <a:extLst>
              <a:ext uri="{FF2B5EF4-FFF2-40B4-BE49-F238E27FC236}">
                <a16:creationId xmlns:a16="http://schemas.microsoft.com/office/drawing/2014/main" id="{6391361A-723A-4121-B2BE-5AC8B1393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66" y="676208"/>
            <a:ext cx="1100817" cy="103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F38A-A504-4C49-BFF8-63A489A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DDB81-85AC-4717-A575-A372719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35E58-9ECF-4CB6-9B25-E7ADF39D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E683-8799-4792-9FDD-3EE32CE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721D193-89A1-421A-95FD-72CF34961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95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18B92-D482-4471-9A47-BBB1A578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Lasttest</a:t>
            </a:r>
            <a:r>
              <a:rPr lang="de-DE" dirty="0"/>
              <a:t> 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84D78-63B4-40CB-996A-D90B1DED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Initial 10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 User: 1x GET Request + 4x GET mit ID aus 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 dirty="0"/>
              <a:t>-Up auf 50 User innerhalb von 30 Sekunden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Voraussetzungen an Tools für den Vergleich: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CSV-Feeder Möglichkeit (integriert, oder selbst programmierbar) -&gt; MUST-HAVE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/>
              <a:t>-Up Unterstützung -&gt; MUST-HAVE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F842-C41D-4B62-A99D-0E674671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C12D6-511C-43EE-A320-0F4B2616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Performance- / </a:t>
            </a:r>
            <a:r>
              <a:rPr lang="de-DE" dirty="0" err="1"/>
              <a:t>Lasttest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Vorstellung von Open Source Tools für Lasttests inkl. Kurzem </a:t>
            </a:r>
            <a:r>
              <a:rPr lang="de-DE" dirty="0" err="1"/>
              <a:t>QuickCheck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Vergleich der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B816-72DF-46DE-96A1-CB92DC0B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zum Vergleich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4FDB3-0612-4193-9D13-FFB99D6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EE13C-82C2-4752-8B1C-17E12E9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20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C783C8-4EE2-43B2-9FCC-080B7ABB9AEB}"/>
              </a:ext>
            </a:extLst>
          </p:cNvPr>
          <p:cNvSpPr/>
          <p:nvPr/>
        </p:nvSpPr>
        <p:spPr>
          <a:xfrm>
            <a:off x="391504" y="4450349"/>
            <a:ext cx="2867488" cy="1784411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CF1EE8-8487-4CDA-9958-0CAEF5279EF0}"/>
              </a:ext>
            </a:extLst>
          </p:cNvPr>
          <p:cNvSpPr/>
          <p:nvPr/>
        </p:nvSpPr>
        <p:spPr>
          <a:xfrm>
            <a:off x="3258992" y="3349519"/>
            <a:ext cx="2867488" cy="288524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580DB-8E9C-4B4B-859D-B2C9E49E8C0D}"/>
              </a:ext>
            </a:extLst>
          </p:cNvPr>
          <p:cNvSpPr/>
          <p:nvPr/>
        </p:nvSpPr>
        <p:spPr>
          <a:xfrm>
            <a:off x="8993966" y="5157926"/>
            <a:ext cx="2867488" cy="107683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 descr="https://artillery.io/img/flag.png">
            <a:extLst>
              <a:ext uri="{FF2B5EF4-FFF2-40B4-BE49-F238E27FC236}">
                <a16:creationId xmlns:a16="http://schemas.microsoft.com/office/drawing/2014/main" id="{A6CA38C9-27EA-4D02-89E0-B9CA0634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44" y="2589307"/>
            <a:ext cx="195615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A6B21B-0007-4B7B-9828-CB16A5B8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3" y="2589307"/>
            <a:ext cx="2638425" cy="6477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738B743-AD5C-47AA-B35C-DF71B9C656FB}"/>
              </a:ext>
            </a:extLst>
          </p:cNvPr>
          <p:cNvSpPr txBox="1"/>
          <p:nvPr/>
        </p:nvSpPr>
        <p:spPr>
          <a:xfrm>
            <a:off x="3875991" y="5773096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27 Punkte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A56BF6-67EF-4466-B63A-6BED91896F51}"/>
              </a:ext>
            </a:extLst>
          </p:cNvPr>
          <p:cNvSpPr txBox="1"/>
          <p:nvPr/>
        </p:nvSpPr>
        <p:spPr>
          <a:xfrm>
            <a:off x="1008503" y="5773095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25 Punkte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1533D0-AEA9-4639-B781-2BECB4CC8071}"/>
              </a:ext>
            </a:extLst>
          </p:cNvPr>
          <p:cNvSpPr txBox="1"/>
          <p:nvPr/>
        </p:nvSpPr>
        <p:spPr>
          <a:xfrm>
            <a:off x="9610964" y="5773096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24 Punkte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C1D5ECA-D955-4C4B-9515-A4384F05F426}"/>
              </a:ext>
            </a:extLst>
          </p:cNvPr>
          <p:cNvCxnSpPr/>
          <p:nvPr/>
        </p:nvCxnSpPr>
        <p:spPr>
          <a:xfrm>
            <a:off x="6126481" y="4450350"/>
            <a:ext cx="0" cy="178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294A6C4F-097F-409F-8564-3F2B697FC333}"/>
              </a:ext>
            </a:extLst>
          </p:cNvPr>
          <p:cNvSpPr/>
          <p:nvPr/>
        </p:nvSpPr>
        <p:spPr>
          <a:xfrm>
            <a:off x="6126480" y="3349519"/>
            <a:ext cx="2867488" cy="288524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5BD711-EEA3-492C-A9F8-209B6EA598A5}"/>
              </a:ext>
            </a:extLst>
          </p:cNvPr>
          <p:cNvSpPr txBox="1"/>
          <p:nvPr/>
        </p:nvSpPr>
        <p:spPr>
          <a:xfrm>
            <a:off x="6743478" y="5773094"/>
            <a:ext cx="16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27 Punkte</a:t>
            </a:r>
          </a:p>
        </p:txBody>
      </p:sp>
      <p:pic>
        <p:nvPicPr>
          <p:cNvPr id="19" name="Picture 2" descr="Bildergebnis fÃ¼r gatling logo">
            <a:extLst>
              <a:ext uri="{FF2B5EF4-FFF2-40B4-BE49-F238E27FC236}">
                <a16:creationId xmlns:a16="http://schemas.microsoft.com/office/drawing/2014/main" id="{1C59A575-80D2-419B-BBCC-7F0D024A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10" y="4268732"/>
            <a:ext cx="2442397" cy="7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6">
            <a:extLst>
              <a:ext uri="{FF2B5EF4-FFF2-40B4-BE49-F238E27FC236}">
                <a16:creationId xmlns:a16="http://schemas.microsoft.com/office/drawing/2014/main" id="{7BE49E81-B7B8-4C1E-A4C8-D66BF3B6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11" y="3687851"/>
            <a:ext cx="691473" cy="6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5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Endpoints: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 -&gt; liefert alle Fahrzeuge aus der </a:t>
            </a:r>
            <a:r>
              <a:rPr lang="de-DE" dirty="0" err="1"/>
              <a:t>Postgres</a:t>
            </a:r>
            <a:r>
              <a:rPr lang="de-DE" dirty="0"/>
              <a:t> Datenbank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/{</a:t>
            </a:r>
            <a:r>
              <a:rPr lang="de-DE" dirty="0" err="1"/>
              <a:t>vin</a:t>
            </a:r>
            <a:r>
              <a:rPr lang="de-DE" dirty="0"/>
              <a:t>} -&gt; liefert Fahrzeug mit gegebener VIN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Cars.csv als VIN-Feeder für die </a:t>
            </a:r>
            <a:r>
              <a:rPr lang="de-DE" dirty="0" err="1"/>
              <a:t>Lasttest</a:t>
            </a:r>
            <a:r>
              <a:rPr lang="de-DE" dirty="0"/>
              <a:t>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Code für die Tests in separatem </a:t>
            </a:r>
            <a:r>
              <a:rPr lang="de-DE" dirty="0" err="1"/>
              <a:t>IntelliJ</a:t>
            </a:r>
            <a:r>
              <a:rPr lang="de-DE"/>
              <a:t> Projekt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r>
              <a:rPr lang="de-DE" dirty="0"/>
              <a:t>Taurus Logo: </a:t>
            </a:r>
            <a:r>
              <a:rPr lang="de-DE" dirty="0">
                <a:hlinkClick r:id="rId7"/>
              </a:rPr>
              <a:t>https://gettaurus.org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Einbindung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7" y="2887344"/>
            <a:ext cx="11456531" cy="23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 - </a:t>
            </a:r>
            <a:r>
              <a:rPr lang="de-DE" dirty="0" err="1"/>
              <a:t>QuickCheck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3687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April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 via Python „</a:t>
            </a:r>
            <a:r>
              <a:rPr lang="de-DE" dirty="0" err="1"/>
              <a:t>pip</a:t>
            </a:r>
            <a:r>
              <a:rPr lang="de-DE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" y="2686900"/>
            <a:ext cx="11389335" cy="27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47EBD-AB2F-4F32-A760-04C4585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CB3DD-9AD0-408A-BD39-F1C09BF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83637-82A3-4341-B961-1FDE54A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959CA4-F0B0-4644-9B50-1FBF2D3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2DCDDA8-51F5-405D-BFA8-E9951522D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7754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September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397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9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Apache License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Apache HTTP Server enthalten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02.07.2018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 descr="Bildergebnis fÃ¼r apache bench logo">
            <a:extLst>
              <a:ext uri="{FF2B5EF4-FFF2-40B4-BE49-F238E27FC236}">
                <a16:creationId xmlns:a16="http://schemas.microsoft.com/office/drawing/2014/main" id="{1A82630F-1CF6-482E-B92B-FA454817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35" y="564499"/>
            <a:ext cx="2212945" cy="11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835</Words>
  <Application>Microsoft Office PowerPoint</Application>
  <PresentationFormat>Breitbild</PresentationFormat>
  <Paragraphs>239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Rückblick</vt:lpstr>
      <vt:lpstr>Vergleich von Open-Source Lasttest-Tools</vt:lpstr>
      <vt:lpstr>Agenda</vt:lpstr>
      <vt:lpstr>Wieso Performance Tests?</vt:lpstr>
      <vt:lpstr>Arten von Performance Tests</vt:lpstr>
      <vt:lpstr>Gatling</vt:lpstr>
      <vt:lpstr>Gatling - QuickCheck</vt:lpstr>
      <vt:lpstr>Locust</vt:lpstr>
      <vt:lpstr>Locust - QuickCheck</vt:lpstr>
      <vt:lpstr>Apache Bench (ab)</vt:lpstr>
      <vt:lpstr>Apache Bench - QuickCheck</vt:lpstr>
      <vt:lpstr>nGrinder</vt:lpstr>
      <vt:lpstr>nGrinder - QuickCheck</vt:lpstr>
      <vt:lpstr>Slapper</vt:lpstr>
      <vt:lpstr>Slapper - Quickcheck</vt:lpstr>
      <vt:lpstr>Artillery</vt:lpstr>
      <vt:lpstr>Artillery - QuickCheck</vt:lpstr>
      <vt:lpstr>k6 </vt:lpstr>
      <vt:lpstr>k6 - QuickCheck</vt:lpstr>
      <vt:lpstr>Demo Lasttest Ablauf</vt:lpstr>
      <vt:lpstr>Tools zum Vergleich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97</cp:revision>
  <dcterms:created xsi:type="dcterms:W3CDTF">2018-04-09T17:12:43Z</dcterms:created>
  <dcterms:modified xsi:type="dcterms:W3CDTF">2018-06-10T05:48:34Z</dcterms:modified>
</cp:coreProperties>
</file>