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64" r:id="rId3"/>
    <p:sldId id="263" r:id="rId4"/>
    <p:sldId id="289" r:id="rId5"/>
    <p:sldId id="278" r:id="rId6"/>
    <p:sldId id="292" r:id="rId7"/>
    <p:sldId id="290" r:id="rId8"/>
    <p:sldId id="291" r:id="rId9"/>
    <p:sldId id="295" r:id="rId10"/>
    <p:sldId id="293" r:id="rId11"/>
    <p:sldId id="28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53923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Gatling: Scala</a:t>
            </a:r>
          </a:p>
          <a:p>
            <a:r>
              <a:rPr lang="de-DE" dirty="0" err="1"/>
              <a:t>Locust</a:t>
            </a:r>
            <a:r>
              <a:rPr lang="de-DE" dirty="0"/>
              <a:t>: Python</a:t>
            </a:r>
          </a:p>
          <a:p>
            <a:r>
              <a:rPr lang="de-DE" dirty="0" err="1"/>
              <a:t>Slapper</a:t>
            </a:r>
            <a:r>
              <a:rPr lang="de-DE" dirty="0"/>
              <a:t>: CLI</a:t>
            </a:r>
          </a:p>
          <a:p>
            <a:r>
              <a:rPr lang="de-DE" dirty="0" err="1"/>
              <a:t>nGrinder</a:t>
            </a:r>
            <a:r>
              <a:rPr lang="de-DE" dirty="0"/>
              <a:t>: Java/</a:t>
            </a:r>
            <a:r>
              <a:rPr lang="de-DE" dirty="0" err="1"/>
              <a:t>Jython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: </a:t>
            </a:r>
            <a:r>
              <a:rPr lang="de-DE" dirty="0" err="1"/>
              <a:t>Yaml</a:t>
            </a:r>
            <a:endParaRPr lang="de-DE" dirty="0"/>
          </a:p>
          <a:p>
            <a:r>
              <a:rPr lang="de-DE" dirty="0"/>
              <a:t>Apache Bench: CLI (Apache Server)</a:t>
            </a:r>
          </a:p>
          <a:p>
            <a:r>
              <a:rPr lang="de-DE" dirty="0"/>
              <a:t>K6: JavaScript &amp; GO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2DC8-7E40-4960-AC23-B60999404DF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2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85B-60AA-4E79-BEA5-C25935D74B15}" type="datetime1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A310-ACDC-4138-BFEF-C9793F1134C8}" type="datetime1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939E-C662-4EF8-A507-D594630B8155}" type="datetime1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F83-5965-4AF8-9DE8-82F677B09B54}" type="datetime1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8DDB-EE84-411E-A8D2-71021DAE03BA}" type="datetime1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3377-3757-48C2-9021-7F1A089F2529}" type="datetime1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E277-6620-4F2B-80F0-A8F239FAA8BA}" type="datetime1">
              <a:rPr lang="de-DE" smtClean="0"/>
              <a:t>18.06.2018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E577-CBBC-42D3-8703-41365BFDA11C}" type="datetime1">
              <a:rPr lang="de-DE" smtClean="0"/>
              <a:t>18.06.2018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810E-80A4-4193-9277-6EA8DD914AF3}" type="datetime1">
              <a:rPr lang="de-DE" smtClean="0"/>
              <a:t>18.06.2018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272ADB-5D96-47C0-836C-262FFB2885B6}" type="datetime1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39AA-FB42-40B9-8395-E31A2B37DDC4}" type="datetime1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6FE7B584-F67F-4054-B603-6630D72D5640}" type="datetime1">
              <a:rPr lang="de-DE" smtClean="0"/>
              <a:pPr/>
              <a:t>18.06.2018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9BFD74B-BF5B-4F1B-BDFB-3F89FD2A71A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hyperlink" Target="https://gatl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6.io/" TargetMode="External"/><Relationship Id="rId5" Type="http://schemas.openxmlformats.org/officeDocument/2006/relationships/hyperlink" Target="https://artillery.io/" TargetMode="External"/><Relationship Id="rId4" Type="http://schemas.openxmlformats.org/officeDocument/2006/relationships/hyperlink" Target="http://naver.github.io/ngrind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Vergleich von Open-Source Lasttest-Tools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83FF8-17C2-4C5B-91BF-ADB96A10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Testszenario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97C0204-B8F3-459D-BC02-284A6F9EF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123006"/>
              </p:ext>
            </p:extLst>
          </p:nvPr>
        </p:nvGraphicFramePr>
        <p:xfrm>
          <a:off x="1096963" y="1846263"/>
          <a:ext cx="10058400" cy="4399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04324337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2465398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50056862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293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Locust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Artillery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Voraussetzungen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JDK8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Python 2.x bzw. 3.x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Einbinden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Gradle</a:t>
                      </a:r>
                      <a:r>
                        <a:rPr lang="de-DE" dirty="0"/>
                        <a:t>, ZIP Bundle, 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Python </a:t>
                      </a:r>
                      <a:r>
                        <a:rPr lang="de-DE" dirty="0" err="1"/>
                        <a:t>pip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Homebrew</a:t>
                      </a:r>
                      <a:r>
                        <a:rPr lang="de-DE" dirty="0"/>
                        <a:t>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Npm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4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Auswertbarkeit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Ausgabe in Konsole + Testreport als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Live-Dashboard (Browser) + Report nach Testlauf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Ausgabe in Konsole + Testreport als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 Doku auch Scala kein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Python Skript einfach zu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Einfache </a:t>
                      </a:r>
                      <a:r>
                        <a:rPr lang="de-DE" dirty="0" err="1"/>
                        <a:t>Config</a:t>
                      </a:r>
                      <a:r>
                        <a:rPr lang="de-DE" dirty="0"/>
                        <a:t> durch .</a:t>
                      </a:r>
                      <a:r>
                        <a:rPr lang="de-DE" dirty="0" err="1"/>
                        <a:t>yml</a:t>
                      </a:r>
                      <a:r>
                        <a:rPr lang="de-DE" dirty="0"/>
                        <a:t>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4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Einschränkungen beim Umsetzen des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 integrierte Methode, um CSV Feeder einzubauen. Manuelle Methode nötig.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RampUp</a:t>
                      </a:r>
                      <a:r>
                        <a:rPr lang="de-DE" dirty="0"/>
                        <a:t> nur über Umwege möglich (Phasendefinitionen)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3599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6BFB9-6120-4A9D-A29C-63401D0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F83-5965-4AF8-9DE8-82F677B09B54}" type="datetime1">
              <a:rPr lang="de-DE" smtClean="0"/>
              <a:t>18.06.2018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AA25BC-E874-43E7-BAD3-936D3FE7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4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Vorführung am Beispiel </a:t>
            </a:r>
            <a:r>
              <a:rPr lang="de-DE" dirty="0" err="1"/>
              <a:t>Artillery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623C-ABF8-406C-A680-4F9F807D2E5A}" type="datetime1">
              <a:rPr lang="de-DE" smtClean="0"/>
              <a:t>18.06.2018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  <p:pic>
        <p:nvPicPr>
          <p:cNvPr id="6" name="Picture 2" descr="https://artillery.io/img/flag.png">
            <a:extLst>
              <a:ext uri="{FF2B5EF4-FFF2-40B4-BE49-F238E27FC236}">
                <a16:creationId xmlns:a16="http://schemas.microsoft.com/office/drawing/2014/main" id="{CBE0B82A-FF9F-40B1-AB76-0C6D85715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07" y="3015957"/>
            <a:ext cx="6539346" cy="21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FC09-FD2A-4DC6-AA0E-AD0A4776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6B786-52E8-4D73-810F-00938F85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Gatling Logo: </a:t>
            </a:r>
            <a:r>
              <a:rPr lang="de-DE" dirty="0">
                <a:hlinkClick r:id="rId2"/>
              </a:rPr>
              <a:t>https://gatling.io</a:t>
            </a:r>
            <a:endParaRPr lang="de-DE" dirty="0"/>
          </a:p>
          <a:p>
            <a:r>
              <a:rPr lang="de-DE" dirty="0" err="1"/>
              <a:t>Locust</a:t>
            </a:r>
            <a:r>
              <a:rPr lang="de-DE" dirty="0"/>
              <a:t> Logo: </a:t>
            </a:r>
            <a:r>
              <a:rPr lang="de-DE" dirty="0">
                <a:hlinkClick r:id="rId3"/>
              </a:rPr>
              <a:t>https://locust.io</a:t>
            </a:r>
            <a:endParaRPr lang="de-DE" dirty="0"/>
          </a:p>
          <a:p>
            <a:r>
              <a:rPr lang="de-DE" dirty="0" err="1"/>
              <a:t>NGrinder</a:t>
            </a:r>
            <a:r>
              <a:rPr lang="de-DE" dirty="0"/>
              <a:t> Logo: </a:t>
            </a:r>
            <a:r>
              <a:rPr lang="de-DE" dirty="0">
                <a:hlinkClick r:id="rId4"/>
              </a:rPr>
              <a:t>http://naver.github.io/ngrinder/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 Logo: </a:t>
            </a:r>
            <a:r>
              <a:rPr lang="de-DE" dirty="0">
                <a:hlinkClick r:id="rId5"/>
              </a:rPr>
              <a:t>https://artillery.io</a:t>
            </a:r>
            <a:endParaRPr lang="de-DE" dirty="0"/>
          </a:p>
          <a:p>
            <a:r>
              <a:rPr lang="de-DE" dirty="0"/>
              <a:t>k6 Logo: </a:t>
            </a:r>
            <a:r>
              <a:rPr lang="de-DE" dirty="0">
                <a:hlinkClick r:id="rId6"/>
              </a:rPr>
              <a:t>https://k6.io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F0B9F-17E5-4703-8283-92A0990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705D-777F-4BBF-9B3D-03F87ED8E581}" type="datetime1">
              <a:rPr lang="de-DE" smtClean="0"/>
              <a:t>18.06.2018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891E25-DF85-4697-83D5-B83859A5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Aufdecken von Bottlenecks im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Performance-Metriken sammeln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Validieren der aktuell eingesetzten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Simulieren des „Go-live“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6494-CAD2-423A-8565-2C4A8AE8562C}" type="datetime1">
              <a:rPr lang="de-DE" smtClean="0"/>
              <a:t>18.06.2018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 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Messen von Geschwindigkeit, Stabilität und Skalierbarkeit eines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Lasttest</a:t>
            </a:r>
            <a:r>
              <a:rPr lang="de-DE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Überprüfung der SLA (Service Level Agreement)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Stresstest: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Ziel: Finden von Bugs unter hoher Last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3B39-C883-44CA-8BF8-D4AC8E88EB16}" type="datetime1">
              <a:rPr lang="de-DE" smtClean="0"/>
              <a:t>18.06.2018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C90B6-E835-4E07-85E8-0C55C05E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Source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B10E7-8883-4C16-9930-AA244B04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C7E3-F0B8-4C1B-8245-ABBD3426EBBA}" type="datetime1">
              <a:rPr lang="de-DE" smtClean="0"/>
              <a:t>18.06.2018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8929D2-454A-4D5D-BC82-76444E94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AA5FB-2B6C-4A4D-95C4-59C53A6AE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1" y="1943144"/>
            <a:ext cx="5019435" cy="10414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A72CAE-CD00-4724-A4ED-F3625E63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60" y="3298302"/>
            <a:ext cx="5019435" cy="1214216"/>
          </a:xfrm>
          <a:prstGeom prst="rect">
            <a:avLst/>
          </a:prstGeom>
        </p:spPr>
      </p:pic>
      <p:pic>
        <p:nvPicPr>
          <p:cNvPr id="10" name="Picture 2" descr="Bildergebnis fÃ¼r apache bench logo">
            <a:extLst>
              <a:ext uri="{FF2B5EF4-FFF2-40B4-BE49-F238E27FC236}">
                <a16:creationId xmlns:a16="http://schemas.microsoft.com/office/drawing/2014/main" id="{D044960D-944B-45C1-A277-2A286C9D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763" y="3676611"/>
            <a:ext cx="1061439" cy="5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2ACACC-D32B-490C-98D1-F6AFCB1E6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201" y="3389269"/>
            <a:ext cx="4963807" cy="1032279"/>
          </a:xfrm>
          <a:prstGeom prst="rect">
            <a:avLst/>
          </a:prstGeom>
        </p:spPr>
      </p:pic>
      <p:pic>
        <p:nvPicPr>
          <p:cNvPr id="12" name="Picture 2" descr="http://naver.github.io/ngrinder/images/logo_ngrinder_a_header_inv.png">
            <a:extLst>
              <a:ext uri="{FF2B5EF4-FFF2-40B4-BE49-F238E27FC236}">
                <a16:creationId xmlns:a16="http://schemas.microsoft.com/office/drawing/2014/main" id="{0648AFDF-B942-4677-8C93-1B29EAB3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87" y="3817215"/>
            <a:ext cx="1707546" cy="28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0F9548-6881-4518-ABD9-BE9D03C4A0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9219" y="4849494"/>
            <a:ext cx="4961789" cy="1167007"/>
          </a:xfrm>
          <a:prstGeom prst="rect">
            <a:avLst/>
          </a:prstGeom>
        </p:spPr>
      </p:pic>
      <p:pic>
        <p:nvPicPr>
          <p:cNvPr id="14" name="Picture 2" descr="https://artillery.io/img/flag.png">
            <a:extLst>
              <a:ext uri="{FF2B5EF4-FFF2-40B4-BE49-F238E27FC236}">
                <a16:creationId xmlns:a16="http://schemas.microsoft.com/office/drawing/2014/main" id="{FA419D81-F281-4763-BD02-AD1EFA88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17" y="4824848"/>
            <a:ext cx="824435" cy="27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192DC03-36BD-4C11-81F9-FA6E87C889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7201" y="1951544"/>
            <a:ext cx="4963807" cy="102255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96F5B8B-BC9C-45C7-B04F-523633FC6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160" y="4824848"/>
            <a:ext cx="4951829" cy="1216677"/>
          </a:xfrm>
          <a:prstGeom prst="rect">
            <a:avLst/>
          </a:prstGeom>
        </p:spPr>
      </p:pic>
      <p:pic>
        <p:nvPicPr>
          <p:cNvPr id="17" name="Picture 4" descr="k6">
            <a:extLst>
              <a:ext uri="{FF2B5EF4-FFF2-40B4-BE49-F238E27FC236}">
                <a16:creationId xmlns:a16="http://schemas.microsoft.com/office/drawing/2014/main" id="{3F6CE6E0-C03C-4A1A-8538-E09CE3F4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26" y="5271508"/>
            <a:ext cx="520110" cy="4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dergebnis fÃ¼r gatling logo">
            <a:extLst>
              <a:ext uri="{FF2B5EF4-FFF2-40B4-BE49-F238E27FC236}">
                <a16:creationId xmlns:a16="http://schemas.microsoft.com/office/drawing/2014/main" id="{12C6DBA6-2A87-4CD9-BCFE-FDDFFA0D0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08" y="2237588"/>
            <a:ext cx="1526781" cy="4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0F87C3-E966-4F53-AA15-65863D774A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2752" y="3764732"/>
            <a:ext cx="1849237" cy="4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420C7-8792-4658-9B57-D2FAE1B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Quick-Check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DE27-CF86-40AF-B11C-4D4F1943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0A44-4E77-4F9B-AD84-A838E630158E}" type="datetime1">
              <a:rPr lang="de-DE" smtClean="0"/>
              <a:t>18.06.2018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E26E0-2DA1-4FF2-BA25-97B5F5B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353FE604-15AA-491F-8205-AA13AE2F5C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3154" y="1809158"/>
            <a:ext cx="11913929" cy="41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DFB5ECA-9310-401B-92F2-835EC7F7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1816614"/>
            <a:ext cx="167190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84B5136-A360-4463-A97C-DEB81774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1816614"/>
            <a:ext cx="129726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8FDA91E-4EEA-459B-9F88-01F6525D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FAC711E-DCA7-470C-92D9-D941CA18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BF99E1F-2474-48FA-B9CA-ED8D4229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C15D1D6-C6FE-4B95-8035-0540F004E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1816614"/>
            <a:ext cx="1483649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A6344FB-43E0-4A5F-B393-7E14FB9D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1816614"/>
            <a:ext cx="1548885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45C6F9A-8F1B-4F1A-B56A-3EF12297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1816614"/>
            <a:ext cx="142214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7C68ECD-4C25-440F-BBBC-18E2C476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185662"/>
            <a:ext cx="1671901" cy="27212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2DA4EF6E-A377-440E-BD33-B277467FC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185662"/>
            <a:ext cx="1297261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902185C2-9787-4779-8DEC-357BBA98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B98EA339-4720-4958-A796-1A4D79B53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F0F415E-548A-4AD7-8959-A8363785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6B4BCC9A-AC69-47FE-84B2-B3A49E81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185662"/>
            <a:ext cx="1483649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7E632253-2F6E-4AA0-9EA8-1A159CCF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185662"/>
            <a:ext cx="1548885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59DB7DA6-65CB-4123-9E53-C3075E60C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185662"/>
            <a:ext cx="1422141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3652244-396A-431B-910D-C2B01587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457789"/>
            <a:ext cx="1671901" cy="27212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7CFF3C3D-0FE6-4F15-9A2C-59629FFB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457789"/>
            <a:ext cx="1297261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99718A5B-E855-4421-8449-B7B75E02C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69C6DFE4-5575-4E6E-9858-78519EC4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E826F73B-C409-4D2E-9718-1B8E98B6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2153A0AF-4555-4024-9BE5-0D142898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457789"/>
            <a:ext cx="1483649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BC01F8C-5B4B-4646-9062-8A1763047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457789"/>
            <a:ext cx="1548885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2F303844-9451-4427-B518-08949BBB8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457789"/>
            <a:ext cx="1422141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E3D0258D-B046-4CB6-A110-230B066F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729916"/>
            <a:ext cx="167190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3AE7FFD2-ECC0-4F52-AA87-32ABC6E15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729916"/>
            <a:ext cx="1297261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761B1387-8565-4F0C-8F38-248D6F6DD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16B0D6A4-7A08-4689-8A5B-BA4D52750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E36954CC-ADD9-4590-B197-9125147AC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7799F92A-F948-4733-BECB-EF462809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729916"/>
            <a:ext cx="1483649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5B1D5FAD-A519-40EA-9591-F4507D8A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729916"/>
            <a:ext cx="1548885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59F0E9D-2B2C-431F-9C0C-5B4D71A20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729916"/>
            <a:ext cx="1422141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0D4052BD-9ED6-42E9-9D42-15D0CC4C9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3098965"/>
            <a:ext cx="1671901" cy="367185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E53549AE-7BB7-49E8-BF30-7D2E95BF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3098965"/>
            <a:ext cx="1297261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83ECC8CB-DF20-42FC-A36F-C3B67BAB1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B9B1E02B-EA04-4599-9511-E555BE225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9617EC1D-7D8A-4B73-9203-3F4DF959F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5B49343E-5E8A-4DB2-8901-CBCCB9D9A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3098965"/>
            <a:ext cx="1483649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14A4FE77-7507-44BA-A11F-FFA36A5B1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3098965"/>
            <a:ext cx="1548885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5BDAD2DF-FE7C-48C7-8602-003561A4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3098965"/>
            <a:ext cx="1422141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719EC632-C9B6-4171-82CF-E5A76C4A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3466149"/>
            <a:ext cx="1671901" cy="635584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E72A49B1-A9F9-42C9-BE57-24C5D11A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3466149"/>
            <a:ext cx="1297261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BF8B3E31-A4F1-4772-A364-329CB9E0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7E160FBF-B1B6-4C53-B510-D851C5B0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94721A32-D14A-41BC-A7F6-90B8DE4C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F0A91DFF-2977-4BF7-9ED0-08497E7E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3466149"/>
            <a:ext cx="1483649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ABEFDCD4-B6B8-46DD-9632-F970859A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3466149"/>
            <a:ext cx="1548885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2AB70052-9779-4D58-A228-43E7A4BD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3466149"/>
            <a:ext cx="1422141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2F50A672-D9E0-47D6-9DAA-034841F4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4101733"/>
            <a:ext cx="1671901" cy="45478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8" name="Rectangle 54">
            <a:extLst>
              <a:ext uri="{FF2B5EF4-FFF2-40B4-BE49-F238E27FC236}">
                <a16:creationId xmlns:a16="http://schemas.microsoft.com/office/drawing/2014/main" id="{DB5F1B62-5B8A-43CA-B4E4-BBAFF623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4101733"/>
            <a:ext cx="129726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3BE927D6-7283-463C-89E0-A4BB52E9C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30B0713C-6692-4A72-9D60-8F5AA54A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1" name="Rectangle 57">
            <a:extLst>
              <a:ext uri="{FF2B5EF4-FFF2-40B4-BE49-F238E27FC236}">
                <a16:creationId xmlns:a16="http://schemas.microsoft.com/office/drawing/2014/main" id="{2D0ED8A9-6915-4203-A200-7377E36A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20B20FD5-2585-468E-AE75-2D8EC32A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4101733"/>
            <a:ext cx="1483649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36F88C41-AEA0-4488-98D6-FBBE2639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4101733"/>
            <a:ext cx="1548885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4" name="Rectangle 60">
            <a:extLst>
              <a:ext uri="{FF2B5EF4-FFF2-40B4-BE49-F238E27FC236}">
                <a16:creationId xmlns:a16="http://schemas.microsoft.com/office/drawing/2014/main" id="{772B8513-38F8-4B11-BA59-4982E8AAA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4101733"/>
            <a:ext cx="142214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682E782-4215-4266-8144-F8217F34B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4556521"/>
            <a:ext cx="1671901" cy="452923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02E9976E-4D61-4543-9C3C-99479A66A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4556521"/>
            <a:ext cx="129726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7" name="Rectangle 63">
            <a:extLst>
              <a:ext uri="{FF2B5EF4-FFF2-40B4-BE49-F238E27FC236}">
                <a16:creationId xmlns:a16="http://schemas.microsoft.com/office/drawing/2014/main" id="{3F03DAE6-E7DE-44F6-9555-71D65FC3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28606B84-3F9E-4307-B34E-A1482888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0DB77575-CCF0-45BC-A07C-529BE2966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0" name="Rectangle 66">
            <a:extLst>
              <a:ext uri="{FF2B5EF4-FFF2-40B4-BE49-F238E27FC236}">
                <a16:creationId xmlns:a16="http://schemas.microsoft.com/office/drawing/2014/main" id="{50369133-CCA6-45D3-AF16-350A94071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4556521"/>
            <a:ext cx="1483649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" name="Rectangle 67">
            <a:extLst>
              <a:ext uri="{FF2B5EF4-FFF2-40B4-BE49-F238E27FC236}">
                <a16:creationId xmlns:a16="http://schemas.microsoft.com/office/drawing/2014/main" id="{3607CCD9-AD26-4B44-A4F0-BA015844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4556521"/>
            <a:ext cx="1548885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2" name="Rectangle 68">
            <a:extLst>
              <a:ext uri="{FF2B5EF4-FFF2-40B4-BE49-F238E27FC236}">
                <a16:creationId xmlns:a16="http://schemas.microsoft.com/office/drawing/2014/main" id="{587D9839-9912-4335-9173-9CA3581D9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4556521"/>
            <a:ext cx="142214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3" name="Rectangle 69">
            <a:extLst>
              <a:ext uri="{FF2B5EF4-FFF2-40B4-BE49-F238E27FC236}">
                <a16:creationId xmlns:a16="http://schemas.microsoft.com/office/drawing/2014/main" id="{CDBA713B-70A7-43D8-B1DD-4FEBA819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5009444"/>
            <a:ext cx="1671901" cy="45478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4" name="Rectangle 70">
            <a:extLst>
              <a:ext uri="{FF2B5EF4-FFF2-40B4-BE49-F238E27FC236}">
                <a16:creationId xmlns:a16="http://schemas.microsoft.com/office/drawing/2014/main" id="{B840119D-A274-419B-A904-FBE267DC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5009444"/>
            <a:ext cx="129726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5" name="Rectangle 71">
            <a:extLst>
              <a:ext uri="{FF2B5EF4-FFF2-40B4-BE49-F238E27FC236}">
                <a16:creationId xmlns:a16="http://schemas.microsoft.com/office/drawing/2014/main" id="{976285FA-988D-46CC-98D5-0DCC86D7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Rectangle 72">
            <a:extLst>
              <a:ext uri="{FF2B5EF4-FFF2-40B4-BE49-F238E27FC236}">
                <a16:creationId xmlns:a16="http://schemas.microsoft.com/office/drawing/2014/main" id="{85377CF5-26A9-4D93-928E-906378DCE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7" name="Rectangle 73">
            <a:extLst>
              <a:ext uri="{FF2B5EF4-FFF2-40B4-BE49-F238E27FC236}">
                <a16:creationId xmlns:a16="http://schemas.microsoft.com/office/drawing/2014/main" id="{57CB6FE4-BBD7-4CBD-B04B-F4519087F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F98FCCCC-5687-4410-BDF4-62761E5AD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5009444"/>
            <a:ext cx="1483649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9" name="Rectangle 75">
            <a:extLst>
              <a:ext uri="{FF2B5EF4-FFF2-40B4-BE49-F238E27FC236}">
                <a16:creationId xmlns:a16="http://schemas.microsoft.com/office/drawing/2014/main" id="{B779BD75-3643-4404-B2C2-DE462DA2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5009444"/>
            <a:ext cx="1548885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0" name="Rectangle 76">
            <a:extLst>
              <a:ext uri="{FF2B5EF4-FFF2-40B4-BE49-F238E27FC236}">
                <a16:creationId xmlns:a16="http://schemas.microsoft.com/office/drawing/2014/main" id="{6E49AF52-8893-45A4-A53B-291B88934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5009444"/>
            <a:ext cx="142214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1" name="Rectangle 77">
            <a:extLst>
              <a:ext uri="{FF2B5EF4-FFF2-40B4-BE49-F238E27FC236}">
                <a16:creationId xmlns:a16="http://schemas.microsoft.com/office/drawing/2014/main" id="{B583B07F-3A13-4C36-8228-B21D87DD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5464231"/>
            <a:ext cx="1671901" cy="452923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2" name="Rectangle 78">
            <a:extLst>
              <a:ext uri="{FF2B5EF4-FFF2-40B4-BE49-F238E27FC236}">
                <a16:creationId xmlns:a16="http://schemas.microsoft.com/office/drawing/2014/main" id="{408CFEDE-B2F4-44B3-B6CC-3AAD9E65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5464231"/>
            <a:ext cx="129726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AFBDBEFF-2051-40DD-99D2-B836B1DB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A64F625B-9375-4156-9E30-30193C066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5" name="Rectangle 81">
            <a:extLst>
              <a:ext uri="{FF2B5EF4-FFF2-40B4-BE49-F238E27FC236}">
                <a16:creationId xmlns:a16="http://schemas.microsoft.com/office/drawing/2014/main" id="{1E973323-9C99-4884-92A2-861FD90C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6" name="Rectangle 82">
            <a:extLst>
              <a:ext uri="{FF2B5EF4-FFF2-40B4-BE49-F238E27FC236}">
                <a16:creationId xmlns:a16="http://schemas.microsoft.com/office/drawing/2014/main" id="{48404951-260B-424D-B3D6-86EAC428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5464231"/>
            <a:ext cx="1483649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7" name="Rectangle 83">
            <a:extLst>
              <a:ext uri="{FF2B5EF4-FFF2-40B4-BE49-F238E27FC236}">
                <a16:creationId xmlns:a16="http://schemas.microsoft.com/office/drawing/2014/main" id="{A63A715D-CE4F-45B8-9355-905CE055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5464231"/>
            <a:ext cx="1548885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Rectangle 84">
            <a:extLst>
              <a:ext uri="{FF2B5EF4-FFF2-40B4-BE49-F238E27FC236}">
                <a16:creationId xmlns:a16="http://schemas.microsoft.com/office/drawing/2014/main" id="{5819BE47-0712-4D4B-BAFB-F3EF451C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5464231"/>
            <a:ext cx="142214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9" name="Line 85">
            <a:extLst>
              <a:ext uri="{FF2B5EF4-FFF2-40B4-BE49-F238E27FC236}">
                <a16:creationId xmlns:a16="http://schemas.microsoft.com/office/drawing/2014/main" id="{92DBF462-104E-4FC5-9403-8D9D443F4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2511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0" name="Line 86">
            <a:extLst>
              <a:ext uri="{FF2B5EF4-FFF2-40B4-BE49-F238E27FC236}">
                <a16:creationId xmlns:a16="http://schemas.microsoft.com/office/drawing/2014/main" id="{0F37EE6C-7232-498F-BA6E-528D70C92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77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1" name="Line 87">
            <a:extLst>
              <a:ext uri="{FF2B5EF4-FFF2-40B4-BE49-F238E27FC236}">
                <a16:creationId xmlns:a16="http://schemas.microsoft.com/office/drawing/2014/main" id="{BDDC9C40-265B-494F-B644-F800BA3CC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5286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Line 88">
            <a:extLst>
              <a:ext uri="{FF2B5EF4-FFF2-40B4-BE49-F238E27FC236}">
                <a16:creationId xmlns:a16="http://schemas.microsoft.com/office/drawing/2014/main" id="{10576BA7-A317-47EC-B6DB-EA72EE221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0799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3" name="Line 89">
            <a:extLst>
              <a:ext uri="{FF2B5EF4-FFF2-40B4-BE49-F238E27FC236}">
                <a16:creationId xmlns:a16="http://schemas.microsoft.com/office/drawing/2014/main" id="{7EDAC5AB-68EC-469D-AB69-A637F8934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31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4" name="Line 90">
            <a:extLst>
              <a:ext uri="{FF2B5EF4-FFF2-40B4-BE49-F238E27FC236}">
                <a16:creationId xmlns:a16="http://schemas.microsoft.com/office/drawing/2014/main" id="{684F6699-2CE7-4425-BA7D-AD114CA60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96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5" name="Line 91">
            <a:extLst>
              <a:ext uri="{FF2B5EF4-FFF2-40B4-BE49-F238E27FC236}">
                <a16:creationId xmlns:a16="http://schemas.microsoft.com/office/drawing/2014/main" id="{C7E9EE15-6B16-45A2-A748-F796C1648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8847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6" name="Line 92">
            <a:extLst>
              <a:ext uri="{FF2B5EF4-FFF2-40B4-BE49-F238E27FC236}">
                <a16:creationId xmlns:a16="http://schemas.microsoft.com/office/drawing/2014/main" id="{F7EBF4D0-F826-4598-A9E1-7E0AC4AD0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185662"/>
            <a:ext cx="11891562" cy="0"/>
          </a:xfrm>
          <a:prstGeom prst="line">
            <a:avLst/>
          </a:prstGeom>
          <a:noFill/>
          <a:ln w="317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Line 93">
            <a:extLst>
              <a:ext uri="{FF2B5EF4-FFF2-40B4-BE49-F238E27FC236}">
                <a16:creationId xmlns:a16="http://schemas.microsoft.com/office/drawing/2014/main" id="{7647662B-4D1F-4F14-88F4-AE011D4C6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457789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8" name="Line 94">
            <a:extLst>
              <a:ext uri="{FF2B5EF4-FFF2-40B4-BE49-F238E27FC236}">
                <a16:creationId xmlns:a16="http://schemas.microsoft.com/office/drawing/2014/main" id="{31E3D387-2824-4B75-80F6-B40159A55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729916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9" name="Line 95">
            <a:extLst>
              <a:ext uri="{FF2B5EF4-FFF2-40B4-BE49-F238E27FC236}">
                <a16:creationId xmlns:a16="http://schemas.microsoft.com/office/drawing/2014/main" id="{60AE50E9-8453-4A58-8E25-BA76B85DA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3098965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0" name="Line 96">
            <a:extLst>
              <a:ext uri="{FF2B5EF4-FFF2-40B4-BE49-F238E27FC236}">
                <a16:creationId xmlns:a16="http://schemas.microsoft.com/office/drawing/2014/main" id="{EB180720-B200-4A93-9F74-DF3F1EB57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3466149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1" name="Line 97">
            <a:extLst>
              <a:ext uri="{FF2B5EF4-FFF2-40B4-BE49-F238E27FC236}">
                <a16:creationId xmlns:a16="http://schemas.microsoft.com/office/drawing/2014/main" id="{6FDA12DD-0844-4DB9-BD0A-C35FDB248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4101733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" name="Line 98">
            <a:extLst>
              <a:ext uri="{FF2B5EF4-FFF2-40B4-BE49-F238E27FC236}">
                <a16:creationId xmlns:a16="http://schemas.microsoft.com/office/drawing/2014/main" id="{90FA9499-26CF-4B18-9FA9-A0B46813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4556521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" name="Line 99">
            <a:extLst>
              <a:ext uri="{FF2B5EF4-FFF2-40B4-BE49-F238E27FC236}">
                <a16:creationId xmlns:a16="http://schemas.microsoft.com/office/drawing/2014/main" id="{3A33EEF5-7863-4D19-8CA0-E571B7319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009444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" name="Line 100">
            <a:extLst>
              <a:ext uri="{FF2B5EF4-FFF2-40B4-BE49-F238E27FC236}">
                <a16:creationId xmlns:a16="http://schemas.microsoft.com/office/drawing/2014/main" id="{0CF09CB4-400E-486A-8128-2597CC90C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464231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" name="Line 101">
            <a:extLst>
              <a:ext uri="{FF2B5EF4-FFF2-40B4-BE49-F238E27FC236}">
                <a16:creationId xmlns:a16="http://schemas.microsoft.com/office/drawing/2014/main" id="{A5333A50-24DB-441F-9A65-FDA0BF240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10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" name="Line 102">
            <a:extLst>
              <a:ext uri="{FF2B5EF4-FFF2-40B4-BE49-F238E27FC236}">
                <a16:creationId xmlns:a16="http://schemas.microsoft.com/office/drawing/2014/main" id="{64D2A6BF-2EEF-453C-8B45-32EAE531F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0989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" name="Line 103">
            <a:extLst>
              <a:ext uri="{FF2B5EF4-FFF2-40B4-BE49-F238E27FC236}">
                <a16:creationId xmlns:a16="http://schemas.microsoft.com/office/drawing/2014/main" id="{88D33A71-1050-40D1-8D5E-5C03B1A67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1816614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" name="Line 104">
            <a:extLst>
              <a:ext uri="{FF2B5EF4-FFF2-40B4-BE49-F238E27FC236}">
                <a16:creationId xmlns:a16="http://schemas.microsoft.com/office/drawing/2014/main" id="{68BFEF98-E889-4C76-A97F-8D27CB315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917155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" name="Rectangle 105">
            <a:extLst>
              <a:ext uri="{FF2B5EF4-FFF2-40B4-BE49-F238E27FC236}">
                <a16:creationId xmlns:a16="http://schemas.microsoft.com/office/drawing/2014/main" id="{C94CDD3C-5559-4D5E-A1C5-E6151BCED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1863211"/>
            <a:ext cx="74928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Kriterium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6">
            <a:extLst>
              <a:ext uri="{FF2B5EF4-FFF2-40B4-BE49-F238E27FC236}">
                <a16:creationId xmlns:a16="http://schemas.microsoft.com/office/drawing/2014/main" id="{6C3702FB-B752-44C3-85D0-5B4CAF29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1863211"/>
            <a:ext cx="58339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Gatling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7">
            <a:extLst>
              <a:ext uri="{FF2B5EF4-FFF2-40B4-BE49-F238E27FC236}">
                <a16:creationId xmlns:a16="http://schemas.microsoft.com/office/drawing/2014/main" id="{0E80C37B-1078-4EE6-AA93-89418A86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1863211"/>
            <a:ext cx="53866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Locust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8">
            <a:extLst>
              <a:ext uri="{FF2B5EF4-FFF2-40B4-BE49-F238E27FC236}">
                <a16:creationId xmlns:a16="http://schemas.microsoft.com/office/drawing/2014/main" id="{945C03B3-02F5-4D6A-B7A7-2A86E772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1863211"/>
            <a:ext cx="61321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Slapper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9">
            <a:extLst>
              <a:ext uri="{FF2B5EF4-FFF2-40B4-BE49-F238E27FC236}">
                <a16:creationId xmlns:a16="http://schemas.microsoft.com/office/drawing/2014/main" id="{4A90F89B-AD16-4493-B4A0-8847C6BE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1863211"/>
            <a:ext cx="71200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nGrinder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0">
            <a:extLst>
              <a:ext uri="{FF2B5EF4-FFF2-40B4-BE49-F238E27FC236}">
                <a16:creationId xmlns:a16="http://schemas.microsoft.com/office/drawing/2014/main" id="{4823B1D2-C2BA-4618-A4CF-4DFF62F4D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1863211"/>
            <a:ext cx="65235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Artillery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1">
            <a:extLst>
              <a:ext uri="{FF2B5EF4-FFF2-40B4-BE49-F238E27FC236}">
                <a16:creationId xmlns:a16="http://schemas.microsoft.com/office/drawing/2014/main" id="{3BF407B5-22E0-4FF9-970A-17E53697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1863211"/>
            <a:ext cx="106800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Apache Bench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2">
            <a:extLst>
              <a:ext uri="{FF2B5EF4-FFF2-40B4-BE49-F238E27FC236}">
                <a16:creationId xmlns:a16="http://schemas.microsoft.com/office/drawing/2014/main" id="{8F5F9140-876D-46F6-ADBB-F889BA161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1863211"/>
            <a:ext cx="25721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3">
            <a:extLst>
              <a:ext uri="{FF2B5EF4-FFF2-40B4-BE49-F238E27FC236}">
                <a16:creationId xmlns:a16="http://schemas.microsoft.com/office/drawing/2014/main" id="{07349B8C-A036-4AA2-9854-E253B713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234123"/>
            <a:ext cx="5069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4">
            <a:extLst>
              <a:ext uri="{FF2B5EF4-FFF2-40B4-BE49-F238E27FC236}">
                <a16:creationId xmlns:a16="http://schemas.microsoft.com/office/drawing/2014/main" id="{64A60DE8-0B45-4ED2-A755-926E36933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234123"/>
            <a:ext cx="128794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 2.0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5">
            <a:extLst>
              <a:ext uri="{FF2B5EF4-FFF2-40B4-BE49-F238E27FC236}">
                <a16:creationId xmlns:a16="http://schemas.microsoft.com/office/drawing/2014/main" id="{9967A346-60D6-4494-BC6E-74E1E17B7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234123"/>
            <a:ext cx="79587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6">
            <a:extLst>
              <a:ext uri="{FF2B5EF4-FFF2-40B4-BE49-F238E27FC236}">
                <a16:creationId xmlns:a16="http://schemas.microsoft.com/office/drawing/2014/main" id="{EAE0E329-C7CF-4EE8-91EF-3572B8D60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234123"/>
            <a:ext cx="79587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7">
            <a:extLst>
              <a:ext uri="{FF2B5EF4-FFF2-40B4-BE49-F238E27FC236}">
                <a16:creationId xmlns:a16="http://schemas.microsoft.com/office/drawing/2014/main" id="{B286BBBC-549F-4194-A19E-4078584A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234123"/>
            <a:ext cx="128794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 2.0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8">
            <a:extLst>
              <a:ext uri="{FF2B5EF4-FFF2-40B4-BE49-F238E27FC236}">
                <a16:creationId xmlns:a16="http://schemas.microsoft.com/office/drawing/2014/main" id="{AA25C456-D627-4C6B-A870-42C2C417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234123"/>
            <a:ext cx="107732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MPL 2.0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9">
            <a:extLst>
              <a:ext uri="{FF2B5EF4-FFF2-40B4-BE49-F238E27FC236}">
                <a16:creationId xmlns:a16="http://schemas.microsoft.com/office/drawing/2014/main" id="{5DDCF352-4F29-44C2-8A58-0C79A2A59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234123"/>
            <a:ext cx="103818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20">
            <a:extLst>
              <a:ext uri="{FF2B5EF4-FFF2-40B4-BE49-F238E27FC236}">
                <a16:creationId xmlns:a16="http://schemas.microsoft.com/office/drawing/2014/main" id="{1EA47DE7-BA51-4B58-8847-DC7DC432C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234123"/>
            <a:ext cx="4398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AGPL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21">
            <a:extLst>
              <a:ext uri="{FF2B5EF4-FFF2-40B4-BE49-F238E27FC236}">
                <a16:creationId xmlns:a16="http://schemas.microsoft.com/office/drawing/2014/main" id="{C730260D-D10C-4049-A416-A15CA7FD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506250"/>
            <a:ext cx="4398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Issue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22">
            <a:extLst>
              <a:ext uri="{FF2B5EF4-FFF2-40B4-BE49-F238E27FC236}">
                <a16:creationId xmlns:a16="http://schemas.microsoft.com/office/drawing/2014/main" id="{73438817-9853-4755-BCDC-07988877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69" y="2506250"/>
            <a:ext cx="6057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Tracker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23">
            <a:extLst>
              <a:ext uri="{FF2B5EF4-FFF2-40B4-BE49-F238E27FC236}">
                <a16:creationId xmlns:a16="http://schemas.microsoft.com/office/drawing/2014/main" id="{053B6D77-76A1-4F0E-B38C-106169959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24">
            <a:extLst>
              <a:ext uri="{FF2B5EF4-FFF2-40B4-BE49-F238E27FC236}">
                <a16:creationId xmlns:a16="http://schemas.microsoft.com/office/drawing/2014/main" id="{883FFFA3-72F1-477C-B6BF-2B8B57C1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5">
            <a:extLst>
              <a:ext uri="{FF2B5EF4-FFF2-40B4-BE49-F238E27FC236}">
                <a16:creationId xmlns:a16="http://schemas.microsoft.com/office/drawing/2014/main" id="{DA075CEA-7AB6-4C50-9959-BD576194D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6">
            <a:extLst>
              <a:ext uri="{FF2B5EF4-FFF2-40B4-BE49-F238E27FC236}">
                <a16:creationId xmlns:a16="http://schemas.microsoft.com/office/drawing/2014/main" id="{1C41BED9-0A6B-4BB5-B15C-648C3B9E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7">
            <a:extLst>
              <a:ext uri="{FF2B5EF4-FFF2-40B4-BE49-F238E27FC236}">
                <a16:creationId xmlns:a16="http://schemas.microsoft.com/office/drawing/2014/main" id="{34915D71-FDCD-4304-945C-C7CFDCF2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8">
            <a:extLst>
              <a:ext uri="{FF2B5EF4-FFF2-40B4-BE49-F238E27FC236}">
                <a16:creationId xmlns:a16="http://schemas.microsoft.com/office/drawing/2014/main" id="{DF6B0667-E98F-4DE6-BD15-D435DCBC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506250"/>
            <a:ext cx="85738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Mailing List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9">
            <a:extLst>
              <a:ext uri="{FF2B5EF4-FFF2-40B4-BE49-F238E27FC236}">
                <a16:creationId xmlns:a16="http://schemas.microsoft.com/office/drawing/2014/main" id="{7F2B540E-089E-46E2-91DB-0B0A457E6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30">
            <a:extLst>
              <a:ext uri="{FF2B5EF4-FFF2-40B4-BE49-F238E27FC236}">
                <a16:creationId xmlns:a16="http://schemas.microsoft.com/office/drawing/2014/main" id="{F04A03EB-2AF9-4A0E-B964-CC713CAE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780241"/>
            <a:ext cx="153770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Stable Version &gt; 1.0?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31">
            <a:extLst>
              <a:ext uri="{FF2B5EF4-FFF2-40B4-BE49-F238E27FC236}">
                <a16:creationId xmlns:a16="http://schemas.microsoft.com/office/drawing/2014/main" id="{1BB51FF5-5DF9-4BC6-9D30-B679B88D7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780241"/>
            <a:ext cx="42496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2.2.0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32">
            <a:extLst>
              <a:ext uri="{FF2B5EF4-FFF2-40B4-BE49-F238E27FC236}">
                <a16:creationId xmlns:a16="http://schemas.microsoft.com/office/drawing/2014/main" id="{299E22E1-59EF-46ED-9E05-73C2B255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780241"/>
            <a:ext cx="296357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33">
            <a:extLst>
              <a:ext uri="{FF2B5EF4-FFF2-40B4-BE49-F238E27FC236}">
                <a16:creationId xmlns:a16="http://schemas.microsoft.com/office/drawing/2014/main" id="{0A4C9A03-D03D-4DFB-BE45-5872BAF4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780241"/>
            <a:ext cx="94685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Kein Release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34">
            <a:extLst>
              <a:ext uri="{FF2B5EF4-FFF2-40B4-BE49-F238E27FC236}">
                <a16:creationId xmlns:a16="http://schemas.microsoft.com/office/drawing/2014/main" id="{C37B243E-2E2F-4EE8-9599-5D5AD5D35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780241"/>
            <a:ext cx="423101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3.4.1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5">
            <a:extLst>
              <a:ext uri="{FF2B5EF4-FFF2-40B4-BE49-F238E27FC236}">
                <a16:creationId xmlns:a16="http://schemas.microsoft.com/office/drawing/2014/main" id="{E1B6DE87-813B-4E38-AB03-C9CF8573C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780241"/>
            <a:ext cx="42496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1.5.6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6">
            <a:extLst>
              <a:ext uri="{FF2B5EF4-FFF2-40B4-BE49-F238E27FC236}">
                <a16:creationId xmlns:a16="http://schemas.microsoft.com/office/drawing/2014/main" id="{BF0CDF7F-A326-4D7C-8F5B-DFEF7C81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780241"/>
            <a:ext cx="153770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2.4.3 (Apache 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7">
            <a:extLst>
              <a:ext uri="{FF2B5EF4-FFF2-40B4-BE49-F238E27FC236}">
                <a16:creationId xmlns:a16="http://schemas.microsoft.com/office/drawing/2014/main" id="{00E980E4-B35C-4619-91CC-2D1B034F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780241"/>
            <a:ext cx="506976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0.20.0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8">
            <a:extLst>
              <a:ext uri="{FF2B5EF4-FFF2-40B4-BE49-F238E27FC236}">
                <a16:creationId xmlns:a16="http://schemas.microsoft.com/office/drawing/2014/main" id="{3F9121DD-B277-406A-8D58-B90BBB78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147426"/>
            <a:ext cx="37091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Auf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9">
            <a:extLst>
              <a:ext uri="{FF2B5EF4-FFF2-40B4-BE49-F238E27FC236}">
                <a16:creationId xmlns:a16="http://schemas.microsoft.com/office/drawing/2014/main" id="{12D22044-30EA-47FC-A6DF-E25EB24E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83" y="3147426"/>
            <a:ext cx="75114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OpenHub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40">
            <a:extLst>
              <a:ext uri="{FF2B5EF4-FFF2-40B4-BE49-F238E27FC236}">
                <a16:creationId xmlns:a16="http://schemas.microsoft.com/office/drawing/2014/main" id="{695BF5BE-5DCF-4B95-9F24-5A2A567FC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30" y="3147426"/>
            <a:ext cx="6728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gelistet?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41">
            <a:extLst>
              <a:ext uri="{FF2B5EF4-FFF2-40B4-BE49-F238E27FC236}">
                <a16:creationId xmlns:a16="http://schemas.microsoft.com/office/drawing/2014/main" id="{67CB30C6-7967-47AA-86D8-C3492CB6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42">
            <a:extLst>
              <a:ext uri="{FF2B5EF4-FFF2-40B4-BE49-F238E27FC236}">
                <a16:creationId xmlns:a16="http://schemas.microsoft.com/office/drawing/2014/main" id="{762ED4C2-C22A-4DC8-9D78-89F7F23B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43">
            <a:extLst>
              <a:ext uri="{FF2B5EF4-FFF2-40B4-BE49-F238E27FC236}">
                <a16:creationId xmlns:a16="http://schemas.microsoft.com/office/drawing/2014/main" id="{FB28FAEE-F5F4-48A5-BBED-B39405BD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3147426"/>
            <a:ext cx="4007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4">
            <a:extLst>
              <a:ext uri="{FF2B5EF4-FFF2-40B4-BE49-F238E27FC236}">
                <a16:creationId xmlns:a16="http://schemas.microsoft.com/office/drawing/2014/main" id="{A7E90936-45AF-4C72-8AB4-A1AC2FF0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45">
            <a:extLst>
              <a:ext uri="{FF2B5EF4-FFF2-40B4-BE49-F238E27FC236}">
                <a16:creationId xmlns:a16="http://schemas.microsoft.com/office/drawing/2014/main" id="{5454985E-E531-4979-A91C-B6432647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3147426"/>
            <a:ext cx="40259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6">
            <a:extLst>
              <a:ext uri="{FF2B5EF4-FFF2-40B4-BE49-F238E27FC236}">
                <a16:creationId xmlns:a16="http://schemas.microsoft.com/office/drawing/2014/main" id="{727DAB97-7270-4EDF-B06C-77E48FF2E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3147426"/>
            <a:ext cx="133453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 (Apache 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7">
            <a:extLst>
              <a:ext uri="{FF2B5EF4-FFF2-40B4-BE49-F238E27FC236}">
                <a16:creationId xmlns:a16="http://schemas.microsoft.com/office/drawing/2014/main" id="{66E8AF61-0DC5-4DFB-9D79-43EA9B94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3147426"/>
            <a:ext cx="4007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48">
            <a:extLst>
              <a:ext uri="{FF2B5EF4-FFF2-40B4-BE49-F238E27FC236}">
                <a16:creationId xmlns:a16="http://schemas.microsoft.com/office/drawing/2014/main" id="{8433C187-2E69-4162-BBC1-D95C3B75A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516474"/>
            <a:ext cx="1122057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Google Trends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49">
            <a:extLst>
              <a:ext uri="{FF2B5EF4-FFF2-40B4-BE49-F238E27FC236}">
                <a16:creationId xmlns:a16="http://schemas.microsoft.com/office/drawing/2014/main" id="{A6200631-4B60-40D0-9622-4720C045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697271"/>
            <a:ext cx="153770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(Durschnitt letzte 12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50">
            <a:extLst>
              <a:ext uri="{FF2B5EF4-FFF2-40B4-BE49-F238E27FC236}">
                <a16:creationId xmlns:a16="http://schemas.microsoft.com/office/drawing/2014/main" id="{07E66BF3-96D5-467B-872C-56908779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878067"/>
            <a:ext cx="68963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Monate)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1">
            <a:extLst>
              <a:ext uri="{FF2B5EF4-FFF2-40B4-BE49-F238E27FC236}">
                <a16:creationId xmlns:a16="http://schemas.microsoft.com/office/drawing/2014/main" id="{63E5374E-DCC7-4631-8C66-97A413D3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2">
            <a:extLst>
              <a:ext uri="{FF2B5EF4-FFF2-40B4-BE49-F238E27FC236}">
                <a16:creationId xmlns:a16="http://schemas.microsoft.com/office/drawing/2014/main" id="{8B8FF6B2-A586-4DE6-9ED2-95E5E965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3516474"/>
            <a:ext cx="167749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3">
            <a:extLst>
              <a:ext uri="{FF2B5EF4-FFF2-40B4-BE49-F238E27FC236}">
                <a16:creationId xmlns:a16="http://schemas.microsoft.com/office/drawing/2014/main" id="{B79B560A-1D3F-44C5-8A12-4FA2DA07E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3516474"/>
            <a:ext cx="16588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54">
            <a:extLst>
              <a:ext uri="{FF2B5EF4-FFF2-40B4-BE49-F238E27FC236}">
                <a16:creationId xmlns:a16="http://schemas.microsoft.com/office/drawing/2014/main" id="{2C9EA0CC-FAC2-4A5A-BE55-08CD0824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3516474"/>
            <a:ext cx="16588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5">
            <a:extLst>
              <a:ext uri="{FF2B5EF4-FFF2-40B4-BE49-F238E27FC236}">
                <a16:creationId xmlns:a16="http://schemas.microsoft.com/office/drawing/2014/main" id="{96008494-4285-40C2-8604-8996E0C07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6">
            <a:extLst>
              <a:ext uri="{FF2B5EF4-FFF2-40B4-BE49-F238E27FC236}">
                <a16:creationId xmlns:a16="http://schemas.microsoft.com/office/drawing/2014/main" id="{25F643E1-9CCE-48B4-BE57-AB52ECDE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35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7">
            <a:extLst>
              <a:ext uri="{FF2B5EF4-FFF2-40B4-BE49-F238E27FC236}">
                <a16:creationId xmlns:a16="http://schemas.microsoft.com/office/drawing/2014/main" id="{B0928251-FEBC-4F94-90F3-158A118A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8">
            <a:extLst>
              <a:ext uri="{FF2B5EF4-FFF2-40B4-BE49-F238E27FC236}">
                <a16:creationId xmlns:a16="http://schemas.microsoft.com/office/drawing/2014/main" id="{0667B678-459E-4A9D-8F92-34A2CB8A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148330"/>
            <a:ext cx="165139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Release in den letzten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9">
            <a:extLst>
              <a:ext uri="{FF2B5EF4-FFF2-40B4-BE49-F238E27FC236}">
                <a16:creationId xmlns:a16="http://schemas.microsoft.com/office/drawing/2014/main" id="{869C19F7-7D25-46EA-9C7F-8F3AEFEC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332855"/>
            <a:ext cx="100836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12 Monaten?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160">
            <a:extLst>
              <a:ext uri="{FF2B5EF4-FFF2-40B4-BE49-F238E27FC236}">
                <a16:creationId xmlns:a16="http://schemas.microsoft.com/office/drawing/2014/main" id="{81074B08-9042-47D1-B981-6F63107B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4148330"/>
            <a:ext cx="109969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Apr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61">
            <a:extLst>
              <a:ext uri="{FF2B5EF4-FFF2-40B4-BE49-F238E27FC236}">
                <a16:creationId xmlns:a16="http://schemas.microsoft.com/office/drawing/2014/main" id="{2CEC9B9C-EC41-4E5C-80D2-A4460295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4148330"/>
            <a:ext cx="91703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Sep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62">
            <a:extLst>
              <a:ext uri="{FF2B5EF4-FFF2-40B4-BE49-F238E27FC236}">
                <a16:creationId xmlns:a16="http://schemas.microsoft.com/office/drawing/2014/main" id="{1E98381F-F036-4E56-8CBA-51F381BB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4148330"/>
            <a:ext cx="94685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Kein Release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63">
            <a:extLst>
              <a:ext uri="{FF2B5EF4-FFF2-40B4-BE49-F238E27FC236}">
                <a16:creationId xmlns:a16="http://schemas.microsoft.com/office/drawing/2014/main" id="{CE0EA373-2C89-4DA9-AFF6-302BD66D1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4148330"/>
            <a:ext cx="109782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Feb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164">
            <a:extLst>
              <a:ext uri="{FF2B5EF4-FFF2-40B4-BE49-F238E27FC236}">
                <a16:creationId xmlns:a16="http://schemas.microsoft.com/office/drawing/2014/main" id="{C24D14E7-3E5F-47F4-A914-6660BF4C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4148330"/>
            <a:ext cx="94871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Mär 2018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5">
            <a:extLst>
              <a:ext uri="{FF2B5EF4-FFF2-40B4-BE49-F238E27FC236}">
                <a16:creationId xmlns:a16="http://schemas.microsoft.com/office/drawing/2014/main" id="{322F0FEC-032E-49A4-9276-C974920E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148330"/>
            <a:ext cx="105309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März 2018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6">
            <a:extLst>
              <a:ext uri="{FF2B5EF4-FFF2-40B4-BE49-F238E27FC236}">
                <a16:creationId xmlns:a16="http://schemas.microsoft.com/office/drawing/2014/main" id="{02A78CDF-F077-4C5A-A7EA-C684737E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332855"/>
            <a:ext cx="11593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(Apache 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7">
            <a:extLst>
              <a:ext uri="{FF2B5EF4-FFF2-40B4-BE49-F238E27FC236}">
                <a16:creationId xmlns:a16="http://schemas.microsoft.com/office/drawing/2014/main" id="{0807596F-01FB-4271-AB5B-E05552DF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4148330"/>
            <a:ext cx="93194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Mai 2018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8">
            <a:extLst>
              <a:ext uri="{FF2B5EF4-FFF2-40B4-BE49-F238E27FC236}">
                <a16:creationId xmlns:a16="http://schemas.microsoft.com/office/drawing/2014/main" id="{6A5D7CCB-1B01-4D4D-9887-6B4FB0544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604982"/>
            <a:ext cx="109782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StackOverflow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69">
            <a:extLst>
              <a:ext uri="{FF2B5EF4-FFF2-40B4-BE49-F238E27FC236}">
                <a16:creationId xmlns:a16="http://schemas.microsoft.com/office/drawing/2014/main" id="{06A892CF-A06C-4166-8F03-570DF199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785778"/>
            <a:ext cx="72691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Interesse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70">
            <a:extLst>
              <a:ext uri="{FF2B5EF4-FFF2-40B4-BE49-F238E27FC236}">
                <a16:creationId xmlns:a16="http://schemas.microsoft.com/office/drawing/2014/main" id="{C0A45A32-0FD6-4BDB-8C4D-D9D40E3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4604982"/>
            <a:ext cx="95617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171">
            <a:extLst>
              <a:ext uri="{FF2B5EF4-FFF2-40B4-BE49-F238E27FC236}">
                <a16:creationId xmlns:a16="http://schemas.microsoft.com/office/drawing/2014/main" id="{9D0C3A0D-9BAE-4BDC-BC28-D32E5438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4604982"/>
            <a:ext cx="83315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397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172">
            <a:extLst>
              <a:ext uri="{FF2B5EF4-FFF2-40B4-BE49-F238E27FC236}">
                <a16:creationId xmlns:a16="http://schemas.microsoft.com/office/drawing/2014/main" id="{A616F3FE-DB18-494A-967F-44329003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4604982"/>
            <a:ext cx="95430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173">
            <a:extLst>
              <a:ext uri="{FF2B5EF4-FFF2-40B4-BE49-F238E27FC236}">
                <a16:creationId xmlns:a16="http://schemas.microsoft.com/office/drawing/2014/main" id="{BFFCD26F-5F07-4460-81CA-175329C5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4604982"/>
            <a:ext cx="74928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74">
            <a:extLst>
              <a:ext uri="{FF2B5EF4-FFF2-40B4-BE49-F238E27FC236}">
                <a16:creationId xmlns:a16="http://schemas.microsoft.com/office/drawing/2014/main" id="{A71300FF-C5E8-4892-9F4C-93448653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4604982"/>
            <a:ext cx="83501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222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175">
            <a:extLst>
              <a:ext uri="{FF2B5EF4-FFF2-40B4-BE49-F238E27FC236}">
                <a16:creationId xmlns:a16="http://schemas.microsoft.com/office/drawing/2014/main" id="{E0FE25EA-3799-4198-A1E7-09B054731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604982"/>
            <a:ext cx="83315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394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176">
            <a:extLst>
              <a:ext uri="{FF2B5EF4-FFF2-40B4-BE49-F238E27FC236}">
                <a16:creationId xmlns:a16="http://schemas.microsoft.com/office/drawing/2014/main" id="{AF5CF1D2-3BA1-4365-A00F-6E229CC4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4604982"/>
            <a:ext cx="95430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177">
            <a:extLst>
              <a:ext uri="{FF2B5EF4-FFF2-40B4-BE49-F238E27FC236}">
                <a16:creationId xmlns:a16="http://schemas.microsoft.com/office/drawing/2014/main" id="{BB4CD51A-81AA-4D8D-A82D-8F5646296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056041"/>
            <a:ext cx="170545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Projekt älter als 1 Jahr?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178">
            <a:extLst>
              <a:ext uri="{FF2B5EF4-FFF2-40B4-BE49-F238E27FC236}">
                <a16:creationId xmlns:a16="http://schemas.microsoft.com/office/drawing/2014/main" id="{5A3D3235-E3D1-4FBC-9A01-0C29FA3E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79">
            <a:extLst>
              <a:ext uri="{FF2B5EF4-FFF2-40B4-BE49-F238E27FC236}">
                <a16:creationId xmlns:a16="http://schemas.microsoft.com/office/drawing/2014/main" id="{673CF509-1B22-4003-8F1A-A964760FC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80">
            <a:extLst>
              <a:ext uri="{FF2B5EF4-FFF2-40B4-BE49-F238E27FC236}">
                <a16:creationId xmlns:a16="http://schemas.microsoft.com/office/drawing/2014/main" id="{ABDF4A43-E475-467E-91F5-714EB2D4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181">
            <a:extLst>
              <a:ext uri="{FF2B5EF4-FFF2-40B4-BE49-F238E27FC236}">
                <a16:creationId xmlns:a16="http://schemas.microsoft.com/office/drawing/2014/main" id="{246CD00B-23C9-40CB-AFC8-2DCB1D90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2012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182">
            <a:extLst>
              <a:ext uri="{FF2B5EF4-FFF2-40B4-BE49-F238E27FC236}">
                <a16:creationId xmlns:a16="http://schemas.microsoft.com/office/drawing/2014/main" id="{DC26CB0F-C77E-474A-98CB-6FEC88FDF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183">
            <a:extLst>
              <a:ext uri="{FF2B5EF4-FFF2-40B4-BE49-F238E27FC236}">
                <a16:creationId xmlns:a16="http://schemas.microsoft.com/office/drawing/2014/main" id="{48364BAE-7FDB-4907-BE24-99BCA9F0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056041"/>
            <a:ext cx="126557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1995 (Apache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184">
            <a:extLst>
              <a:ext uri="{FF2B5EF4-FFF2-40B4-BE49-F238E27FC236}">
                <a16:creationId xmlns:a16="http://schemas.microsoft.com/office/drawing/2014/main" id="{1F35887A-7998-4691-B740-3F659D65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240566"/>
            <a:ext cx="56848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185">
            <a:extLst>
              <a:ext uri="{FF2B5EF4-FFF2-40B4-BE49-F238E27FC236}">
                <a16:creationId xmlns:a16="http://schemas.microsoft.com/office/drawing/2014/main" id="{ED9C68EA-6674-4D07-8F8E-0E78D2282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186">
            <a:extLst>
              <a:ext uri="{FF2B5EF4-FFF2-40B4-BE49-F238E27FC236}">
                <a16:creationId xmlns:a16="http://schemas.microsoft.com/office/drawing/2014/main" id="{218BD5BC-A3F6-4AF8-BCC5-8ED3E223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512692"/>
            <a:ext cx="6057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Getting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Rectangle 187">
            <a:extLst>
              <a:ext uri="{FF2B5EF4-FFF2-40B4-BE49-F238E27FC236}">
                <a16:creationId xmlns:a16="http://schemas.microsoft.com/office/drawing/2014/main" id="{423DD233-BE87-47BD-B2D7-55C62698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66" y="5512692"/>
            <a:ext cx="14351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188">
            <a:extLst>
              <a:ext uri="{FF2B5EF4-FFF2-40B4-BE49-F238E27FC236}">
                <a16:creationId xmlns:a16="http://schemas.microsoft.com/office/drawing/2014/main" id="{C028C1D7-51EF-45E4-AA8C-A5F8D1BE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9" y="5512692"/>
            <a:ext cx="60017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Started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3" name="Rectangle 189">
            <a:extLst>
              <a:ext uri="{FF2B5EF4-FFF2-40B4-BE49-F238E27FC236}">
                <a16:creationId xmlns:a16="http://schemas.microsoft.com/office/drawing/2014/main" id="{E9BC0FE2-23A5-4B75-A4BE-31CD64D4F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27" y="5512692"/>
            <a:ext cx="19570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/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4" name="Rectangle 190">
            <a:extLst>
              <a:ext uri="{FF2B5EF4-FFF2-40B4-BE49-F238E27FC236}">
                <a16:creationId xmlns:a16="http://schemas.microsoft.com/office/drawing/2014/main" id="{17313909-139B-45A3-9182-DA7A3FF62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693489"/>
            <a:ext cx="167376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Quickstart vorhanden?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5" name="Rectangle 191">
            <a:extLst>
              <a:ext uri="{FF2B5EF4-FFF2-40B4-BE49-F238E27FC236}">
                <a16:creationId xmlns:a16="http://schemas.microsoft.com/office/drawing/2014/main" id="{44DDA1D1-AE6E-4545-ACCF-DBD27394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6" name="Rectangle 192">
            <a:extLst>
              <a:ext uri="{FF2B5EF4-FFF2-40B4-BE49-F238E27FC236}">
                <a16:creationId xmlns:a16="http://schemas.microsoft.com/office/drawing/2014/main" id="{C76C5C5B-9020-4C3A-95E7-1979A879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7" name="Rectangle 193">
            <a:extLst>
              <a:ext uri="{FF2B5EF4-FFF2-40B4-BE49-F238E27FC236}">
                <a16:creationId xmlns:a16="http://schemas.microsoft.com/office/drawing/2014/main" id="{D9E1527A-5C79-469C-858C-EF7F6143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5512692"/>
            <a:ext cx="134945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nur README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Rectangle 194">
            <a:extLst>
              <a:ext uri="{FF2B5EF4-FFF2-40B4-BE49-F238E27FC236}">
                <a16:creationId xmlns:a16="http://schemas.microsoft.com/office/drawing/2014/main" id="{06B6F2EC-EA84-4879-8F05-DEC0FA9D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195">
            <a:extLst>
              <a:ext uri="{FF2B5EF4-FFF2-40B4-BE49-F238E27FC236}">
                <a16:creationId xmlns:a16="http://schemas.microsoft.com/office/drawing/2014/main" id="{930A610D-E5CC-4D9D-8988-57F4CC412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tangle 196">
            <a:extLst>
              <a:ext uri="{FF2B5EF4-FFF2-40B4-BE49-F238E27FC236}">
                <a16:creationId xmlns:a16="http://schemas.microsoft.com/office/drawing/2014/main" id="{270B3992-B9E7-4C8E-84CC-340D50E3A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512692"/>
            <a:ext cx="105309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nur man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197">
            <a:extLst>
              <a:ext uri="{FF2B5EF4-FFF2-40B4-BE49-F238E27FC236}">
                <a16:creationId xmlns:a16="http://schemas.microsoft.com/office/drawing/2014/main" id="{E1EF4E57-DE59-40F4-A3EE-43D16978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227" y="5512692"/>
            <a:ext cx="13606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98">
            <a:extLst>
              <a:ext uri="{FF2B5EF4-FFF2-40B4-BE49-F238E27FC236}">
                <a16:creationId xmlns:a16="http://schemas.microsoft.com/office/drawing/2014/main" id="{8BE7CD84-81B3-4B95-A03F-E1D167CCC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961" y="5512692"/>
            <a:ext cx="41750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199">
            <a:extLst>
              <a:ext uri="{FF2B5EF4-FFF2-40B4-BE49-F238E27FC236}">
                <a16:creationId xmlns:a16="http://schemas.microsoft.com/office/drawing/2014/main" id="{7FECB1E4-2009-401A-A098-68FFFE4D7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1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79FC8-ADAE-4E3D-9D7E-749ED3FD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Quick-Check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7BD39-C880-4916-8D15-143B5B3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F83-5965-4AF8-9DE8-82F677B09B54}" type="datetime1">
              <a:rPr lang="de-DE" smtClean="0"/>
              <a:t>18.06.2018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18CBD-118E-424C-9C9A-A0296F63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  <p:pic>
        <p:nvPicPr>
          <p:cNvPr id="6" name="Picture 2" descr="Bildergebnis fÃ¼r gatling logo">
            <a:extLst>
              <a:ext uri="{FF2B5EF4-FFF2-40B4-BE49-F238E27FC236}">
                <a16:creationId xmlns:a16="http://schemas.microsoft.com/office/drawing/2014/main" id="{0AC17BB7-73DD-4AA8-BBE8-DA5184A2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15500"/>
            <a:ext cx="4384195" cy="139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93D7C3-033A-4504-B7C0-2695CC55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271" y="2415500"/>
            <a:ext cx="5679212" cy="1394174"/>
          </a:xfrm>
          <a:prstGeom prst="rect">
            <a:avLst/>
          </a:prstGeom>
        </p:spPr>
      </p:pic>
      <p:pic>
        <p:nvPicPr>
          <p:cNvPr id="8" name="Picture 2" descr="https://artillery.io/img/flag.png">
            <a:extLst>
              <a:ext uri="{FF2B5EF4-FFF2-40B4-BE49-F238E27FC236}">
                <a16:creationId xmlns:a16="http://schemas.microsoft.com/office/drawing/2014/main" id="{EC936DDF-9B49-4BAB-BCD2-A0810877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09" y="4741596"/>
            <a:ext cx="3402341" cy="11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4C36D-DA25-4345-9DEF-2316D613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Ziel des Lasttests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9F71C-1832-49D0-AE89-F87F85B3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C446-317E-49E7-ADCD-DA06ECC51C08}" type="datetime1">
              <a:rPr lang="de-DE" smtClean="0"/>
              <a:t>18.06.2018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7FE00F-E589-4742-8CD7-31CADF20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D07124-4E70-49A8-BD81-6FD1C3D1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3392"/>
            <a:ext cx="10058400" cy="38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72A67-480A-4B49-A58B-F3C1098A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Testszenario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C07D1-D522-4AE6-B635-69C5767E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892-615A-4EE1-81D8-E7473EB75E35}" type="datetime1">
              <a:rPr lang="de-DE" smtClean="0"/>
              <a:t>18.06.2018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6DFA73-9830-4018-9040-07C14092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7AE8B-96EE-489B-83E8-B37D8BD72149}"/>
              </a:ext>
            </a:extLst>
          </p:cNvPr>
          <p:cNvSpPr txBox="1"/>
          <p:nvPr/>
        </p:nvSpPr>
        <p:spPr>
          <a:xfrm>
            <a:off x="1097280" y="1926454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Nutzerlast: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83853F4-3813-46B8-8D10-8BBC5CFC75AC}"/>
              </a:ext>
            </a:extLst>
          </p:cNvPr>
          <p:cNvGrpSpPr/>
          <p:nvPr/>
        </p:nvGrpSpPr>
        <p:grpSpPr>
          <a:xfrm>
            <a:off x="1097280" y="2222759"/>
            <a:ext cx="1331820" cy="1064400"/>
            <a:chOff x="1097280" y="2222759"/>
            <a:chExt cx="1331820" cy="1064400"/>
          </a:xfrm>
        </p:grpSpPr>
        <p:pic>
          <p:nvPicPr>
            <p:cNvPr id="8" name="Grafik 7" descr="Gruppe">
              <a:extLst>
                <a:ext uri="{FF2B5EF4-FFF2-40B4-BE49-F238E27FC236}">
                  <a16:creationId xmlns:a16="http://schemas.microsoft.com/office/drawing/2014/main" id="{F3F06354-703F-4C82-9CCE-F9B10A72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Kinder">
              <a:extLst>
                <a:ext uri="{FF2B5EF4-FFF2-40B4-BE49-F238E27FC236}">
                  <a16:creationId xmlns:a16="http://schemas.microsoft.com/office/drawing/2014/main" id="{0F0A813E-F740-4153-A9BA-BCC3F7693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Mann">
              <a:extLst>
                <a:ext uri="{FF2B5EF4-FFF2-40B4-BE49-F238E27FC236}">
                  <a16:creationId xmlns:a16="http://schemas.microsoft.com/office/drawing/2014/main" id="{3B45010C-BA8B-4070-AB91-802B6B452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14" name="Grafik 13" descr="Frau">
              <a:extLst>
                <a:ext uri="{FF2B5EF4-FFF2-40B4-BE49-F238E27FC236}">
                  <a16:creationId xmlns:a16="http://schemas.microsoft.com/office/drawing/2014/main" id="{6E4889B2-76AA-4DC3-9D7E-E0F1B62A2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86624306-3756-404D-A837-1F75F9FAD6B1}"/>
              </a:ext>
            </a:extLst>
          </p:cNvPr>
          <p:cNvSpPr txBox="1"/>
          <p:nvPr/>
        </p:nvSpPr>
        <p:spPr>
          <a:xfrm>
            <a:off x="907693" y="3109260"/>
            <a:ext cx="159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User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42B0826-D3C4-46D2-B486-020850A9D1C7}"/>
              </a:ext>
            </a:extLst>
          </p:cNvPr>
          <p:cNvGrpSpPr/>
          <p:nvPr/>
        </p:nvGrpSpPr>
        <p:grpSpPr>
          <a:xfrm>
            <a:off x="8387326" y="1864637"/>
            <a:ext cx="1331820" cy="1064400"/>
            <a:chOff x="1097280" y="2222759"/>
            <a:chExt cx="1331820" cy="1064400"/>
          </a:xfrm>
        </p:grpSpPr>
        <p:pic>
          <p:nvPicPr>
            <p:cNvPr id="18" name="Grafik 17" descr="Gruppe">
              <a:extLst>
                <a:ext uri="{FF2B5EF4-FFF2-40B4-BE49-F238E27FC236}">
                  <a16:creationId xmlns:a16="http://schemas.microsoft.com/office/drawing/2014/main" id="{80F1068B-DA56-4C03-B2C8-201DACE9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19" name="Grafik 18" descr="Kinder">
              <a:extLst>
                <a:ext uri="{FF2B5EF4-FFF2-40B4-BE49-F238E27FC236}">
                  <a16:creationId xmlns:a16="http://schemas.microsoft.com/office/drawing/2014/main" id="{D36B6456-1F76-4437-91D5-895753F2F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20" name="Grafik 19" descr="Mann">
              <a:extLst>
                <a:ext uri="{FF2B5EF4-FFF2-40B4-BE49-F238E27FC236}">
                  <a16:creationId xmlns:a16="http://schemas.microsoft.com/office/drawing/2014/main" id="{A533A3FE-3605-4B09-A047-FED6493C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21" name="Grafik 20" descr="Frau">
              <a:extLst>
                <a:ext uri="{FF2B5EF4-FFF2-40B4-BE49-F238E27FC236}">
                  <a16:creationId xmlns:a16="http://schemas.microsoft.com/office/drawing/2014/main" id="{7755DA0E-2A86-4837-BC72-664151EC7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64BE72C-9F9E-4EB1-B94E-43126BC7B162}"/>
              </a:ext>
            </a:extLst>
          </p:cNvPr>
          <p:cNvGrpSpPr/>
          <p:nvPr/>
        </p:nvGrpSpPr>
        <p:grpSpPr>
          <a:xfrm>
            <a:off x="9569146" y="1843200"/>
            <a:ext cx="1331820" cy="1064400"/>
            <a:chOff x="1097280" y="2222759"/>
            <a:chExt cx="1331820" cy="1064400"/>
          </a:xfrm>
        </p:grpSpPr>
        <p:pic>
          <p:nvPicPr>
            <p:cNvPr id="23" name="Grafik 22" descr="Gruppe">
              <a:extLst>
                <a:ext uri="{FF2B5EF4-FFF2-40B4-BE49-F238E27FC236}">
                  <a16:creationId xmlns:a16="http://schemas.microsoft.com/office/drawing/2014/main" id="{B02BC4A5-29B3-454B-B17A-5B1978DB5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24" name="Grafik 23" descr="Kinder">
              <a:extLst>
                <a:ext uri="{FF2B5EF4-FFF2-40B4-BE49-F238E27FC236}">
                  <a16:creationId xmlns:a16="http://schemas.microsoft.com/office/drawing/2014/main" id="{BCC78649-4195-4E3B-AE03-D43930096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Mann">
              <a:extLst>
                <a:ext uri="{FF2B5EF4-FFF2-40B4-BE49-F238E27FC236}">
                  <a16:creationId xmlns:a16="http://schemas.microsoft.com/office/drawing/2014/main" id="{FBC7EB89-C3E7-4CB6-A869-85869070A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26" name="Grafik 25" descr="Frau">
              <a:extLst>
                <a:ext uri="{FF2B5EF4-FFF2-40B4-BE49-F238E27FC236}">
                  <a16:creationId xmlns:a16="http://schemas.microsoft.com/office/drawing/2014/main" id="{A1E07F93-CCF2-4322-A46D-09F5C4528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0CCDE1C-5D34-44FE-94CB-97CBB84B29D2}"/>
              </a:ext>
            </a:extLst>
          </p:cNvPr>
          <p:cNvGrpSpPr/>
          <p:nvPr/>
        </p:nvGrpSpPr>
        <p:grpSpPr>
          <a:xfrm>
            <a:off x="8387326" y="2555000"/>
            <a:ext cx="1331820" cy="1064400"/>
            <a:chOff x="1097280" y="2222759"/>
            <a:chExt cx="1331820" cy="1064400"/>
          </a:xfrm>
        </p:grpSpPr>
        <p:pic>
          <p:nvPicPr>
            <p:cNvPr id="28" name="Grafik 27" descr="Gruppe">
              <a:extLst>
                <a:ext uri="{FF2B5EF4-FFF2-40B4-BE49-F238E27FC236}">
                  <a16:creationId xmlns:a16="http://schemas.microsoft.com/office/drawing/2014/main" id="{5D2208F3-E1AD-4D81-8ADF-6B3C68BD2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Kinder">
              <a:extLst>
                <a:ext uri="{FF2B5EF4-FFF2-40B4-BE49-F238E27FC236}">
                  <a16:creationId xmlns:a16="http://schemas.microsoft.com/office/drawing/2014/main" id="{70E88396-D9F0-423B-865A-39E540ED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Mann">
              <a:extLst>
                <a:ext uri="{FF2B5EF4-FFF2-40B4-BE49-F238E27FC236}">
                  <a16:creationId xmlns:a16="http://schemas.microsoft.com/office/drawing/2014/main" id="{7B5EB478-D0A9-42CF-83BA-8CDB126A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31" name="Grafik 30" descr="Frau">
              <a:extLst>
                <a:ext uri="{FF2B5EF4-FFF2-40B4-BE49-F238E27FC236}">
                  <a16:creationId xmlns:a16="http://schemas.microsoft.com/office/drawing/2014/main" id="{FFCFBFFD-E4B0-484E-AF2E-D33EF9EF3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B1CC925-1B48-4108-A296-93D4ED11B3BA}"/>
              </a:ext>
            </a:extLst>
          </p:cNvPr>
          <p:cNvGrpSpPr/>
          <p:nvPr/>
        </p:nvGrpSpPr>
        <p:grpSpPr>
          <a:xfrm>
            <a:off x="9601726" y="2525400"/>
            <a:ext cx="1331820" cy="1064400"/>
            <a:chOff x="1097280" y="2222759"/>
            <a:chExt cx="1331820" cy="1064400"/>
          </a:xfrm>
        </p:grpSpPr>
        <p:pic>
          <p:nvPicPr>
            <p:cNvPr id="33" name="Grafik 32" descr="Gruppe">
              <a:extLst>
                <a:ext uri="{FF2B5EF4-FFF2-40B4-BE49-F238E27FC236}">
                  <a16:creationId xmlns:a16="http://schemas.microsoft.com/office/drawing/2014/main" id="{11218015-0395-475B-9B83-BEEF19D90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34" name="Grafik 33" descr="Kinder">
              <a:extLst>
                <a:ext uri="{FF2B5EF4-FFF2-40B4-BE49-F238E27FC236}">
                  <a16:creationId xmlns:a16="http://schemas.microsoft.com/office/drawing/2014/main" id="{5FC2BBCB-B0F9-4637-B083-1652185AC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Mann">
              <a:extLst>
                <a:ext uri="{FF2B5EF4-FFF2-40B4-BE49-F238E27FC236}">
                  <a16:creationId xmlns:a16="http://schemas.microsoft.com/office/drawing/2014/main" id="{780D0DBB-792E-4E02-BC74-44C1BD327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36" name="Grafik 35" descr="Frau">
              <a:extLst>
                <a:ext uri="{FF2B5EF4-FFF2-40B4-BE49-F238E27FC236}">
                  <a16:creationId xmlns:a16="http://schemas.microsoft.com/office/drawing/2014/main" id="{85893615-C304-441C-B6B1-86550038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211AA29-4972-43BF-9D41-D168B680EE23}"/>
              </a:ext>
            </a:extLst>
          </p:cNvPr>
          <p:cNvGrpSpPr/>
          <p:nvPr/>
        </p:nvGrpSpPr>
        <p:grpSpPr>
          <a:xfrm>
            <a:off x="7176812" y="2225060"/>
            <a:ext cx="1331820" cy="1064400"/>
            <a:chOff x="1097280" y="2222759"/>
            <a:chExt cx="1331820" cy="1064400"/>
          </a:xfrm>
        </p:grpSpPr>
        <p:pic>
          <p:nvPicPr>
            <p:cNvPr id="38" name="Grafik 37" descr="Gruppe">
              <a:extLst>
                <a:ext uri="{FF2B5EF4-FFF2-40B4-BE49-F238E27FC236}">
                  <a16:creationId xmlns:a16="http://schemas.microsoft.com/office/drawing/2014/main" id="{A1429332-0BA4-49A1-8903-5E629C5D2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Kinder">
              <a:extLst>
                <a:ext uri="{FF2B5EF4-FFF2-40B4-BE49-F238E27FC236}">
                  <a16:creationId xmlns:a16="http://schemas.microsoft.com/office/drawing/2014/main" id="{4585ED8E-5037-4D8D-8A3A-AB2D81284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40" name="Grafik 39" descr="Mann">
              <a:extLst>
                <a:ext uri="{FF2B5EF4-FFF2-40B4-BE49-F238E27FC236}">
                  <a16:creationId xmlns:a16="http://schemas.microsoft.com/office/drawing/2014/main" id="{50112F85-2278-4D60-B1E9-9071BF05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41" name="Grafik 40" descr="Frau">
              <a:extLst>
                <a:ext uri="{FF2B5EF4-FFF2-40B4-BE49-F238E27FC236}">
                  <a16:creationId xmlns:a16="http://schemas.microsoft.com/office/drawing/2014/main" id="{4B3744C2-3CC8-431D-B20B-D5FC2277C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52BD6238-98EF-44F8-9EDC-0668C6E7AB81}"/>
              </a:ext>
            </a:extLst>
          </p:cNvPr>
          <p:cNvSpPr txBox="1"/>
          <p:nvPr/>
        </p:nvSpPr>
        <p:spPr>
          <a:xfrm>
            <a:off x="8233729" y="3469400"/>
            <a:ext cx="21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50 User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A02FA2C-DBCC-45E4-B751-CD2153A16111}"/>
              </a:ext>
            </a:extLst>
          </p:cNvPr>
          <p:cNvCxnSpPr>
            <a:stCxn id="14" idx="1"/>
          </p:cNvCxnSpPr>
          <p:nvPr/>
        </p:nvCxnSpPr>
        <p:spPr>
          <a:xfrm flipV="1">
            <a:off x="2429100" y="2779037"/>
            <a:ext cx="4673036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D346F72-CF6D-4811-B70B-6E43FB5F620E}"/>
              </a:ext>
            </a:extLst>
          </p:cNvPr>
          <p:cNvSpPr txBox="1"/>
          <p:nvPr/>
        </p:nvSpPr>
        <p:spPr>
          <a:xfrm>
            <a:off x="3602715" y="2352746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Ramp</a:t>
            </a:r>
            <a:r>
              <a:rPr lang="de-DE" dirty="0"/>
              <a:t> Up 30 Sekunden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0230AF6-635C-467D-B0D8-63A4D4AA06A7}"/>
              </a:ext>
            </a:extLst>
          </p:cNvPr>
          <p:cNvCxnSpPr/>
          <p:nvPr/>
        </p:nvCxnSpPr>
        <p:spPr>
          <a:xfrm flipH="1">
            <a:off x="0" y="393280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98F1E6F-4922-42D8-908A-DA7510EE0C55}"/>
              </a:ext>
            </a:extLst>
          </p:cNvPr>
          <p:cNvSpPr txBox="1"/>
          <p:nvPr/>
        </p:nvSpPr>
        <p:spPr>
          <a:xfrm>
            <a:off x="1097280" y="4061010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Requests</a:t>
            </a:r>
            <a:r>
              <a:rPr lang="de-DE" dirty="0"/>
              <a:t> per User:</a:t>
            </a:r>
          </a:p>
        </p:txBody>
      </p:sp>
      <p:pic>
        <p:nvPicPr>
          <p:cNvPr id="50" name="Grafik 49" descr="Benutzer">
            <a:extLst>
              <a:ext uri="{FF2B5EF4-FFF2-40B4-BE49-F238E27FC236}">
                <a16:creationId xmlns:a16="http://schemas.microsoft.com/office/drawing/2014/main" id="{E353501A-B022-414C-82DE-70C395B80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8142" y="4856740"/>
            <a:ext cx="914400" cy="914400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0351969C-B9A8-4612-B308-645B79C7B5EF}"/>
              </a:ext>
            </a:extLst>
          </p:cNvPr>
          <p:cNvSpPr/>
          <p:nvPr/>
        </p:nvSpPr>
        <p:spPr>
          <a:xfrm>
            <a:off x="7525636" y="4491234"/>
            <a:ext cx="1650519" cy="57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cars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738D025-BF84-4A4A-A66F-1A6B08123D1A}"/>
              </a:ext>
            </a:extLst>
          </p:cNvPr>
          <p:cNvSpPr/>
          <p:nvPr/>
        </p:nvSpPr>
        <p:spPr>
          <a:xfrm>
            <a:off x="7525636" y="5668112"/>
            <a:ext cx="1650519" cy="57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cars</a:t>
            </a:r>
            <a:r>
              <a:rPr lang="de-DE" dirty="0">
                <a:solidFill>
                  <a:schemeClr val="tx1"/>
                </a:solidFill>
              </a:rPr>
              <a:t>/{</a:t>
            </a:r>
            <a:r>
              <a:rPr lang="de-DE" dirty="0" err="1">
                <a:solidFill>
                  <a:schemeClr val="tx1"/>
                </a:solidFill>
              </a:rPr>
              <a:t>vin</a:t>
            </a:r>
            <a:r>
              <a:rPr lang="de-DE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0B805FC-40D7-4B45-9214-E86E68EC4CD9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6112542" y="4779758"/>
            <a:ext cx="1413094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0546095-F929-4F46-BB07-00CCC87545AB}"/>
              </a:ext>
            </a:extLst>
          </p:cNvPr>
          <p:cNvCxnSpPr>
            <a:stCxn id="50" idx="3"/>
            <a:endCxn id="52" idx="1"/>
          </p:cNvCxnSpPr>
          <p:nvPr/>
        </p:nvCxnSpPr>
        <p:spPr>
          <a:xfrm>
            <a:off x="6112542" y="5313940"/>
            <a:ext cx="1413094" cy="6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fik 57" descr="Tabelle">
            <a:extLst>
              <a:ext uri="{FF2B5EF4-FFF2-40B4-BE49-F238E27FC236}">
                <a16:creationId xmlns:a16="http://schemas.microsoft.com/office/drawing/2014/main" id="{27BD25D9-46D3-49AF-9182-FB3EFB8CB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7011" y="4865008"/>
            <a:ext cx="914400" cy="91440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A171216-A55A-4356-96DA-250D8A71B1CB}"/>
              </a:ext>
            </a:extLst>
          </p:cNvPr>
          <p:cNvSpPr txBox="1"/>
          <p:nvPr/>
        </p:nvSpPr>
        <p:spPr>
          <a:xfrm>
            <a:off x="3103645" y="5619690"/>
            <a:ext cx="170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CSV Feeder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A93C277-5344-4E2D-810B-6062B3587BC7}"/>
              </a:ext>
            </a:extLst>
          </p:cNvPr>
          <p:cNvCxnSpPr>
            <a:stCxn id="58" idx="3"/>
            <a:endCxn id="50" idx="1"/>
          </p:cNvCxnSpPr>
          <p:nvPr/>
        </p:nvCxnSpPr>
        <p:spPr>
          <a:xfrm flipV="1">
            <a:off x="4411411" y="5313940"/>
            <a:ext cx="786731" cy="82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8DD52A05-24FE-4AC6-89BA-C1809EB94924}"/>
              </a:ext>
            </a:extLst>
          </p:cNvPr>
          <p:cNvSpPr txBox="1"/>
          <p:nvPr/>
        </p:nvSpPr>
        <p:spPr>
          <a:xfrm rot="20390201">
            <a:off x="6493202" y="4739210"/>
            <a:ext cx="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1x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406EF65-7D0C-47AF-9518-DC1EF34CA5A9}"/>
              </a:ext>
            </a:extLst>
          </p:cNvPr>
          <p:cNvSpPr txBox="1"/>
          <p:nvPr/>
        </p:nvSpPr>
        <p:spPr>
          <a:xfrm rot="1572154">
            <a:off x="6497824" y="5311309"/>
            <a:ext cx="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144652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F61E1-ACB7-459C-B768-E2C24493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Testsuite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66145-71D6-48B3-9C67-D8AB4500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Gradle</a:t>
            </a:r>
            <a:r>
              <a:rPr lang="de-DE" dirty="0"/>
              <a:t> Projekt (</a:t>
            </a:r>
            <a:r>
              <a:rPr lang="de-DE" dirty="0" err="1"/>
              <a:t>Gradle</a:t>
            </a:r>
            <a:r>
              <a:rPr lang="de-DE" dirty="0"/>
              <a:t> Tasks für das Starten der verschiedenen Tests)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Installationen: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Gatling als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Locust</a:t>
            </a:r>
            <a:r>
              <a:rPr lang="de-DE" dirty="0"/>
              <a:t> mit Python </a:t>
            </a:r>
            <a:r>
              <a:rPr lang="de-DE" dirty="0" err="1"/>
              <a:t>Pip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Artillery</a:t>
            </a:r>
            <a:r>
              <a:rPr lang="de-DE" dirty="0"/>
              <a:t> mit </a:t>
            </a:r>
            <a:r>
              <a:rPr lang="de-DE" dirty="0" err="1"/>
              <a:t>npm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516F0-F6F8-4C07-9AD1-00067796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EF83-5965-4AF8-9DE8-82F677B09B54}" type="datetime1">
              <a:rPr lang="de-DE" smtClean="0"/>
              <a:t>18.06.2018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FF34D-06E9-4ACA-B1BF-FC4D048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57740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567</Words>
  <Application>Microsoft Office PowerPoint</Application>
  <PresentationFormat>Breitbild</PresentationFormat>
  <Paragraphs>194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Wingdings</vt:lpstr>
      <vt:lpstr>Rückblick</vt:lpstr>
      <vt:lpstr>Vergleich von Open-Source Lasttest-Tools</vt:lpstr>
      <vt:lpstr>Wieso Performance Tests?</vt:lpstr>
      <vt:lpstr>Arten von Performance Tests</vt:lpstr>
      <vt:lpstr>Open Source Tools</vt:lpstr>
      <vt:lpstr>Quick-Check</vt:lpstr>
      <vt:lpstr>Auswertung Quick-Check</vt:lpstr>
      <vt:lpstr>Das Ziel des Lasttests</vt:lpstr>
      <vt:lpstr>Testszenario</vt:lpstr>
      <vt:lpstr>Aufbau der Testsuite</vt:lpstr>
      <vt:lpstr>Auswertung Testszenario</vt:lpstr>
      <vt:lpstr>Live Vorführung am Beispiel Artillery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Stefan Träger</cp:lastModifiedBy>
  <cp:revision>147</cp:revision>
  <dcterms:created xsi:type="dcterms:W3CDTF">2018-04-09T17:12:43Z</dcterms:created>
  <dcterms:modified xsi:type="dcterms:W3CDTF">2018-06-18T13:05:18Z</dcterms:modified>
</cp:coreProperties>
</file>