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97" r:id="rId3"/>
    <p:sldId id="264" r:id="rId4"/>
    <p:sldId id="263" r:id="rId5"/>
    <p:sldId id="289" r:id="rId6"/>
    <p:sldId id="278" r:id="rId7"/>
    <p:sldId id="292" r:id="rId8"/>
    <p:sldId id="290" r:id="rId9"/>
    <p:sldId id="291" r:id="rId10"/>
    <p:sldId id="293" r:id="rId11"/>
    <p:sldId id="298" r:id="rId12"/>
    <p:sldId id="296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456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Gegenargumente: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Slapper</a:t>
            </a:r>
            <a:r>
              <a:rPr lang="de-DE" dirty="0"/>
              <a:t>: CLI-Tool für simple Tests; Für Vergleich nicht genügend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nGrinder</a:t>
            </a:r>
            <a:r>
              <a:rPr lang="de-DE" dirty="0"/>
              <a:t>: Geringes Interesse -&gt; keine hohe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Apache Bench: CLI-Tool simple Tests</a:t>
            </a:r>
          </a:p>
          <a:p>
            <a:pPr marL="171450" indent="-171450">
              <a:buFontTx/>
              <a:buChar char="-"/>
            </a:pPr>
            <a:r>
              <a:rPr lang="de-DE" dirty="0"/>
              <a:t>k6: Keine Stable Version, kein </a:t>
            </a:r>
            <a:r>
              <a:rPr lang="de-DE" dirty="0" err="1"/>
              <a:t>OpenHub</a:t>
            </a:r>
            <a:r>
              <a:rPr lang="de-DE" dirty="0"/>
              <a:t>, </a:t>
            </a:r>
            <a:r>
              <a:rPr lang="de-DE"/>
              <a:t>AGPL Lizenz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02.07.2018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Vergleich von Open-Source Lasttest-Tools | Stefan Träger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BFD74B-BF5B-4F1B-BDFB-3F89FD2A71A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Traeger/sqs-load-testing" TargetMode="External"/><Relationship Id="rId2" Type="http://schemas.openxmlformats.org/officeDocument/2006/relationships/hyperlink" Target="https://github.com/StTraeger/sqs-car-webservi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Tools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90086"/>
              </p:ext>
            </p:extLst>
          </p:nvPr>
        </p:nvGraphicFramePr>
        <p:xfrm>
          <a:off x="146304" y="1827975"/>
          <a:ext cx="11955384" cy="272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770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517927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3787917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824770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Locust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Artillery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Installationsmöglichkeiten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Gradle</a:t>
                      </a:r>
                      <a:endParaRPr lang="de-D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ZIP Bundle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</a:t>
                      </a:r>
                      <a:r>
                        <a:rPr lang="de-DE" sz="1600" dirty="0" err="1"/>
                        <a:t>pip</a:t>
                      </a:r>
                      <a:endParaRPr lang="de-D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Homebrew</a:t>
                      </a:r>
                      <a:r>
                        <a:rPr lang="de-DE" sz="1600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/>
                        <a:t>Npm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Testreport als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Live-Dashboard (Browser)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Testreport als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Keine Scala Kenntnisse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Python Kenntnisse (Bsp. CSV-Feeder)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Sprechendes Format (.</a:t>
                      </a:r>
                      <a:r>
                        <a:rPr lang="de-DE" sz="1600" dirty="0" err="1"/>
                        <a:t>yml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19F49-A85B-474F-8171-17BEE690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Konkrete Erkenntnisse aus dem Showcase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D930888-2A9D-48A1-AF88-93C439A0E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86089"/>
              </p:ext>
            </p:extLst>
          </p:nvPr>
        </p:nvGraphicFramePr>
        <p:xfrm>
          <a:off x="1096963" y="1846263"/>
          <a:ext cx="1005840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27679491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691538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66632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5759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Artillery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Lines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7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Ramp</a:t>
                      </a:r>
                      <a:r>
                        <a:rPr lang="de-DE" dirty="0"/>
                        <a:t>-Up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8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Initiale User-Zahl konfigurierbar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Testende konfigurierbar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(zeitlich)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(# </a:t>
                      </a:r>
                      <a:r>
                        <a:rPr lang="de-DE" dirty="0" err="1"/>
                        <a:t>requests</a:t>
                      </a:r>
                      <a:r>
                        <a:rPr lang="de-DE" dirty="0"/>
                        <a:t>; zeitlich in neuer Version geplant)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(zeitlich)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1587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03277-3CAB-437C-A5FA-8971187C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74DBAB-97A1-46F5-8892-5C70E67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9EDF1-E7ED-4747-8FA0-27EA3B30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zur 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4BEAB-DE12-41ED-8A60-29CA8410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Webservice: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https://github.com/StTraeger/sqs-car-webservice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 mit </a:t>
            </a:r>
            <a:r>
              <a:rPr lang="de-DE" dirty="0" err="1"/>
              <a:t>Lasttest</a:t>
            </a:r>
            <a:r>
              <a:rPr lang="de-DE" dirty="0"/>
              <a:t> Implementierungen: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hlinkClick r:id="rId3"/>
              </a:rPr>
              <a:t>https://github.com/StTraeger/sqs-load-testing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D3C64-F536-4ABB-AF83-B77C7F66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12B4DE-4EF3-4C8E-B51C-8AD90B4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2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A4BEF-E0D9-4D0B-B882-413B2172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7ADE-9048-406C-9802-1F0BA6F6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Warum Performance Tests für die Software </a:t>
            </a:r>
            <a:r>
              <a:rPr lang="de-DE" dirty="0" err="1"/>
              <a:t>Qualittässicherung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Was sind aktuell verfügbare Open-Source Tools für </a:t>
            </a:r>
            <a:r>
              <a:rPr lang="de-DE" dirty="0" err="1"/>
              <a:t>Lasttesting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Wie implementiere ich Lasttests mit diesen Tools (Auswahl von 3 Tools)?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DFD7E-4B9A-468F-AE62-0681843F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4705AF-E62E-43D1-A67A-E1417019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/>
              <a:t>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Lasttest</a:t>
            </a:r>
            <a:r>
              <a:rPr lang="de-DE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Kapazitätstest: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Gibt Auskunft, </a:t>
            </a:r>
            <a:r>
              <a:rPr lang="de-DE" b="1" dirty="0"/>
              <a:t>wie viele Benutzer</a:t>
            </a:r>
            <a:r>
              <a:rPr lang="de-DE" dirty="0"/>
              <a:t> die Applikation </a:t>
            </a:r>
            <a:r>
              <a:rPr lang="de-DE" b="1" dirty="0"/>
              <a:t>maximal</a:t>
            </a:r>
            <a:r>
              <a:rPr lang="de-DE" dirty="0"/>
              <a:t> verträgt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Test solange, bis Performance &amp; Stabilität beeinträchtigt werden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1943144"/>
            <a:ext cx="5019435" cy="10414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0" y="329830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763" y="3676611"/>
            <a:ext cx="1061439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201" y="3389269"/>
            <a:ext cx="4963807" cy="1032279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7" y="3817215"/>
            <a:ext cx="1707546" cy="2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19" y="4849494"/>
            <a:ext cx="4961789" cy="1167007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17" y="4824848"/>
            <a:ext cx="824435" cy="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201" y="1951544"/>
            <a:ext cx="4963807" cy="10225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60" y="4824848"/>
            <a:ext cx="4951829" cy="1216677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26" y="5271508"/>
            <a:ext cx="520110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08" y="2237588"/>
            <a:ext cx="1526781" cy="4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2752" y="3764732"/>
            <a:ext cx="1849237" cy="4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 der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2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8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0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3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6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9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2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1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0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3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6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5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8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1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1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7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6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9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8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1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4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7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0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3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2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5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1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4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3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6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9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2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05" grpId="0" animBg="1"/>
      <p:bldP spid="106" grpId="0" animBg="1"/>
      <p:bldP spid="106" grpId="1" animBg="1"/>
      <p:bldP spid="109" grpId="0"/>
      <p:bldP spid="110" grpId="0"/>
      <p:bldP spid="111" grpId="0"/>
      <p:bldP spid="112" grpId="0"/>
      <p:bldP spid="112" grpId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8" grpId="0"/>
      <p:bldP spid="119" grpId="0"/>
      <p:bldP spid="120" grpId="0"/>
      <p:bldP spid="120" grpId="1"/>
      <p:bldP spid="121" grpId="0"/>
      <p:bldP spid="121" grpId="1"/>
      <p:bldP spid="122" grpId="0"/>
      <p:bldP spid="123" grpId="0"/>
      <p:bldP spid="123" grpId="1"/>
      <p:bldP spid="124" grpId="0"/>
      <p:bldP spid="124" grpId="1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0" grpId="1"/>
      <p:bldP spid="131" grpId="0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37" grpId="0"/>
      <p:bldP spid="137" grpId="1"/>
      <p:bldP spid="138" grpId="0"/>
      <p:bldP spid="138" grpId="1"/>
      <p:bldP spid="139" grpId="0"/>
      <p:bldP spid="140" grpId="0"/>
      <p:bldP spid="140" grpId="1"/>
      <p:bldP spid="141" grpId="0"/>
      <p:bldP spid="141" grpId="1"/>
      <p:bldP spid="142" grpId="0"/>
      <p:bldP spid="143" grpId="0"/>
      <p:bldP spid="144" grpId="0"/>
      <p:bldP spid="145" grpId="0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0" grpId="1"/>
      <p:bldP spid="151" grpId="0"/>
      <p:bldP spid="151" grpId="1"/>
      <p:bldP spid="152" grpId="0"/>
      <p:bldP spid="153" grpId="0"/>
      <p:bldP spid="154" grpId="0"/>
      <p:bldP spid="155" grpId="0"/>
      <p:bldP spid="156" grpId="0"/>
      <p:bldP spid="157" grpId="0"/>
      <p:bldP spid="157" grpId="1"/>
      <p:bldP spid="158" grpId="0"/>
      <p:bldP spid="158" grpId="1"/>
      <p:bldP spid="159" grpId="0"/>
      <p:bldP spid="160" grpId="0"/>
      <p:bldP spid="160" grpId="1"/>
      <p:bldP spid="161" grpId="0"/>
      <p:bldP spid="161" grpId="1"/>
      <p:bldP spid="163" grpId="0"/>
      <p:bldP spid="164" grpId="0"/>
      <p:bldP spid="165" grpId="0"/>
      <p:bldP spid="166" grpId="0"/>
      <p:bldP spid="166" grpId="1"/>
      <p:bldP spid="167" grpId="0"/>
      <p:bldP spid="167" grpId="1"/>
      <p:bldP spid="168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3" grpId="0"/>
      <p:bldP spid="174" grpId="0"/>
      <p:bldP spid="175" grpId="0"/>
      <p:bldP spid="176" grpId="0"/>
      <p:bldP spid="176" grpId="1"/>
      <p:bldP spid="177" grpId="0"/>
      <p:bldP spid="177" grpId="1"/>
      <p:bldP spid="178" grpId="0"/>
      <p:bldP spid="179" grpId="0"/>
      <p:bldP spid="179" grpId="1"/>
      <p:bldP spid="180" grpId="0"/>
      <p:bldP spid="180" grpId="1"/>
      <p:bldP spid="182" grpId="0"/>
      <p:bldP spid="183" grpId="0"/>
      <p:bldP spid="184" grpId="0"/>
      <p:bldP spid="184" grpId="1"/>
      <p:bldP spid="185" grpId="0"/>
      <p:bldP spid="185" grpId="1"/>
      <p:bldP spid="186" grpId="0"/>
      <p:bldP spid="187" grpId="0"/>
      <p:bldP spid="187" grpId="1"/>
      <p:bldP spid="188" grpId="0"/>
      <p:bldP spid="188" grpId="1"/>
      <p:bldP spid="189" grpId="0"/>
      <p:bldP spid="189" grpId="1"/>
      <p:bldP spid="190" grpId="0"/>
      <p:bldP spid="191" grpId="0"/>
      <p:bldP spid="192" grpId="0"/>
      <p:bldP spid="193" grpId="0"/>
      <p:bldP spid="195" grpId="0"/>
      <p:bldP spid="196" grpId="0"/>
      <p:bldP spid="197" grpId="0"/>
      <p:bldP spid="197" grpId="1"/>
      <p:bldP spid="198" grpId="0"/>
      <p:bldP spid="198" grpId="1"/>
      <p:bldP spid="199" grpId="0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5" y="2848589"/>
            <a:ext cx="2761488" cy="8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0" y="2842301"/>
            <a:ext cx="3235825" cy="79435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des Endpoints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das Testszenario aus?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640</Words>
  <Application>Microsoft Office PowerPoint</Application>
  <PresentationFormat>Breitbild</PresentationFormat>
  <Paragraphs>225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Rückblick</vt:lpstr>
      <vt:lpstr>Vergleich von Open-Source Lasttest-Tools</vt:lpstr>
      <vt:lpstr>Ziel des Vortrags</vt:lpstr>
      <vt:lpstr>Wieso Performance Tests?</vt:lpstr>
      <vt:lpstr>Arten von Performance Tests</vt:lpstr>
      <vt:lpstr>Open Source Tools</vt:lpstr>
      <vt:lpstr>Quick-Check der Tools</vt:lpstr>
      <vt:lpstr>Auswertung Quick-Check</vt:lpstr>
      <vt:lpstr>Setup des Endpoints</vt:lpstr>
      <vt:lpstr>Wie sieht das Testszenario aus?</vt:lpstr>
      <vt:lpstr>Auswertung der Tools</vt:lpstr>
      <vt:lpstr>Konkrete Erkenntnisse aus dem Showcase</vt:lpstr>
      <vt:lpstr>Code zur Live Demo</vt:lpstr>
      <vt:lpstr>Live Vorführung am Beispiel Artillery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170</cp:revision>
  <dcterms:created xsi:type="dcterms:W3CDTF">2018-04-09T17:12:43Z</dcterms:created>
  <dcterms:modified xsi:type="dcterms:W3CDTF">2018-06-27T10:41:52Z</dcterms:modified>
</cp:coreProperties>
</file>