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4" r:id="rId3"/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 Slab Light"/>
      <p:regular r:id="rId15"/>
      <p:bold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Abel"/>
      <p:regular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Abel-regular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5" Type="http://schemas.openxmlformats.org/officeDocument/2006/relationships/font" Target="fonts/RobotoSlabLight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RobotoSlabLight-bold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443450" y="2906213"/>
            <a:ext cx="6154500" cy="1188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42" name="Shape 142"/>
          <p:cNvSpPr/>
          <p:nvPr/>
        </p:nvSpPr>
        <p:spPr>
          <a:xfrm>
            <a:off x="581050" y="43929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- Teal">
  <p:cSld name="TITLE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565775" y="1583344"/>
            <a:ext cx="6009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x="481675" y="3494044"/>
            <a:ext cx="60936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6" name="Shape 146"/>
          <p:cNvSpPr/>
          <p:nvPr/>
        </p:nvSpPr>
        <p:spPr>
          <a:xfrm>
            <a:off x="581050" y="30555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- Gold">
  <p:cSld name="TITLE_1_3_1">
    <p:bg>
      <p:bgPr>
        <a:solidFill>
          <a:srgbClr val="ED9E46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565775" y="1583344"/>
            <a:ext cx="6009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481675" y="3494044"/>
            <a:ext cx="60936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0" name="Shape 150"/>
          <p:cNvSpPr/>
          <p:nvPr/>
        </p:nvSpPr>
        <p:spPr>
          <a:xfrm>
            <a:off x="581050" y="30555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- Teal">
  <p:cSld name="TITLE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○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153" name="Shape 153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b="1" sz="9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- Gold">
  <p:cSld name="TITLE_1_1_1_1">
    <p:bg>
      <p:bgPr>
        <a:solidFill>
          <a:srgbClr val="ED9E46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○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158" name="Shape 158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b="1" sz="9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561950" y="1880794"/>
            <a:ext cx="8020200" cy="281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4" name="Shape 164"/>
          <p:cNvSpPr/>
          <p:nvPr/>
        </p:nvSpPr>
        <p:spPr>
          <a:xfrm>
            <a:off x="0" y="1118175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852210"/>
            <a:ext cx="3561000" cy="307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2" type="body"/>
          </p:nvPr>
        </p:nvSpPr>
        <p:spPr>
          <a:xfrm>
            <a:off x="5131069" y="1852125"/>
            <a:ext cx="3600000" cy="307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9" name="Shape 169"/>
          <p:cNvSpPr/>
          <p:nvPr/>
        </p:nvSpPr>
        <p:spPr>
          <a:xfrm>
            <a:off x="0" y="1118175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97575" y="1846388"/>
            <a:ext cx="2691000" cy="28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3" name="Shape 173"/>
          <p:cNvSpPr txBox="1"/>
          <p:nvPr>
            <p:ph idx="2" type="body"/>
          </p:nvPr>
        </p:nvSpPr>
        <p:spPr>
          <a:xfrm>
            <a:off x="3226491" y="1846388"/>
            <a:ext cx="2691000" cy="28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3" type="body"/>
          </p:nvPr>
        </p:nvSpPr>
        <p:spPr>
          <a:xfrm>
            <a:off x="6055408" y="1846388"/>
            <a:ext cx="2691000" cy="28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5" name="Shape 175"/>
          <p:cNvSpPr/>
          <p:nvPr/>
        </p:nvSpPr>
        <p:spPr>
          <a:xfrm>
            <a:off x="0" y="1118175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76169"/>
            <a:ext cx="8229600" cy="57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8" name="Shape 178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588700" y="4406306"/>
            <a:ext cx="7966500" cy="27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81" name="Shape 181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Shape 10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- Gold">
  <p:cSld name="TITLE_AND_BODY_1_1">
    <p:bg>
      <p:bgPr>
        <a:solidFill>
          <a:srgbClr val="ED9E4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561950" y="1880794"/>
            <a:ext cx="8020200" cy="281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6" name="Shape 186"/>
          <p:cNvSpPr/>
          <p:nvPr/>
        </p:nvSpPr>
        <p:spPr>
          <a:xfrm>
            <a:off x="0" y="1118175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 - Gold">
  <p:cSld name="TITLE_AND_TWO_COLUMNS_2_1">
    <p:bg>
      <p:bgPr>
        <a:solidFill>
          <a:srgbClr val="ED9E46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852210"/>
            <a:ext cx="3561000" cy="307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5131069" y="1852125"/>
            <a:ext cx="3600000" cy="307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1" name="Shape 191"/>
          <p:cNvSpPr/>
          <p:nvPr/>
        </p:nvSpPr>
        <p:spPr>
          <a:xfrm>
            <a:off x="0" y="1118175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 - Gold">
  <p:cSld name="TITLE_AND_TWO_COLUMNS_1_1_1">
    <p:bg>
      <p:bgPr>
        <a:solidFill>
          <a:srgbClr val="ED9E46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97575" y="1846388"/>
            <a:ext cx="2691000" cy="28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2" type="body"/>
          </p:nvPr>
        </p:nvSpPr>
        <p:spPr>
          <a:xfrm>
            <a:off x="3226491" y="1846388"/>
            <a:ext cx="2691000" cy="28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3" type="body"/>
          </p:nvPr>
        </p:nvSpPr>
        <p:spPr>
          <a:xfrm>
            <a:off x="6055408" y="1846388"/>
            <a:ext cx="2691000" cy="28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7" name="Shape 197"/>
          <p:cNvSpPr/>
          <p:nvPr/>
        </p:nvSpPr>
        <p:spPr>
          <a:xfrm>
            <a:off x="0" y="1118175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- Gold">
  <p:cSld name="TITLE_ONLY_1_1">
    <p:bg>
      <p:bgPr>
        <a:solidFill>
          <a:srgbClr val="ED9E46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76169"/>
            <a:ext cx="8229600" cy="573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0" name="Shape 200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 - Gold">
  <p:cSld name="CAPTION_ONLY_1_1">
    <p:bg>
      <p:bgPr>
        <a:solidFill>
          <a:srgbClr val="ED9E46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588700" y="4406306"/>
            <a:ext cx="7966500" cy="27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03" name="Shape 203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Gold">
  <p:cSld name="BLANK_1_1">
    <p:bg>
      <p:bgPr>
        <a:solidFill>
          <a:srgbClr val="ED9E46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106" name="Shape 106"/>
          <p:cNvSpPr txBox="1"/>
          <p:nvPr/>
        </p:nvSpPr>
        <p:spPr>
          <a:xfrm>
            <a:off x="3593400" y="247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5" name="Shape 125"/>
          <p:cNvSpPr txBox="1"/>
          <p:nvPr>
            <p:ph idx="3" type="body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3929100" y="4171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Shape 7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1199003" y="209866"/>
              <a:ext cx="252291" cy="230173"/>
            </a:xfrm>
            <a:custGeom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pathLst>
                <a:path extrusionOk="0" h="21854" w="13888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301666" y="-175575"/>
              <a:ext cx="121603" cy="256839"/>
            </a:xfrm>
            <a:custGeom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263430" y="672385"/>
              <a:ext cx="174266" cy="256839"/>
            </a:xfrm>
            <a:custGeom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pathLst>
                <a:path extrusionOk="0" h="21854" w="14773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11340" y="1103372"/>
              <a:ext cx="205481" cy="256193"/>
            </a:xfrm>
            <a:custGeom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" name="Shape 2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pathLst>
                  <a:path extrusionOk="0" h="8576" w="18313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pathLst>
                  <a:path extrusionOk="0" h="3763" w="2048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pathLst>
                  <a:path extrusionOk="0" h="3763" w="2048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" name="Shape 25"/>
            <p:cNvSpPr/>
            <p:nvPr/>
          </p:nvSpPr>
          <p:spPr>
            <a:xfrm>
              <a:off x="8389810" y="4028610"/>
              <a:ext cx="256851" cy="254888"/>
            </a:xfrm>
            <a:custGeom>
              <a:pathLst>
                <a:path extrusionOk="0" h="21688" w="21855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179581" y="2117407"/>
              <a:ext cx="256839" cy="194422"/>
            </a:xfrm>
            <a:custGeom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6207352" y="-138510"/>
              <a:ext cx="256839" cy="256839"/>
            </a:xfrm>
            <a:custGeom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pathLst>
                <a:path extrusionOk="0" h="14772" w="21854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pathLst>
                <a:path extrusionOk="0" h="19641" w="21854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630487" y="180096"/>
              <a:ext cx="256839" cy="173620"/>
            </a:xfrm>
            <a:custGeom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141728" y="-53915"/>
              <a:ext cx="205481" cy="256193"/>
            </a:xfrm>
            <a:custGeom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836715" y="1319218"/>
              <a:ext cx="246438" cy="241244"/>
            </a:xfrm>
            <a:custGeom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445577" y="-92335"/>
              <a:ext cx="256839" cy="256839"/>
            </a:xfrm>
            <a:custGeom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-54609" y="3124075"/>
              <a:ext cx="252291" cy="230173"/>
            </a:xfrm>
            <a:custGeom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3590072" y="4782944"/>
              <a:ext cx="256839" cy="256839"/>
            </a:xfrm>
            <a:custGeom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467327" y="4812897"/>
              <a:ext cx="215224" cy="236037"/>
            </a:xfrm>
            <a:custGeom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65493" y="5007315"/>
              <a:ext cx="256839" cy="195080"/>
            </a:xfrm>
            <a:custGeom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325653" y="4689868"/>
              <a:ext cx="246438" cy="241244"/>
            </a:xfrm>
            <a:custGeom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7798113" y="4971731"/>
              <a:ext cx="173608" cy="256827"/>
            </a:xfrm>
            <a:custGeom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8330018" y="5007315"/>
              <a:ext cx="256839" cy="195080"/>
            </a:xfrm>
            <a:custGeom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709170" y="4980149"/>
              <a:ext cx="184667" cy="256839"/>
            </a:xfrm>
            <a:custGeom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5AFDC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561950" y="1880794"/>
            <a:ext cx="8020200" cy="28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○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●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■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1790700" y="2954325"/>
            <a:ext cx="5562600" cy="15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Стоил Янков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1790700" y="908800"/>
            <a:ext cx="5562600" cy="26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НОИТ</a:t>
            </a:r>
            <a:endParaRPr sz="4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Проект 835</a:t>
            </a:r>
            <a:endParaRPr sz="4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ctrTitle"/>
          </p:nvPr>
        </p:nvSpPr>
        <p:spPr>
          <a:xfrm>
            <a:off x="1695450" y="491700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Идеята</a:t>
            </a:r>
            <a:endParaRPr/>
          </a:p>
        </p:txBody>
      </p:sp>
      <p:sp>
        <p:nvSpPr>
          <p:cNvPr id="216" name="Shape 216"/>
          <p:cNvSpPr txBox="1"/>
          <p:nvPr>
            <p:ph idx="1" type="subTitle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002" y="2104600"/>
            <a:ext cx="2214001" cy="221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1333500"/>
            <a:ext cx="56197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163600" y="53500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Потребители</a:t>
            </a:r>
            <a:endParaRPr sz="4800"/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066" y="1040826"/>
            <a:ext cx="1931422" cy="346931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/>
          <p:nvPr/>
        </p:nvSpPr>
        <p:spPr>
          <a:xfrm>
            <a:off x="1766500" y="666800"/>
            <a:ext cx="2088681" cy="4332426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4884700" y="643750"/>
            <a:ext cx="2088681" cy="4263473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156" y="1012261"/>
            <a:ext cx="1935715" cy="3424868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1114350" y="279700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Администратор</a:t>
            </a:r>
            <a:endParaRPr sz="4800"/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450" y="947425"/>
            <a:ext cx="3225751" cy="4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150" y="1097775"/>
            <a:ext cx="3225749" cy="38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4294967295" type="subTitle"/>
          </p:nvPr>
        </p:nvSpPr>
        <p:spPr>
          <a:xfrm>
            <a:off x="581050" y="820219"/>
            <a:ext cx="8562900" cy="14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1D98C7"/>
                </a:solidFill>
                <a:latin typeface="Montserrat"/>
                <a:ea typeface="Montserrat"/>
                <a:cs typeface="Montserrat"/>
                <a:sym typeface="Montserrat"/>
              </a:rPr>
              <a:t>Използван софтуер и техологии</a:t>
            </a:r>
            <a:endParaRPr sz="4800">
              <a:solidFill>
                <a:srgbClr val="1D98C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581050" y="2522531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325" y="2802488"/>
            <a:ext cx="1037043" cy="1037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1325" y="3839531"/>
            <a:ext cx="1037045" cy="103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7575" y="2802488"/>
            <a:ext cx="1037044" cy="103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7575" y="3839531"/>
            <a:ext cx="1037045" cy="103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80900" y="2802488"/>
            <a:ext cx="1037044" cy="103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80919" y="3839522"/>
            <a:ext cx="1037044" cy="103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79949" y="2802488"/>
            <a:ext cx="1037044" cy="103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79950" y="3852496"/>
            <a:ext cx="1037045" cy="1011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4294967295" type="subTitle"/>
          </p:nvPr>
        </p:nvSpPr>
        <p:spPr>
          <a:xfrm>
            <a:off x="3454475" y="2179355"/>
            <a:ext cx="4590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/>
              <a:t>ДЕМО</a:t>
            </a:r>
            <a:endParaRPr sz="4800"/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rcut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