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Тук разказам как се появи как се е зародила идеята. Какво предизвикателство е това за мен.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Тук разказам как се появи как се е зародила идеята. Какво предизвикателство е това за мен.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Въвеждащ слайд във функционалнстите на приложението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Обясняване за по 20-25 секунди за всяка функционалност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Обясняване как работи админ панела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Защо?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 кой?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443450" y="3874950"/>
            <a:ext cx="6154500" cy="158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81050" y="58572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Shape 49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- Gold">
  <p:cSld name="TITLE_AND_BODY_1_1">
    <p:bg>
      <p:bgPr>
        <a:solidFill>
          <a:srgbClr val="ED9E46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- Gold">
  <p:cSld name="TITLE_AND_TWO_COLUMNS_2_1">
    <p:bg>
      <p:bgPr>
        <a:solidFill>
          <a:srgbClr val="ED9E4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 - Gold">
  <p:cSld name="TITLE_AND_TWO_COLUMNS_1_1_1">
    <p:bg>
      <p:bgPr>
        <a:solidFill>
          <a:srgbClr val="ED9E4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- Gold">
  <p:cSld name="TITLE_ONLY_1_1">
    <p:bg>
      <p:bgPr>
        <a:solidFill>
          <a:srgbClr val="ED9E4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8" name="Shape 68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- Gold">
  <p:cSld name="CAPTION_ONLY_1_1">
    <p:bg>
      <p:bgPr>
        <a:solidFill>
          <a:srgbClr val="ED9E4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1" name="Shape 71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Gold">
  <p:cSld name="BLANK_1_1">
    <p:bg>
      <p:bgPr>
        <a:solidFill>
          <a:srgbClr val="ED9E4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- Teal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- Gold">
  <p:cSld name="TITLE_1_3_1">
    <p:bg>
      <p:bgPr>
        <a:solidFill>
          <a:srgbClr val="ED9E4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Teal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- Gold">
  <p:cSld name="TITLE_1_1_1_1">
    <p:bg>
      <p:bgPr>
        <a:solidFill>
          <a:srgbClr val="ED9E4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6" name="Shape 26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b="1" sz="9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97575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226491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055408" y="2461850"/>
            <a:ext cx="26910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368225"/>
            <a:ext cx="8229600" cy="76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5AF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4294967295" type="title"/>
          </p:nvPr>
        </p:nvSpPr>
        <p:spPr>
          <a:xfrm>
            <a:off x="457200" y="1237850"/>
            <a:ext cx="82296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НОИТ по ИТ 2017/2018</a:t>
            </a:r>
            <a:endParaRPr sz="6000">
              <a:solidFill>
                <a:srgbClr val="FFC800"/>
              </a:solidFill>
            </a:endParaRPr>
          </a:p>
        </p:txBody>
      </p:sp>
      <p:sp>
        <p:nvSpPr>
          <p:cNvPr id="78" name="Shape 78"/>
          <p:cNvSpPr txBox="1"/>
          <p:nvPr>
            <p:ph idx="4294967295" type="subTitle"/>
          </p:nvPr>
        </p:nvSpPr>
        <p:spPr>
          <a:xfrm>
            <a:off x="492900" y="5038675"/>
            <a:ext cx="81582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Стоил </a:t>
            </a:r>
            <a:r>
              <a:rPr b="1" lang="en" sz="3600"/>
              <a:t>Александров Янков</a:t>
            </a:r>
            <a:endParaRPr b="1" sz="3600"/>
          </a:p>
        </p:txBody>
      </p:sp>
      <p:sp>
        <p:nvSpPr>
          <p:cNvPr id="79" name="Shape 79"/>
          <p:cNvSpPr/>
          <p:nvPr/>
        </p:nvSpPr>
        <p:spPr>
          <a:xfrm>
            <a:off x="3979200" y="4415350"/>
            <a:ext cx="11856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subTitle"/>
          </p:nvPr>
        </p:nvSpPr>
        <p:spPr>
          <a:xfrm>
            <a:off x="581050" y="1093625"/>
            <a:ext cx="85629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Използван софтуер и техологии</a:t>
            </a:r>
            <a:endParaRPr sz="600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81050" y="336337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325" y="3736650"/>
            <a:ext cx="1382725" cy="13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325" y="5119375"/>
            <a:ext cx="1382726" cy="13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7575" y="3736650"/>
            <a:ext cx="1382725" cy="13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7575" y="5119375"/>
            <a:ext cx="1382725" cy="13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0900" y="3736650"/>
            <a:ext cx="1382725" cy="13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0919" y="5119363"/>
            <a:ext cx="1382725" cy="138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9949" y="3736650"/>
            <a:ext cx="1382725" cy="13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9950" y="5136661"/>
            <a:ext cx="1382725" cy="134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779000" y="2391775"/>
            <a:ext cx="5586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ДЕМО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906575"/>
            <a:ext cx="56197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4294967295" type="ctrTitle"/>
          </p:nvPr>
        </p:nvSpPr>
        <p:spPr>
          <a:xfrm>
            <a:off x="1654125" y="3383075"/>
            <a:ext cx="60093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MyTravel</a:t>
            </a:r>
            <a:endParaRPr/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 835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title"/>
          </p:nvPr>
        </p:nvSpPr>
        <p:spPr>
          <a:xfrm>
            <a:off x="457200" y="3244325"/>
            <a:ext cx="82296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Как се зароди идеята</a:t>
            </a:r>
            <a:endParaRPr sz="4800">
              <a:solidFill>
                <a:srgbClr val="FFC800"/>
              </a:solidFill>
            </a:endParaRPr>
          </a:p>
        </p:txBody>
      </p:sp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481675" y="4787650"/>
            <a:ext cx="81582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979200" y="4415350"/>
            <a:ext cx="11856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386" y="569100"/>
            <a:ext cx="2675226" cy="267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4294967295" type="title"/>
          </p:nvPr>
        </p:nvSpPr>
        <p:spPr>
          <a:xfrm>
            <a:off x="457200" y="3244325"/>
            <a:ext cx="82296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Функционалности</a:t>
            </a:r>
            <a:endParaRPr sz="6000">
              <a:solidFill>
                <a:srgbClr val="FFC800"/>
              </a:solidFill>
            </a:endParaRPr>
          </a:p>
        </p:txBody>
      </p:sp>
      <p:sp>
        <p:nvSpPr>
          <p:cNvPr id="99" name="Shape 99"/>
          <p:cNvSpPr txBox="1"/>
          <p:nvPr>
            <p:ph idx="4294967295" type="subTitle"/>
          </p:nvPr>
        </p:nvSpPr>
        <p:spPr>
          <a:xfrm>
            <a:off x="481675" y="4787650"/>
            <a:ext cx="81582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979200" y="4415350"/>
            <a:ext cx="11856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538" y="794925"/>
            <a:ext cx="22764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22750" y="701751"/>
            <a:ext cx="82296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Потребителят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може да: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04750" y="2913225"/>
            <a:ext cx="81249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Търси автобусни линии</a:t>
            </a:r>
            <a:endParaRPr>
              <a:solidFill>
                <a:schemeClr val="lt1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>
                <a:solidFill>
                  <a:schemeClr val="lt1"/>
                </a:solidFill>
              </a:rPr>
              <a:t>Да ги оценява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350" y="1132400"/>
            <a:ext cx="2558500" cy="44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5985575" y="653100"/>
            <a:ext cx="2766776" cy="5551776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548875" y="1552188"/>
            <a:ext cx="4774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Регистрира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Предлага транспортни линии</a:t>
            </a:r>
            <a:endParaRPr sz="2800"/>
          </a:p>
        </p:txBody>
      </p:sp>
      <p:sp>
        <p:nvSpPr>
          <p:cNvPr id="115" name="Shape 115"/>
          <p:cNvSpPr/>
          <p:nvPr/>
        </p:nvSpPr>
        <p:spPr>
          <a:xfrm>
            <a:off x="5985575" y="653100"/>
            <a:ext cx="2766776" cy="5551776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450" y="1132950"/>
            <a:ext cx="2564175" cy="445962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548875" y="1552188"/>
            <a:ext cx="4774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Запазва маршрути в ‘Любими’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Да съобщава за грешки</a:t>
            </a:r>
            <a:endParaRPr sz="2800"/>
          </a:p>
        </p:txBody>
      </p:sp>
      <p:sp>
        <p:nvSpPr>
          <p:cNvPr id="122" name="Shape 122"/>
          <p:cNvSpPr/>
          <p:nvPr/>
        </p:nvSpPr>
        <p:spPr>
          <a:xfrm>
            <a:off x="5985575" y="653100"/>
            <a:ext cx="2766776" cy="5551776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750" y="1119825"/>
            <a:ext cx="2577525" cy="44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83275" y="844550"/>
            <a:ext cx="5840100" cy="14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Администраторът</a:t>
            </a:r>
            <a:endParaRPr sz="3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може</a:t>
            </a:r>
            <a:endParaRPr sz="3200"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61950" y="2507725"/>
            <a:ext cx="46272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Да добавя маршрути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Да добавя спирки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675" y="647025"/>
            <a:ext cx="3654999" cy="59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4294967295" type="title"/>
          </p:nvPr>
        </p:nvSpPr>
        <p:spPr>
          <a:xfrm>
            <a:off x="457200" y="3244325"/>
            <a:ext cx="82296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Приложимост</a:t>
            </a:r>
            <a:endParaRPr sz="6000">
              <a:solidFill>
                <a:srgbClr val="FFC800"/>
              </a:solidFill>
            </a:endParaRPr>
          </a:p>
        </p:txBody>
      </p:sp>
      <p:sp>
        <p:nvSpPr>
          <p:cNvPr id="136" name="Shape 136"/>
          <p:cNvSpPr txBox="1"/>
          <p:nvPr>
            <p:ph idx="4294967295" type="subTitle"/>
          </p:nvPr>
        </p:nvSpPr>
        <p:spPr>
          <a:xfrm>
            <a:off x="481675" y="4787650"/>
            <a:ext cx="81582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979200" y="4415350"/>
            <a:ext cx="11856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374" y="395675"/>
            <a:ext cx="2572826" cy="25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