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D1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92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2AD64-BD2B-4274-90D8-C94D67854BF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DBF46-D8B2-4B32-B4A9-115650ED1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0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DBF46-D8B2-4B32-B4A9-115650ED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31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DBF46-D8B2-4B32-B4A9-115650ED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6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Booking Potential </a:t>
            </a:r>
            <a:r>
              <a:rPr lang="el-GR" dirty="0"/>
              <a:t>εξαρτάται απο την εκάστοτε επιχειριση</a:t>
            </a:r>
            <a:endParaRPr lang="en-US" dirty="0"/>
          </a:p>
          <a:p>
            <a:r>
              <a:rPr lang="el-GR" dirty="0"/>
              <a:t>Ασφάλεια Προσωπικών Δεδομένων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DBF46-D8B2-4B32-B4A9-115650ED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95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DBF46-D8B2-4B32-B4A9-115650ED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DBF46-D8B2-4B32-B4A9-115650ED1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48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Για την ασφαλη φιλοξενία των δεδομένων θα χρησιμοποιηθεί το </a:t>
            </a:r>
            <a:r>
              <a:rPr lang="en-US" dirty="0"/>
              <a:t>Azure SQL Database </a:t>
            </a:r>
            <a:r>
              <a:rPr lang="el-GR" dirty="0"/>
              <a:t>ενώ για την καθοδηγηση χρηστών και τον εντοπισμό βέλτιστης διαδρομής θα χρησιμοποιήσουμε το </a:t>
            </a:r>
            <a:r>
              <a:rPr lang="en-US" dirty="0"/>
              <a:t>Azure Maps </a:t>
            </a:r>
            <a:r>
              <a:rPr lang="el-GR" dirty="0"/>
              <a:t>και συγκεκριμένα το </a:t>
            </a:r>
            <a:r>
              <a:rPr lang="en-US" dirty="0"/>
              <a:t>Routing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DBF46-D8B2-4B32-B4A9-115650ED1E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5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54E2-0D71-468F-A3D2-3E6630E71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9E85D-8A21-40F3-8D32-D06793FE2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EBEBC-CCCF-475E-8921-F1D6982B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B104-99CF-402F-8D92-D8A166D64C80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C00CA-428A-4913-9760-55B1DC9A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C999E-B77A-4450-AD16-406F6AC4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1130-4A56-4228-A998-F0A206BD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9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31A8-8EAE-48A1-80EE-26CFA247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F03EB-D351-463E-94B8-483C46A80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81572-77C2-457D-9853-D5C789CE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B104-99CF-402F-8D92-D8A166D64C80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B63A2-3F57-4277-ACDF-A2518711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3658-7353-42A9-AB49-41482F93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1130-4A56-4228-A998-F0A206BD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54B35-01E0-4C0B-9520-0E6974633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1E74B-CA75-40B5-934B-5E3018C0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50B15-0C71-4153-B603-AD101812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B104-99CF-402F-8D92-D8A166D64C80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8F330-BAC7-414A-8EA8-BA314DEA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2053B-3258-4988-A92A-E037B3FD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1130-4A56-4228-A998-F0A206BD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9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7871-F640-4F62-8CBB-E5502458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1D3B-CD11-41CD-B6A0-B3CDA2BC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F52E-08ED-4642-803A-BEDE5471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B104-99CF-402F-8D92-D8A166D64C80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6FB8-6B06-44B6-BEC8-36AE7296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8B9E-5228-4C19-927B-2DB8397F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1130-4A56-4228-A998-F0A206BD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7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A717-1F7E-4824-8D53-F29913C5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66F9F-B325-4FD2-8965-D1A3B659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DFA95-5F31-48C4-B894-935D97D7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B104-99CF-402F-8D92-D8A166D64C80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FCDC-1D77-4CB2-B683-EC1D2C57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33C7-B932-4970-8CD3-28FC6878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1130-4A56-4228-A998-F0A206BD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3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305B-7FC4-4D4A-9A35-D87FD272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9FDF-4061-4C14-9B28-8D1809E9F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7820E-279A-408B-AA68-3EB709080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13C4-DCC8-4EEC-ABB0-1EFB4026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B104-99CF-402F-8D92-D8A166D64C80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79FDE-D431-4D00-844C-08801377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E9E20-381F-47ED-918F-B4CCD24D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1130-4A56-4228-A998-F0A206BD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9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993-6582-4221-9FA8-35B5163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E96D0-4FB2-484C-A6DB-FA1E49A0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5366F-7CD5-4FB5-ADC2-ED9C88B71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300FB-AE45-4FC3-8B50-6A61FB63F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713CB-4782-452A-81CB-CCB787589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1B99D-8BB6-46EB-8381-C60756E7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B104-99CF-402F-8D92-D8A166D64C80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22334-987C-48DD-8D56-C2AF5614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58DBF-1E2C-4405-932B-A2E71917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1130-4A56-4228-A998-F0A206BD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9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FEFA-4B32-42A4-9952-DEC6E5DB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5C234-E997-4A39-8961-E06B784A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B104-99CF-402F-8D92-D8A166D64C80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488C6-535B-4061-8C2A-81DB175E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9CB9E-6079-457E-A181-B4AFC3D0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1130-4A56-4228-A998-F0A206BD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9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ECB41-B849-45F5-9F36-C90CE5E5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B104-99CF-402F-8D92-D8A166D64C80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BF376-5C0C-44B2-9EC2-B8FA7D1A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4B78A-6735-4CED-89D5-166C009B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1130-4A56-4228-A998-F0A206BD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5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DEB2-098D-4ABC-9DFD-CF0D7C10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C411-72BF-4E5E-8239-1674F356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0115D-528C-482A-B9A8-D0CB6B88B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D82DF-413A-4BBB-B1B5-0F90DE46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B104-99CF-402F-8D92-D8A166D64C80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10696-FEE3-4016-9A60-826E1D5F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E28A-7DF5-4445-821B-E1B29139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1130-4A56-4228-A998-F0A206BD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3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B0C7-5C19-4D07-9DEF-0FCCCA38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1EE36-28AB-424C-A4AC-D0AA30E93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7252A-8B99-4D4A-A774-240923A78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C0C58-F6D4-436A-93D4-325B30DF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B104-99CF-402F-8D92-D8A166D64C80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6D573-6911-49B6-8ED6-61FC609A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E4B6D-0C1C-4708-8FF0-09A56323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1130-4A56-4228-A998-F0A206BD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61A79-D11B-4E5F-8D2F-87CE7B03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8B001-8779-4D3D-B632-606FFD34D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F9ADF-4218-4AFC-98A3-1F6D03C2F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B104-99CF-402F-8D92-D8A166D64C80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220C9-6043-4589-B658-77FAA33BF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0D8B3-D8E0-4057-889A-2DB20BDFD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21130-4A56-4228-A998-F0A206BD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8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tanag/test?fbclid=IwAR2_xFgxUH7sKZlVNr81RQm4fN6KEUc9euZSAnSWq3wjrFfBEHTiELvJpu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1">
                <a:lumMod val="75000"/>
              </a:schemeClr>
            </a:gs>
            <a:gs pos="62000">
              <a:schemeClr val="accent1">
                <a:lumMod val="40000"/>
                <a:lumOff val="60000"/>
              </a:schemeClr>
            </a:gs>
            <a:gs pos="87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26E7-E18F-482F-8C62-1B844938D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164" y="1131599"/>
            <a:ext cx="9144000" cy="1159019"/>
          </a:xfrm>
          <a:noFill/>
        </p:spPr>
        <p:txBody>
          <a:bodyPr/>
          <a:lstStyle/>
          <a:p>
            <a:r>
              <a:rPr lang="en-US" dirty="0"/>
              <a:t>Check Before you go!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BEF30-704E-4EDC-BCC4-CAD767569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0900"/>
            <a:ext cx="9144000" cy="20215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/>
              <a:t>HaXanthon</a:t>
            </a:r>
            <a:r>
              <a:rPr lang="en-US" dirty="0"/>
              <a:t> 2019-GBPS</a:t>
            </a:r>
            <a:r>
              <a:rPr lang="el-GR" dirty="0"/>
              <a:t> ΤΕΑΜ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Anagnostou</a:t>
            </a:r>
            <a:r>
              <a:rPr lang="en-US" dirty="0"/>
              <a:t> </a:t>
            </a:r>
            <a:r>
              <a:rPr lang="en-US" dirty="0" err="1"/>
              <a:t>Pantazis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Arzanas</a:t>
            </a:r>
            <a:r>
              <a:rPr lang="en-US" dirty="0"/>
              <a:t> </a:t>
            </a:r>
            <a:r>
              <a:rPr lang="en-US" dirty="0" err="1"/>
              <a:t>Ioannis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Karypidis</a:t>
            </a:r>
            <a:r>
              <a:rPr lang="en-US" dirty="0"/>
              <a:t> </a:t>
            </a:r>
            <a:r>
              <a:rPr lang="en-US" dirty="0" err="1"/>
              <a:t>Efstathios</a:t>
            </a:r>
            <a:r>
              <a:rPr lang="en-US" dirty="0"/>
              <a:t>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Titopoulos</a:t>
            </a:r>
            <a:r>
              <a:rPr lang="en-US" dirty="0"/>
              <a:t> Vasileios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0989B-7371-4F63-85C9-648F06823B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r="1"/>
          <a:stretch/>
        </p:blipFill>
        <p:spPr>
          <a:xfrm>
            <a:off x="7460983" y="2551547"/>
            <a:ext cx="2263319" cy="40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5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75000"/>
              </a:schemeClr>
            </a:gs>
            <a:gs pos="62000">
              <a:schemeClr val="accent1">
                <a:lumMod val="40000"/>
                <a:lumOff val="60000"/>
              </a:schemeClr>
            </a:gs>
            <a:gs pos="87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3D3A-9211-4694-A44E-71F09B22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0F3E-1BD0-4F07-8E5B-FC276E93847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Database and Navigation Instructions</a:t>
            </a:r>
          </a:p>
          <a:p>
            <a:r>
              <a:rPr lang="en-US" dirty="0"/>
              <a:t>Availability for more cities</a:t>
            </a:r>
          </a:p>
          <a:p>
            <a:r>
              <a:rPr lang="en-US" dirty="0"/>
              <a:t>Better UI experience</a:t>
            </a:r>
          </a:p>
          <a:p>
            <a:r>
              <a:rPr lang="en-US" dirty="0"/>
              <a:t>Free Ride option</a:t>
            </a:r>
            <a:r>
              <a:rPr lang="el-GR" dirty="0"/>
              <a:t> </a:t>
            </a:r>
            <a:r>
              <a:rPr lang="en-US" dirty="0"/>
              <a:t>and bonus rewards</a:t>
            </a:r>
          </a:p>
          <a:p>
            <a:r>
              <a:rPr lang="en-US" dirty="0"/>
              <a:t>24-Hour Support</a:t>
            </a:r>
          </a:p>
          <a:p>
            <a:r>
              <a:rPr lang="en-US" dirty="0"/>
              <a:t>Favorite Button</a:t>
            </a:r>
          </a:p>
          <a:p>
            <a:r>
              <a:rPr lang="en-US" dirty="0"/>
              <a:t>AI for user preferences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4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75000"/>
              </a:schemeClr>
            </a:gs>
            <a:gs pos="62000">
              <a:schemeClr val="accent1">
                <a:lumMod val="40000"/>
                <a:lumOff val="60000"/>
              </a:schemeClr>
            </a:gs>
            <a:gs pos="87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61D7-0819-492F-8353-0922BAA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  <p:pic>
        <p:nvPicPr>
          <p:cNvPr id="4" name="video-1555173446">
            <a:hlinkClick r:id="" action="ppaction://media"/>
            <a:extLst>
              <a:ext uri="{FF2B5EF4-FFF2-40B4-BE49-F238E27FC236}">
                <a16:creationId xmlns:a16="http://schemas.microsoft.com/office/drawing/2014/main" id="{BBD8766C-2860-4C77-B79A-22D97D61838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11679" y="535708"/>
            <a:ext cx="3488988" cy="62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75000"/>
              </a:schemeClr>
            </a:gs>
            <a:gs pos="62000">
              <a:schemeClr val="accent1">
                <a:lumMod val="40000"/>
                <a:lumOff val="60000"/>
              </a:schemeClr>
            </a:gs>
            <a:gs pos="87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6EE5-12D7-489F-BF61-904B11FA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 use: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F607-4255-47D3-A589-79C293636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  <a:p>
            <a:r>
              <a:rPr lang="en-US" dirty="0"/>
              <a:t>Azure SQL Database</a:t>
            </a:r>
          </a:p>
          <a:p>
            <a:r>
              <a:rPr lang="en-US" dirty="0"/>
              <a:t>Azure Maps</a:t>
            </a:r>
          </a:p>
          <a:p>
            <a:r>
              <a:rPr lang="en-US" dirty="0"/>
              <a:t>AI Model</a:t>
            </a:r>
          </a:p>
          <a:p>
            <a:endParaRPr lang="en-US" dirty="0"/>
          </a:p>
          <a:p>
            <a:r>
              <a:rPr lang="en-US" dirty="0"/>
              <a:t>Our Project is available at GitHub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https://github.com/pantanag/test?fbclid=IwAR2_xFgxUH7sKZlVNr81RQm4fN6KEUc9euZSAnSWq3wjrFfBEHTiELvJpu4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3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75000"/>
              </a:schemeClr>
            </a:gs>
            <a:gs pos="62000">
              <a:schemeClr val="accent1">
                <a:lumMod val="40000"/>
                <a:lumOff val="60000"/>
              </a:schemeClr>
            </a:gs>
            <a:gs pos="87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3E794-CA40-40F6-9BB1-717F490C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545"/>
            <a:ext cx="10515600" cy="553041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your time!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ANY QUESTIONS?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err="1"/>
              <a:t>Anagnostou</a:t>
            </a:r>
            <a:r>
              <a:rPr lang="en-US" dirty="0"/>
              <a:t> </a:t>
            </a:r>
            <a:r>
              <a:rPr lang="en-US" dirty="0" err="1"/>
              <a:t>Pantazis</a:t>
            </a:r>
            <a:r>
              <a:rPr lang="en-US" dirty="0"/>
              <a:t> ECE DUTH</a:t>
            </a:r>
          </a:p>
          <a:p>
            <a:pPr marL="342900" indent="-342900"/>
            <a:r>
              <a:rPr lang="en-US" dirty="0" err="1"/>
              <a:t>Arzanas</a:t>
            </a:r>
            <a:r>
              <a:rPr lang="en-US" dirty="0"/>
              <a:t> </a:t>
            </a:r>
            <a:r>
              <a:rPr lang="en-US" dirty="0" err="1"/>
              <a:t>Ioannis</a:t>
            </a:r>
            <a:r>
              <a:rPr lang="en-US" dirty="0"/>
              <a:t> ECE DUTH</a:t>
            </a:r>
          </a:p>
          <a:p>
            <a:pPr marL="342900" indent="-342900"/>
            <a:r>
              <a:rPr lang="en-US" dirty="0" err="1"/>
              <a:t>Karypidis</a:t>
            </a:r>
            <a:r>
              <a:rPr lang="en-US" dirty="0"/>
              <a:t> </a:t>
            </a:r>
            <a:r>
              <a:rPr lang="en-US" dirty="0" err="1"/>
              <a:t>Efstathios</a:t>
            </a:r>
            <a:r>
              <a:rPr lang="en-US" dirty="0"/>
              <a:t> ECE DUTH</a:t>
            </a:r>
          </a:p>
          <a:p>
            <a:pPr marL="342900" indent="-342900"/>
            <a:r>
              <a:rPr lang="en-US" dirty="0" err="1"/>
              <a:t>Titopoulos</a:t>
            </a:r>
            <a:r>
              <a:rPr lang="en-US" dirty="0"/>
              <a:t> Vasileios ECE DUTH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4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75000"/>
              </a:schemeClr>
            </a:gs>
            <a:gs pos="62000">
              <a:schemeClr val="accent1">
                <a:lumMod val="40000"/>
                <a:lumOff val="60000"/>
              </a:schemeClr>
            </a:gs>
            <a:gs pos="87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E8C2-A5FC-4540-B243-6B0A908A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1F87-8B82-4A92-A7CB-50188556A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/>
          <a:lstStyle/>
          <a:p>
            <a:r>
              <a:rPr lang="en-US" dirty="0"/>
              <a:t>How many times  have you faced the problem of no availability at a because you didn’t make a reservation? </a:t>
            </a:r>
          </a:p>
          <a:p>
            <a:r>
              <a:rPr lang="en-US" dirty="0"/>
              <a:t>Have you already checked a variety of bars and restaurants but they are full of people?</a:t>
            </a:r>
          </a:p>
          <a:p>
            <a:r>
              <a:rPr lang="en-US" dirty="0"/>
              <a:t>Would you like to get informed about</a:t>
            </a:r>
            <a:r>
              <a:rPr lang="el-GR" dirty="0"/>
              <a:t> </a:t>
            </a:r>
            <a:r>
              <a:rPr lang="en-US" dirty="0"/>
              <a:t>unoccupied seats before even heading off?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Our app is here for you!</a:t>
            </a:r>
          </a:p>
        </p:txBody>
      </p:sp>
    </p:spTree>
    <p:extLst>
      <p:ext uri="{BB962C8B-B14F-4D97-AF65-F5344CB8AC3E}">
        <p14:creationId xmlns:p14="http://schemas.microsoft.com/office/powerpoint/2010/main" val="57971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75000"/>
              </a:schemeClr>
            </a:gs>
            <a:gs pos="62000">
              <a:schemeClr val="accent1">
                <a:lumMod val="40000"/>
                <a:lumOff val="60000"/>
              </a:schemeClr>
            </a:gs>
            <a:gs pos="87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285A-4D8C-411C-B492-5242AAB7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E6B0-5523-4B78-817E-19F74899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764"/>
            <a:ext cx="10515600" cy="4775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Search for available seat in a wide range of cafeterias, bars and restaurants at your city.(Refresh about every 5 minutes)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Booking potential</a:t>
            </a:r>
            <a:r>
              <a:rPr lang="el-GR" dirty="0"/>
              <a:t> </a:t>
            </a:r>
            <a:r>
              <a:rPr lang="en-US" dirty="0"/>
              <a:t>(Depending on your choice)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Easy access to information like address</a:t>
            </a:r>
            <a:r>
              <a:rPr lang="el-GR" dirty="0"/>
              <a:t>,</a:t>
            </a:r>
            <a:r>
              <a:rPr lang="en-US" dirty="0"/>
              <a:t>working hours, special occasions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Safety of all the users’ personal information (name, telephone number) and penalties for inappropriate use of the app.</a:t>
            </a:r>
          </a:p>
        </p:txBody>
      </p:sp>
    </p:spTree>
    <p:extLst>
      <p:ext uri="{BB962C8B-B14F-4D97-AF65-F5344CB8AC3E}">
        <p14:creationId xmlns:p14="http://schemas.microsoft.com/office/powerpoint/2010/main" val="360939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75000"/>
              </a:schemeClr>
            </a:gs>
            <a:gs pos="62000">
              <a:schemeClr val="accent1">
                <a:lumMod val="40000"/>
                <a:lumOff val="60000"/>
              </a:schemeClr>
            </a:gs>
            <a:gs pos="87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3C20-A59D-4856-99FF-A2557F01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Idea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D90E-AEC1-4E1C-B28B-A960CCF8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Benefits for businesses’ owners(Bigger profit, advertisement, convenient ways to serve costumers)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Evaluation capability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Daily Support(Few Hours)</a:t>
            </a:r>
          </a:p>
        </p:txBody>
      </p:sp>
    </p:spTree>
    <p:extLst>
      <p:ext uri="{BB962C8B-B14F-4D97-AF65-F5344CB8AC3E}">
        <p14:creationId xmlns:p14="http://schemas.microsoft.com/office/powerpoint/2010/main" val="104417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75000"/>
              </a:schemeClr>
            </a:gs>
            <a:gs pos="62000">
              <a:schemeClr val="accent1">
                <a:lumMod val="40000"/>
                <a:lumOff val="60000"/>
              </a:schemeClr>
            </a:gs>
            <a:gs pos="87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AF41-C1D1-41AC-972D-9959F6D9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2E9B56-B9AB-4544-B95C-4FC4428917D8}"/>
              </a:ext>
            </a:extLst>
          </p:cNvPr>
          <p:cNvSpPr/>
          <p:nvPr/>
        </p:nvSpPr>
        <p:spPr>
          <a:xfrm>
            <a:off x="1117600" y="2059709"/>
            <a:ext cx="1745673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AC183C-128B-43AD-B43C-1C3930B15B9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863273" y="2549236"/>
            <a:ext cx="1080654" cy="923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A61F49-37B2-4C44-B8AE-47A165790C8D}"/>
              </a:ext>
            </a:extLst>
          </p:cNvPr>
          <p:cNvSpPr/>
          <p:nvPr/>
        </p:nvSpPr>
        <p:spPr>
          <a:xfrm>
            <a:off x="3943927" y="2059709"/>
            <a:ext cx="1958109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 Selection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80C2D8-6DD5-4F40-B479-487858F9F16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902036" y="2549236"/>
            <a:ext cx="1265382" cy="923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5B0ED-A69A-4F25-B383-6A76F5516D6B}"/>
              </a:ext>
            </a:extLst>
          </p:cNvPr>
          <p:cNvSpPr/>
          <p:nvPr/>
        </p:nvSpPr>
        <p:spPr>
          <a:xfrm>
            <a:off x="7167418" y="2059709"/>
            <a:ext cx="2022764" cy="997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D264E85-1D08-4E0E-9488-F19922974F36}"/>
              </a:ext>
            </a:extLst>
          </p:cNvPr>
          <p:cNvCxnSpPr>
            <a:cxnSpLocks/>
          </p:cNvCxnSpPr>
          <p:nvPr/>
        </p:nvCxnSpPr>
        <p:spPr>
          <a:xfrm>
            <a:off x="9190182" y="2549236"/>
            <a:ext cx="1219200" cy="1320800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C632691-9123-419F-82C9-E4A07AA92382}"/>
              </a:ext>
            </a:extLst>
          </p:cNvPr>
          <p:cNvSpPr/>
          <p:nvPr/>
        </p:nvSpPr>
        <p:spPr>
          <a:xfrm>
            <a:off x="9568873" y="3870036"/>
            <a:ext cx="1681018" cy="111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CF3E5B-1278-4D79-B8D0-AFF0A5A112C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178800" y="4428836"/>
            <a:ext cx="139007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0B6215-172B-4A7A-BF97-D1405C190FAE}"/>
              </a:ext>
            </a:extLst>
          </p:cNvPr>
          <p:cNvSpPr/>
          <p:nvPr/>
        </p:nvSpPr>
        <p:spPr>
          <a:xfrm>
            <a:off x="6280728" y="3870036"/>
            <a:ext cx="1916545" cy="1081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Information and Options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7ECDAE-BEDD-49F9-8744-D4A9201F9D1E}"/>
              </a:ext>
            </a:extLst>
          </p:cNvPr>
          <p:cNvCxnSpPr/>
          <p:nvPr/>
        </p:nvCxnSpPr>
        <p:spPr>
          <a:xfrm flipH="1">
            <a:off x="4922981" y="4428836"/>
            <a:ext cx="1376219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1E0FA8A-780F-4E2B-BB26-CFD64CB31902}"/>
              </a:ext>
            </a:extLst>
          </p:cNvPr>
          <p:cNvSpPr/>
          <p:nvPr/>
        </p:nvSpPr>
        <p:spPr>
          <a:xfrm>
            <a:off x="3315855" y="3870036"/>
            <a:ext cx="1607126" cy="112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details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EDE5839-6C8D-44E6-B389-04D17F2D226F}"/>
              </a:ext>
            </a:extLst>
          </p:cNvPr>
          <p:cNvCxnSpPr>
            <a:cxnSpLocks/>
            <a:stCxn id="31" idx="1"/>
            <a:endCxn id="45" idx="0"/>
          </p:cNvCxnSpPr>
          <p:nvPr/>
        </p:nvCxnSpPr>
        <p:spPr>
          <a:xfrm rot="10800000" flipV="1">
            <a:off x="1413165" y="4433453"/>
            <a:ext cx="1902691" cy="711201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A13946B-CBC5-402E-AD27-879AABFB9FF3}"/>
              </a:ext>
            </a:extLst>
          </p:cNvPr>
          <p:cNvSpPr/>
          <p:nvPr/>
        </p:nvSpPr>
        <p:spPr>
          <a:xfrm>
            <a:off x="341745" y="5144655"/>
            <a:ext cx="2142837" cy="1237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Verification</a:t>
            </a:r>
          </a:p>
        </p:txBody>
      </p:sp>
    </p:spTree>
    <p:extLst>
      <p:ext uri="{BB962C8B-B14F-4D97-AF65-F5344CB8AC3E}">
        <p14:creationId xmlns:p14="http://schemas.microsoft.com/office/powerpoint/2010/main" val="90874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75000"/>
              </a:schemeClr>
            </a:gs>
            <a:gs pos="62000">
              <a:schemeClr val="accent1">
                <a:lumMod val="40000"/>
                <a:lumOff val="60000"/>
              </a:schemeClr>
            </a:gs>
            <a:gs pos="87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7228-4B22-4145-B019-84C49CC1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Marketing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E5F3-CAF8-4126-9EBB-6BB9CAE5D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8230"/>
          </a:xfrm>
        </p:spPr>
        <p:txBody>
          <a:bodyPr/>
          <a:lstStyle/>
          <a:p>
            <a:r>
              <a:rPr lang="en-US" sz="3200" dirty="0"/>
              <a:t>Target group</a:t>
            </a:r>
          </a:p>
          <a:p>
            <a:r>
              <a:rPr lang="en-US" sz="3200" dirty="0"/>
              <a:t>Competitors</a:t>
            </a:r>
          </a:p>
          <a:p>
            <a:r>
              <a:rPr lang="en-US" sz="3200" dirty="0"/>
              <a:t>Profits for the app</a:t>
            </a:r>
          </a:p>
          <a:p>
            <a:r>
              <a:rPr lang="en-US" sz="3200" dirty="0"/>
              <a:t>Future Challenges/Possible Problems</a:t>
            </a:r>
          </a:p>
          <a:p>
            <a:r>
              <a:rPr lang="en-US" sz="3200" dirty="0"/>
              <a:t>New features</a:t>
            </a:r>
          </a:p>
          <a:p>
            <a:endParaRPr lang="el-G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4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75000"/>
              </a:schemeClr>
            </a:gs>
            <a:gs pos="62000">
              <a:schemeClr val="accent1">
                <a:lumMod val="40000"/>
                <a:lumOff val="60000"/>
              </a:schemeClr>
            </a:gs>
            <a:gs pos="87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4E32-B76D-44CB-AB33-933EDEA9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Competitors and Target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08BE4-AFED-4962-9F59-3CED40B3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989"/>
            <a:ext cx="10515600" cy="4351338"/>
          </a:xfrm>
        </p:spPr>
        <p:txBody>
          <a:bodyPr/>
          <a:lstStyle/>
          <a:p>
            <a:r>
              <a:rPr lang="en-US" dirty="0"/>
              <a:t>This is an innovative idea and probably there are not any known competitors at the moment.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target is everyone who is able to use a smartphone and especially the age group 18-40.</a:t>
            </a:r>
          </a:p>
        </p:txBody>
      </p:sp>
    </p:spTree>
    <p:extLst>
      <p:ext uri="{BB962C8B-B14F-4D97-AF65-F5344CB8AC3E}">
        <p14:creationId xmlns:p14="http://schemas.microsoft.com/office/powerpoint/2010/main" val="326226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75000"/>
              </a:schemeClr>
            </a:gs>
            <a:gs pos="62000">
              <a:schemeClr val="accent1">
                <a:lumMod val="40000"/>
                <a:lumOff val="60000"/>
              </a:schemeClr>
            </a:gs>
            <a:gs pos="87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7D7A-08BB-47DE-A636-2C33735E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Profits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7483-0147-4532-B851-2596B77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836"/>
            <a:ext cx="10515600" cy="3786908"/>
          </a:xfrm>
        </p:spPr>
        <p:txBody>
          <a:bodyPr/>
          <a:lstStyle/>
          <a:p>
            <a:r>
              <a:rPr lang="en-US" sz="3200" dirty="0"/>
              <a:t>Businesses can use a free 30day trial of our application.</a:t>
            </a:r>
          </a:p>
          <a:p>
            <a:r>
              <a:rPr lang="en-US" sz="3200" dirty="0"/>
              <a:t>Initial setup </a:t>
            </a:r>
          </a:p>
          <a:p>
            <a:r>
              <a:rPr lang="en-US" sz="3200" dirty="0"/>
              <a:t>Different price packages depending on the features and license duration.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9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1">
                <a:lumMod val="75000"/>
              </a:schemeClr>
            </a:gs>
            <a:gs pos="62000">
              <a:schemeClr val="accent1">
                <a:lumMod val="40000"/>
                <a:lumOff val="60000"/>
              </a:schemeClr>
            </a:gs>
            <a:gs pos="87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9437-9469-468A-85AC-4C8A566E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590675"/>
          </a:xfrm>
        </p:spPr>
        <p:txBody>
          <a:bodyPr/>
          <a:lstStyle/>
          <a:p>
            <a:pPr algn="ctr"/>
            <a:r>
              <a:rPr lang="en-US" dirty="0"/>
              <a:t>Possible/Future Problems-Solutions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BEC6-12C5-42CA-A5FB-48285A6F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8"/>
            <a:ext cx="10515600" cy="4351338"/>
          </a:xfrm>
        </p:spPr>
        <p:txBody>
          <a:bodyPr/>
          <a:lstStyle/>
          <a:p>
            <a:r>
              <a:rPr lang="en-US" sz="3200" dirty="0"/>
              <a:t>Inappropriate use of the app.</a:t>
            </a:r>
          </a:p>
          <a:p>
            <a:r>
              <a:rPr lang="en-US" sz="3200" dirty="0"/>
              <a:t>Options for businesses that are usually  fully occupied.</a:t>
            </a:r>
          </a:p>
          <a:p>
            <a:r>
              <a:rPr lang="en-US" sz="3200" dirty="0"/>
              <a:t>Available only for android(at the moment)</a:t>
            </a:r>
          </a:p>
          <a:p>
            <a:r>
              <a:rPr lang="en-US" sz="3200" dirty="0"/>
              <a:t>Advertisement and pop-ups</a:t>
            </a:r>
          </a:p>
          <a:p>
            <a:r>
              <a:rPr lang="en-US" sz="3200" dirty="0"/>
              <a:t>Extra Features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4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433</Words>
  <Application>Microsoft Office PowerPoint</Application>
  <PresentationFormat>Widescreen</PresentationFormat>
  <Paragraphs>93</Paragraphs>
  <Slides>13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Check Before you go!</vt:lpstr>
      <vt:lpstr>Problem</vt:lpstr>
      <vt:lpstr>Basic Idea</vt:lpstr>
      <vt:lpstr>Basic Idea</vt:lpstr>
      <vt:lpstr>Application </vt:lpstr>
      <vt:lpstr>Marketing Plan</vt:lpstr>
      <vt:lpstr>Competitors and Target Group</vt:lpstr>
      <vt:lpstr>Application Profits</vt:lpstr>
      <vt:lpstr>Possible/Future Problems-Solutions</vt:lpstr>
      <vt:lpstr>Future Challenges</vt:lpstr>
      <vt:lpstr>A small Demo</vt:lpstr>
      <vt:lpstr>We use: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and Book</dc:title>
  <dc:creator>Στάθης Καρυπίδης</dc:creator>
  <cp:lastModifiedBy>Στάθης Καρυπίδης</cp:lastModifiedBy>
  <cp:revision>33</cp:revision>
  <dcterms:created xsi:type="dcterms:W3CDTF">2019-04-13T12:44:59Z</dcterms:created>
  <dcterms:modified xsi:type="dcterms:W3CDTF">2019-04-13T16:55:57Z</dcterms:modified>
</cp:coreProperties>
</file>