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7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342" autoAdjust="0"/>
  </p:normalViewPr>
  <p:slideViewPr>
    <p:cSldViewPr snapToGrid="0">
      <p:cViewPr varScale="1">
        <p:scale>
          <a:sx n="77" d="100"/>
          <a:sy n="77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2D03-63C3-45C9-8531-8BCA9036B7A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009A0-383C-4686-9C6F-8BDE9179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l-GR" sz="1200" b="0" i="0" u="none" strike="noStrike" baseline="0" dirty="0">
                <a:solidFill>
                  <a:srgbClr val="333333"/>
                </a:solidFill>
                <a:latin typeface="Arimo"/>
              </a:rPr>
              <a:t>Η εργασία μας, λοιπόν πραγματεύεται την δημιουργία ενός συστήματος εγγραφών κατασκηνωτών σε μία κατασκήνωση όπως επίσης την μετέπειτα διαχείριση των εγκαταστάσεων της κατασκήνωσης</a:t>
            </a:r>
            <a:r>
              <a:rPr lang="el-GR" sz="12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el-GR" sz="1200" b="0" i="0" u="none" strike="noStrike" baseline="0" dirty="0">
                <a:solidFill>
                  <a:srgbClr val="333333"/>
                </a:solidFill>
                <a:latin typeface="Arimo"/>
              </a:rPr>
              <a:t>του προσωπικού και των δραστηριοτήτων</a:t>
            </a:r>
            <a:r>
              <a:rPr lang="el-GR" sz="1200" b="0" i="0" u="none" strike="noStrike" baseline="0" dirty="0">
                <a:solidFill>
                  <a:srgbClr val="333333"/>
                </a:solidFill>
                <a:latin typeface="OpenSans-Regular"/>
              </a:rPr>
              <a:t> με σκοπό την ευκολότερη και καλύτερη διαχείριση της.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l-GR" sz="1800" b="0" i="0" u="none" strike="noStrike" baseline="0" dirty="0">
                <a:solidFill>
                  <a:srgbClr val="333333"/>
                </a:solidFill>
                <a:latin typeface="OpenSans-Regular"/>
              </a:rPr>
              <a:t>-   </a:t>
            </a:r>
            <a:r>
              <a:rPr lang="el-GR" sz="1800" dirty="0"/>
              <a:t>Τοσο οι υπάλληλοι οσο και οι κατασκηνωτές έχουν ένα μεγάλο αριθμό στοιχείων που πρέπει να καταχωρηθούν στην βάση ώστε να είναι και ρεαλιστικός ο μικρόκοσμος.(Παρατήρηση)</a:t>
            </a:r>
            <a:endParaRPr lang="el-GR" sz="1800" b="0" i="0" u="none" strike="noStrike" baseline="0" dirty="0">
              <a:solidFill>
                <a:srgbClr val="333333"/>
              </a:solidFill>
              <a:latin typeface="OpenSans-Regular"/>
            </a:endParaRPr>
          </a:p>
          <a:p>
            <a:pPr marL="171450" indent="-171450" algn="l">
              <a:buFontTx/>
              <a:buChar char="-"/>
            </a:pPr>
            <a:r>
              <a:rPr lang="el-GR" dirty="0"/>
              <a:t>Αρχικά εμφανιστηκαν πολλα πλειότιμα και συνεπώς θα υπήρχαν πολλοί πίνακες. Πχ γονεας, ειδικότητα,ρολο,αριθμούς τηλεφώνων. Τελικά τους αφαιρέσαμε</a:t>
            </a:r>
          </a:p>
          <a:p>
            <a:pPr marL="171450" indent="-171450" algn="l">
              <a:buFontTx/>
              <a:buChar char="-"/>
            </a:pPr>
            <a:r>
              <a:rPr lang="el-GR" dirty="0"/>
              <a:t>Μας προβλημάτισαν ακόμη οι συσχετίσεις </a:t>
            </a:r>
            <a:r>
              <a:rPr lang="en-US" dirty="0"/>
              <a:t>Participate, Responsible</a:t>
            </a:r>
            <a:r>
              <a:rPr lang="el-GR" dirty="0"/>
              <a:t> και </a:t>
            </a:r>
            <a:r>
              <a:rPr lang="en-US" dirty="0"/>
              <a:t>occupy</a:t>
            </a:r>
            <a:r>
              <a:rPr lang="el-GR" dirty="0"/>
              <a:t>(</a:t>
            </a:r>
            <a:r>
              <a:rPr lang="en-US" dirty="0"/>
              <a:t>activity-</a:t>
            </a:r>
            <a:r>
              <a:rPr lang="en-US" dirty="0" err="1"/>
              <a:t>faciltity</a:t>
            </a:r>
            <a:r>
              <a:rPr lang="en-US" dirty="0"/>
              <a:t>).</a:t>
            </a:r>
            <a:r>
              <a:rPr lang="el-GR" dirty="0"/>
              <a:t> Τελικά καταλήξαμε στις συσχετίσεις που φαίνονται παραπάνω.</a:t>
            </a:r>
          </a:p>
          <a:p>
            <a:r>
              <a:rPr lang="el-GR" dirty="0"/>
              <a:t>Πίνακες για:</a:t>
            </a:r>
          </a:p>
          <a:p>
            <a:pPr marL="171450" indent="-171450">
              <a:buFontTx/>
              <a:buChar char="-"/>
            </a:pPr>
            <a:r>
              <a:rPr lang="el-GR" dirty="0"/>
              <a:t>Οντότητες</a:t>
            </a:r>
          </a:p>
          <a:p>
            <a:pPr marL="171450" indent="-171450">
              <a:buFontTx/>
              <a:buChar char="-"/>
            </a:pPr>
            <a:r>
              <a:rPr lang="el-GR" dirty="0"/>
              <a:t>Μ-Ν Συσχετίσεις</a:t>
            </a:r>
          </a:p>
          <a:p>
            <a:pPr marL="171450" indent="-171450">
              <a:buFontTx/>
              <a:buChar char="-"/>
            </a:pPr>
            <a:r>
              <a:rPr lang="el-GR" dirty="0"/>
              <a:t>Πλειότιμα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Όπως φαίνεται οι δύο μεγαλύτεροι μας πίνακες θα είναι οι </a:t>
            </a:r>
            <a:r>
              <a:rPr lang="en-US" dirty="0"/>
              <a:t>employees </a:t>
            </a:r>
            <a:r>
              <a:rPr lang="el-GR" dirty="0"/>
              <a:t>και οι </a:t>
            </a:r>
            <a:r>
              <a:rPr lang="en-US" dirty="0"/>
              <a:t>campers</a:t>
            </a:r>
            <a:r>
              <a:rPr lang="el-GR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el-GR" dirty="0"/>
              <a:t>άποιοι περιορισμοί είναι ότι σε πολλές περιπτώσεις αφαιρέθηκαν τα πλειότιμα γνωρίσματα.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Περιορισμός αναφορικής ακεραιότητας-&gt; Προφανώς πχ για να ανήκει κάποιος κατασκηνωτής σε κάποιο </a:t>
            </a:r>
            <a:r>
              <a:rPr lang="en-US" dirty="0"/>
              <a:t>Camp Team </a:t>
            </a:r>
            <a:r>
              <a:rPr lang="el-GR" dirty="0"/>
              <a:t>πρέπει αυτο να υπάρχει.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Σημασιολογική ακεραιότητα -&gt; Στο γιατρό η πχ τον μάγειρα κανονικά δεν μπορεί να ανατεθεί δραστηριότητα οπως το μπάσκετ.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Το γνώρισμα </a:t>
            </a:r>
            <a:r>
              <a:rPr lang="en-US" dirty="0" err="1"/>
              <a:t>CT_Cnum</a:t>
            </a:r>
            <a:r>
              <a:rPr lang="en-US" dirty="0"/>
              <a:t> </a:t>
            </a:r>
            <a:r>
              <a:rPr lang="el-GR" dirty="0"/>
              <a:t>το καθορίζουμε με βάση ενα </a:t>
            </a:r>
            <a:r>
              <a:rPr lang="en-US" dirty="0"/>
              <a:t>trigger.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09A0-383C-4686-9C6F-8BDE91795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C0B-5382-48F9-8022-AF519BCDC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8343-1B72-44B9-9F63-503AAF74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8AF5-ECF2-4827-8FD3-F8DED4B6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D25-4BB5-4745-A6B2-1683B93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5F9C-5C39-49D9-8EA7-833F266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DA7D-8675-4140-AB9E-3413E983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648C5-C7F6-4E33-B6BB-A55DE592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146-9C23-4AE4-8547-C46253B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3CBF-3393-4B15-9BBE-B6FACCA7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8A53-F077-4022-823E-FA3A7FE1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41900-1B71-4DCB-9E38-88DCE6CF1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2CE4F-583D-45DC-BB3C-36E6CBC6E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0B64-5AB0-4C46-B2F9-C130CB95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186A-7FFA-44A2-87A6-70EC135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10D4-013B-4D18-A04C-24C3CDC5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F1CB-8DC9-43FD-B1A1-F838E751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4BCE-6DD2-4D11-9063-7DE3ACB5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DD35-D9C7-4873-BAE6-EF69191F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0792-C725-41DB-8787-FBDACA94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E677-B42B-4CC7-AE6A-E167D764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BF7-FFFD-4BFB-8FFA-A8BE7590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BFF6-118F-420C-B404-4B5CEC6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FF88-B115-484C-99E8-00800A09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7B24-ABF8-4BF0-BE54-B905C279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915D-8DE9-4BD4-9C7B-220E41C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5A5E-B87C-45F8-A621-7A05BB1E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0FF-BCC4-4137-BBDE-39A54D0EC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1911-B758-4996-A107-1520CEA45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91619-174F-4DD3-8E0A-2ED52FAE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43D1-8BBA-4F2F-B2EB-2B3E66D7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20BCE-8E61-46EF-976C-D23C5B05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D27C-B2FE-450C-9670-A910A75A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5687-24F6-40EC-BFE6-A29B0F47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2AE3-F534-418B-BF9A-DA05D048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1EB42-1691-40D6-A5BD-44E6CAEE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8E140-1DFF-4724-A2C7-4967DE6EC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4B42B-E12D-4326-A830-ED151D7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AA85-D2F2-432E-B486-9C2DDA59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AE2D9-9A59-446E-8800-C1757D0F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4F6-AA6D-42C6-93C4-DF368ED2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3E7ED-D83F-4ED5-BF2D-7908B477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9254-AEB9-45AE-80F9-E263825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F383B-41F8-4BEB-93C4-DA6BEB91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D4E0A-CA6D-441C-BD35-55A90A43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E9FA4-2EB3-4052-84DF-35D1735C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BC6C-4AD3-4FA5-B72B-9D6CEFA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389A-88DD-42A8-92D5-F2B40232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DDAD-8950-4DFE-A8CC-1AA9E7F0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7CC9-8685-45E4-86ED-0FD3E30A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0BAF7-9D4F-4FE6-A2B5-1F91861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C620-AAD9-483B-8CC1-8E8A5B79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1E1F8-5802-4C6E-8A82-7D7970D2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90F2-1C5D-4FB0-8F4E-43C20C98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42DE3-BF4C-4CF7-AF0E-D5397A25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1BD2-8DC8-4099-BDB1-277AD1C3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5B74-ADAD-4E8B-BE17-4ED09BF0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5E6A-A5D8-45EC-9D88-9AAC15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1689A-8575-4C66-944D-E0E6FD99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A3408-ED57-49BD-8F5B-913CAE70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0EF7-233B-42B6-B12C-36AA9E26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08AE-8668-4889-BCB5-4448872C8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7243-33BD-40D9-B14D-A6B14C55404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AD4A-8088-4B57-9409-4A144D04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1281-A54F-4046-97EC-E7BB0E550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E409-A1A1-4246-AF45-7CC9249B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blab.nonrelevant.net/~lab2021omada2/website/ht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5AFB55D9-12AA-4087-ABB8-66841541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r="20215" b="18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B42C-3114-457C-9B9A-58DEC836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l-GR" sz="4800" dirty="0"/>
              <a:t>Σύστημα Εγγραφών – Διαχείρισης Κατασκήνωσης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878B-1FA8-47BC-B111-3C790FB4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l-GR" sz="2000" dirty="0"/>
              <a:t>Καρυπίδης Ευστάθιος 57556</a:t>
            </a:r>
          </a:p>
          <a:p>
            <a:pPr algn="l"/>
            <a:r>
              <a:rPr lang="el-GR" sz="2000" dirty="0"/>
              <a:t>Τακαρίδης Χρήστος 57514</a:t>
            </a:r>
          </a:p>
          <a:p>
            <a:pPr algn="l"/>
            <a:r>
              <a:rPr lang="el-GR" sz="2000" dirty="0"/>
              <a:t>Φιωτάκης Ηλίας 57653</a:t>
            </a:r>
            <a:endParaRPr lang="en-US" sz="2000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4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D859-9146-4650-9DE1-B084C71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73A9D-9D3A-4575-8482-B110535D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F0B5-F687-4B70-8174-F8FA49DB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B3221-8BCF-4F8D-9F50-E08AADDF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06394"/>
            <a:ext cx="12213245" cy="24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88C-472B-459D-81E4-F9B6EDC5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A2B3F-3829-402E-B0C2-62136221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2" y="1355376"/>
            <a:ext cx="11614395" cy="5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4E67-FBBF-4B64-A548-F7D892EB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F880-6CA3-4667-AFFE-DDEAC1EB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https://dblab.nonrelevant.net/~lab2021omada2/website/html/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24F5-4F74-4FE8-8702-18E8460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0DD1-3634-4776-97E2-80758DFD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5" y="18993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  <a:endParaRPr lang="el-GR" sz="2400" dirty="0"/>
          </a:p>
          <a:p>
            <a:r>
              <a:rPr lang="en-US" sz="2400" dirty="0"/>
              <a:t>Entity Relationship Diagram</a:t>
            </a:r>
            <a:endParaRPr lang="el-GR" sz="2400" dirty="0"/>
          </a:p>
          <a:p>
            <a:r>
              <a:rPr lang="en-US" sz="2400" dirty="0"/>
              <a:t>Relational Data Model</a:t>
            </a:r>
          </a:p>
          <a:p>
            <a:r>
              <a:rPr lang="en-US" sz="2400" dirty="0"/>
              <a:t>Query examples</a:t>
            </a:r>
          </a:p>
          <a:p>
            <a:r>
              <a:rPr lang="en-US" sz="2400" dirty="0"/>
              <a:t>View</a:t>
            </a:r>
          </a:p>
          <a:p>
            <a:r>
              <a:rPr lang="en-US" sz="2400" dirty="0"/>
              <a:t>Stored Procedure </a:t>
            </a:r>
          </a:p>
          <a:p>
            <a:r>
              <a:rPr lang="en-US" sz="2400" dirty="0"/>
              <a:t>Trigger</a:t>
            </a:r>
            <a:endParaRPr lang="en-US" sz="2000" dirty="0"/>
          </a:p>
          <a:p>
            <a:r>
              <a:rPr lang="en-US" sz="2000" dirty="0"/>
              <a:t>Website Demo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35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1801-71B2-42A3-9139-0DAA9965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3066-DC8C-4054-BF90-1AA81A0C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Real Camp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/>
              <a:t>Camper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/>
              <a:t>Camp Teams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/>
              <a:t>Camp Employees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/>
              <a:t>Facilities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/>
              <a:t>Activities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/>
              <a:t>Relations between them</a:t>
            </a:r>
          </a:p>
        </p:txBody>
      </p:sp>
    </p:spTree>
    <p:extLst>
      <p:ext uri="{BB962C8B-B14F-4D97-AF65-F5344CB8AC3E}">
        <p14:creationId xmlns:p14="http://schemas.microsoft.com/office/powerpoint/2010/main" val="206851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864-6D3F-48C2-A2B5-3F8BC589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07"/>
          </a:xfrm>
        </p:spPr>
        <p:txBody>
          <a:bodyPr/>
          <a:lstStyle/>
          <a:p>
            <a:pPr algn="ctr"/>
            <a:r>
              <a:rPr lang="en-US" sz="4400" dirty="0"/>
              <a:t>Entity Relationship Diagram</a:t>
            </a:r>
            <a:endParaRPr lang="en-US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015C27E-E652-4CB1-A9D2-E0918146F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58" y="1076632"/>
            <a:ext cx="7967684" cy="5758274"/>
          </a:xfrm>
        </p:spPr>
      </p:pic>
    </p:spTree>
    <p:extLst>
      <p:ext uri="{BB962C8B-B14F-4D97-AF65-F5344CB8AC3E}">
        <p14:creationId xmlns:p14="http://schemas.microsoft.com/office/powerpoint/2010/main" val="32571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130A-1A06-441C-B00D-0CAEB2A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6759"/>
          </a:xfrm>
        </p:spPr>
        <p:txBody>
          <a:bodyPr/>
          <a:lstStyle/>
          <a:p>
            <a:pPr algn="ctr"/>
            <a:r>
              <a:rPr lang="en-US" dirty="0"/>
              <a:t>Relational Data Model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A7DE926-4B9B-46E3-905D-4B1174D7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6" y="696759"/>
            <a:ext cx="9641308" cy="5984260"/>
          </a:xfrm>
        </p:spPr>
      </p:pic>
    </p:spTree>
    <p:extLst>
      <p:ext uri="{BB962C8B-B14F-4D97-AF65-F5344CB8AC3E}">
        <p14:creationId xmlns:p14="http://schemas.microsoft.com/office/powerpoint/2010/main" val="18499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79A-B3B2-4054-A868-3B6CCF86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B4967E-A7D9-4227-A442-233E737C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71599-0691-4378-B93F-BC3B5602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1" y="1455761"/>
            <a:ext cx="10892718" cy="5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5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104-C432-4271-BD0C-69B32B25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0940E3-896E-4423-90F0-1D0CB03D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759D41-E752-46CF-A0FC-5DA587E3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363692"/>
            <a:ext cx="11948160" cy="49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3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7F2B-8766-4232-A069-96F1D715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B50C4-630D-41F6-8B76-CB828A30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726"/>
            <a:ext cx="12192000" cy="35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8694-BE9B-42E1-835C-78C90008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635C-E295-41F6-A919-1D1374D6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039"/>
            <a:ext cx="12197254" cy="30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288</Words>
  <Application>Microsoft Office PowerPoint</Application>
  <PresentationFormat>Widescreen</PresentationFormat>
  <Paragraphs>52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Arimo</vt:lpstr>
      <vt:lpstr>Calibri</vt:lpstr>
      <vt:lpstr>Calibri Light</vt:lpstr>
      <vt:lpstr>OpenSans-Regular</vt:lpstr>
      <vt:lpstr>Office Theme</vt:lpstr>
      <vt:lpstr>Σύστημα Εγγραφών – Διαχείρισης Κατασκήνωσης</vt:lpstr>
      <vt:lpstr>Table of Contents</vt:lpstr>
      <vt:lpstr>Problem Statement</vt:lpstr>
      <vt:lpstr>Entity Relationship Diagram</vt:lpstr>
      <vt:lpstr>Relational Data Model</vt:lpstr>
      <vt:lpstr>Query 1</vt:lpstr>
      <vt:lpstr>Query 2</vt:lpstr>
      <vt:lpstr>Query 3</vt:lpstr>
      <vt:lpstr>View 1</vt:lpstr>
      <vt:lpstr>View 2</vt:lpstr>
      <vt:lpstr>Stored Procedure</vt:lpstr>
      <vt:lpstr>Trigger</vt:lpstr>
      <vt:lpstr>Website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Σύστημα Εγγραφών – Διαχείρισης Κατασκήνωσης</dc:title>
  <dc:creator>Στάθης Καρυπίδης</dc:creator>
  <cp:lastModifiedBy>Στάθης Καρυπίδης</cp:lastModifiedBy>
  <cp:revision>20</cp:revision>
  <dcterms:created xsi:type="dcterms:W3CDTF">2021-01-14T20:10:15Z</dcterms:created>
  <dcterms:modified xsi:type="dcterms:W3CDTF">2021-01-15T13:52:50Z</dcterms:modified>
</cp:coreProperties>
</file>