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67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5A7A-35EC-4BA8-B2A5-E8763F78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16F35-BDE6-457C-8223-9FB2B4AC5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16B7-3741-4A9A-A4F6-57836725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8E85-7B70-4C24-8A3F-2C029A3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BF05-B092-41F2-A936-850312F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0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7664-1033-4BC9-9728-8AB9E036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DF510-8D08-4FBD-BCBA-F4A864FD0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FF8D-7BC1-4B38-AF60-84C3B6B9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DD40-AEFC-41FE-8D3E-5467729C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9BC8-F110-433F-AC27-4D0CFC51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18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31FBA-E311-4E7D-A946-46BDA2F41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1B11C-EDB8-4640-B312-D8DD0712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B22F-4803-4C07-ADA1-791202CD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D4E1-AC26-418B-B9B3-E1A672E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6A8A-4973-4E87-9123-80C5A66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58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DBC6-8F53-46DE-9304-68170B5C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8320-89B7-4495-9201-5FBDD836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81FD-AF5B-48DA-AB8C-DFBECF59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A7CE-2CE4-49E7-99DA-42CF3C3B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61EF-CC34-42E2-91F3-B3BEEF41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8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4D98-12AA-4B68-B2D1-32CEB29D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3173-D52D-4D00-B0DA-394EEF9F4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51DC-E7B3-45F4-BC63-14D269CF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B0DB-D159-4FEC-9E03-99901B7C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D63D-FFF1-48CE-BC52-4120AEB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0A05-C252-4C53-B97A-08887C35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9CDE-7598-4144-AC8A-75AB3A6FF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18B8-692A-4B4A-B627-9D3D9C127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E65F-E777-4223-BF5F-2776BD32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B9B36-55D5-4925-ADF0-70052DF7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91762-61E3-4EAE-8E69-CB70E255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6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7DF4-27C6-498A-B740-30A8D78B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0420-84F2-412C-804E-EF98409D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11B48-6603-491A-994B-83A37F094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ACBC9-D6A8-4067-A110-008159701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5AA35-82FD-49FE-953A-5C3A491E4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8DDA5-050B-4530-9D9C-B6DBDB82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32FD2-A0A8-49D9-B118-9F4BD010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42EA3-8FFB-4659-B8CC-ED1EBACA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47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A522-E9CF-47B9-83AF-EDAF8A5F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36B17-40A1-4CBC-B236-CB5828DA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AB397-DB74-442B-91A5-C8DADEB4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3D1A8-3B57-47B3-B3FD-F9657FE2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28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4A229-85FC-47FC-89A1-0A4C030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705F9-E3EF-4729-9654-88B6DDC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7D52D-7710-4065-996F-81FB9CD4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0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CB8D-45B1-4401-BD82-A27EB4BB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CEE2-B5B1-43D7-A63A-6CDE2FF9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414D-11A7-4CC2-A930-6F7118D5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C119D-8164-4974-B0AE-CDC6EE5D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1481A-CCBF-449D-9070-F7A3938A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1A3AE-E276-4B20-9EAE-DB20E246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9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8348-1E80-47A1-B7CF-67FF7E9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51434-5C0B-4EEE-94CB-F67CEDEA4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469CA-EF8B-41F0-844B-D70247962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4D4B8-C5AA-4CA5-808E-1EF27D2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EDFA8-B8FA-4E5D-A245-92EA3E92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59AB0-E403-4F8F-93D3-43BBC77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6D00B-953E-47D7-A9B9-30BF1365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42FD8-2A20-42B8-895A-30A3A3EA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92EC-B723-47EC-879B-687F386DF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E77C-6385-4A48-9466-00AB83C6870D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AB44-66E7-4A4C-B863-EB8A7858B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C8AD-A5C8-492D-9FD5-D57D937C4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F0F2-2C8E-483E-9763-C60C3CF16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7C597-D266-4624-94A6-E3496CFE1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26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466E1-66F0-4D50-B39E-84D8811F9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4" y="1507911"/>
            <a:ext cx="4332676" cy="3589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189B67-2025-4129-902B-EA98FEFA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90" y="1671495"/>
            <a:ext cx="3810827" cy="4103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A890A3-02DC-4F4C-B7BA-A6F2E8EB7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236" y="2055080"/>
            <a:ext cx="2788609" cy="225638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C708AD-3E40-4F43-965A-5962E35E3516}"/>
              </a:ext>
            </a:extLst>
          </p:cNvPr>
          <p:cNvSpPr/>
          <p:nvPr/>
        </p:nvSpPr>
        <p:spPr>
          <a:xfrm>
            <a:off x="4720281" y="1363338"/>
            <a:ext cx="6763265" cy="4865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6F28FB-3BBF-4BCE-9124-4DD92A2ADD93}"/>
              </a:ext>
            </a:extLst>
          </p:cNvPr>
          <p:cNvSpPr txBox="1"/>
          <p:nvPr/>
        </p:nvSpPr>
        <p:spPr>
          <a:xfrm>
            <a:off x="8202398" y="4751878"/>
            <a:ext cx="3002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Comment: The grey is the mean mode shape after treatment, the multi-coloured before</a:t>
            </a:r>
          </a:p>
          <a:p>
            <a:r>
              <a:rPr lang="en-GB" dirty="0"/>
              <a:t>Too much space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C384B7-87EC-440A-9975-B7E476CC1742}"/>
              </a:ext>
            </a:extLst>
          </p:cNvPr>
          <p:cNvSpPr/>
          <p:nvPr/>
        </p:nvSpPr>
        <p:spPr>
          <a:xfrm>
            <a:off x="32952" y="1082537"/>
            <a:ext cx="4580638" cy="4865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9F9B1-DD75-426B-8596-A28A70D45B82}"/>
              </a:ext>
            </a:extLst>
          </p:cNvPr>
          <p:cNvSpPr txBox="1"/>
          <p:nvPr/>
        </p:nvSpPr>
        <p:spPr>
          <a:xfrm>
            <a:off x="494271" y="897871"/>
            <a:ext cx="4118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9BFCB4-776C-474A-B71E-29A43483795F}"/>
              </a:ext>
            </a:extLst>
          </p:cNvPr>
          <p:cNvSpPr txBox="1"/>
          <p:nvPr/>
        </p:nvSpPr>
        <p:spPr>
          <a:xfrm>
            <a:off x="5190240" y="1217752"/>
            <a:ext cx="4118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FB8C8-531C-4F85-8581-068097340351}"/>
              </a:ext>
            </a:extLst>
          </p:cNvPr>
          <p:cNvSpPr txBox="1"/>
          <p:nvPr/>
        </p:nvSpPr>
        <p:spPr>
          <a:xfrm>
            <a:off x="4151870" y="626076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OR B?</a:t>
            </a:r>
          </a:p>
        </p:txBody>
      </p:sp>
    </p:spTree>
    <p:extLst>
      <p:ext uri="{BB962C8B-B14F-4D97-AF65-F5344CB8AC3E}">
        <p14:creationId xmlns:p14="http://schemas.microsoft.com/office/powerpoint/2010/main" val="16808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254BC-D791-4B28-99CC-73B5458C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798" y="2013569"/>
            <a:ext cx="3789853" cy="34637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C09D30-E971-4180-A4D5-2708E0C3888B}"/>
              </a:ext>
            </a:extLst>
          </p:cNvPr>
          <p:cNvSpPr/>
          <p:nvPr/>
        </p:nvSpPr>
        <p:spPr>
          <a:xfrm>
            <a:off x="2675189" y="4934777"/>
            <a:ext cx="626165" cy="755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EA38F9-5382-456F-90B3-C153462A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55" y="2239342"/>
            <a:ext cx="3626239" cy="30040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33B15A-BCEB-486D-9511-464E4DA38BBD}"/>
              </a:ext>
            </a:extLst>
          </p:cNvPr>
          <p:cNvSpPr/>
          <p:nvPr/>
        </p:nvSpPr>
        <p:spPr>
          <a:xfrm>
            <a:off x="1983211" y="4719846"/>
            <a:ext cx="626165" cy="755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E871C3-EE4A-4800-8FC1-D1ADDED9A431}"/>
              </a:ext>
            </a:extLst>
          </p:cNvPr>
          <p:cNvSpPr/>
          <p:nvPr/>
        </p:nvSpPr>
        <p:spPr>
          <a:xfrm>
            <a:off x="579114" y="1870640"/>
            <a:ext cx="1779373" cy="271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1A806A-3C31-4F7A-82A3-8567F9101031}"/>
              </a:ext>
            </a:extLst>
          </p:cNvPr>
          <p:cNvSpPr/>
          <p:nvPr/>
        </p:nvSpPr>
        <p:spPr>
          <a:xfrm>
            <a:off x="84844" y="1729946"/>
            <a:ext cx="5619734" cy="3814120"/>
          </a:xfrm>
          <a:prstGeom prst="roundRect">
            <a:avLst>
              <a:gd name="adj" fmla="val 1173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E1C65-A15D-4321-B16B-3AFA88254956}"/>
              </a:ext>
            </a:extLst>
          </p:cNvPr>
          <p:cNvSpPr txBox="1"/>
          <p:nvPr/>
        </p:nvSpPr>
        <p:spPr>
          <a:xfrm>
            <a:off x="2050455" y="1569959"/>
            <a:ext cx="181311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  <a:r>
              <a:rPr lang="en-GB" sz="2000" baseline="30000" dirty="0"/>
              <a:t>st</a:t>
            </a:r>
            <a:r>
              <a:rPr lang="en-GB" sz="2000" dirty="0"/>
              <a:t> Mode shape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774A63C-7A8E-4549-85F4-85968932E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835" y="1854164"/>
            <a:ext cx="3637128" cy="392917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49E3223-CF9B-4353-BF01-192FC28531FE}"/>
              </a:ext>
            </a:extLst>
          </p:cNvPr>
          <p:cNvSpPr/>
          <p:nvPr/>
        </p:nvSpPr>
        <p:spPr>
          <a:xfrm>
            <a:off x="5708591" y="4934777"/>
            <a:ext cx="531048" cy="57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6E9AFB-BBBE-43F0-9D81-D60434BD3EBF}"/>
              </a:ext>
            </a:extLst>
          </p:cNvPr>
          <p:cNvSpPr/>
          <p:nvPr/>
        </p:nvSpPr>
        <p:spPr>
          <a:xfrm>
            <a:off x="5772055" y="1719972"/>
            <a:ext cx="5923277" cy="3788891"/>
          </a:xfrm>
          <a:prstGeom prst="roundRect">
            <a:avLst>
              <a:gd name="adj" fmla="val 1218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697D95-2A88-4B3C-BE60-C266EA7ABDD1}"/>
              </a:ext>
            </a:extLst>
          </p:cNvPr>
          <p:cNvSpPr txBox="1"/>
          <p:nvPr/>
        </p:nvSpPr>
        <p:spPr>
          <a:xfrm>
            <a:off x="7768761" y="1581952"/>
            <a:ext cx="191361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  <a:r>
              <a:rPr lang="en-GB" sz="2000" baseline="30000" dirty="0"/>
              <a:t>nd</a:t>
            </a:r>
            <a:r>
              <a:rPr lang="en-GB" sz="2000" dirty="0"/>
              <a:t> Mode shape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AB75D1C-4DAE-4946-9E1A-B408847CD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916" y="1970069"/>
            <a:ext cx="3036627" cy="39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18FEB1-3A6E-401C-938C-779933D8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26" y="2031633"/>
            <a:ext cx="3036627" cy="3910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D1E00-349C-47E0-8091-2118C843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051" y="1983866"/>
            <a:ext cx="3104866" cy="4005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1888E-E324-415C-A3FE-C063D9E6965E}"/>
              </a:ext>
            </a:extLst>
          </p:cNvPr>
          <p:cNvSpPr txBox="1"/>
          <p:nvPr/>
        </p:nvSpPr>
        <p:spPr>
          <a:xfrm>
            <a:off x="4269588" y="1321904"/>
            <a:ext cx="26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Comment: Which figure?</a:t>
            </a:r>
          </a:p>
        </p:txBody>
      </p:sp>
    </p:spTree>
    <p:extLst>
      <p:ext uri="{BB962C8B-B14F-4D97-AF65-F5344CB8AC3E}">
        <p14:creationId xmlns:p14="http://schemas.microsoft.com/office/powerpoint/2010/main" val="409063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4C3BA2-9ADD-4526-AF24-ACFCB516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38" y="2010542"/>
            <a:ext cx="3967403" cy="3620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8F804-B070-4AAD-8208-78802253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90" y="2161612"/>
            <a:ext cx="3715303" cy="34695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312630-0CF7-4D2D-8640-C18E395BDDF3}"/>
              </a:ext>
            </a:extLst>
          </p:cNvPr>
          <p:cNvSpPr/>
          <p:nvPr/>
        </p:nvSpPr>
        <p:spPr>
          <a:xfrm>
            <a:off x="6434983" y="5341121"/>
            <a:ext cx="170916" cy="256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B202EC-8858-41E7-A9AA-8B7A7EEA2D47}"/>
              </a:ext>
            </a:extLst>
          </p:cNvPr>
          <p:cNvSpPr/>
          <p:nvPr/>
        </p:nvSpPr>
        <p:spPr>
          <a:xfrm>
            <a:off x="84843" y="2127903"/>
            <a:ext cx="6056055" cy="3469592"/>
          </a:xfrm>
          <a:prstGeom prst="roundRect">
            <a:avLst>
              <a:gd name="adj" fmla="val 1173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B6319-CD6C-4C4B-B7A2-615A26141569}"/>
              </a:ext>
            </a:extLst>
          </p:cNvPr>
          <p:cNvSpPr txBox="1"/>
          <p:nvPr/>
        </p:nvSpPr>
        <p:spPr>
          <a:xfrm>
            <a:off x="2170108" y="2017596"/>
            <a:ext cx="185900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  <a:r>
              <a:rPr lang="en-GB" sz="2000" baseline="30000" dirty="0"/>
              <a:t>st</a:t>
            </a:r>
            <a:r>
              <a:rPr lang="en-GB" sz="2000" dirty="0"/>
              <a:t> Mode shape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E379FB-37CC-4B9E-8C91-2E4C15DF3225}"/>
              </a:ext>
            </a:extLst>
          </p:cNvPr>
          <p:cNvSpPr/>
          <p:nvPr/>
        </p:nvSpPr>
        <p:spPr>
          <a:xfrm>
            <a:off x="6217089" y="2127903"/>
            <a:ext cx="5890067" cy="3469592"/>
          </a:xfrm>
          <a:prstGeom prst="roundRect">
            <a:avLst>
              <a:gd name="adj" fmla="val 1218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AF7D5-CB3B-4423-B440-B11C3E87B6BD}"/>
              </a:ext>
            </a:extLst>
          </p:cNvPr>
          <p:cNvSpPr txBox="1"/>
          <p:nvPr/>
        </p:nvSpPr>
        <p:spPr>
          <a:xfrm>
            <a:off x="8197070" y="2017596"/>
            <a:ext cx="192314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  <a:r>
              <a:rPr lang="en-GB" sz="2000" baseline="30000" dirty="0"/>
              <a:t>nd</a:t>
            </a:r>
            <a:r>
              <a:rPr lang="en-GB" sz="2000" dirty="0"/>
              <a:t> Mode shape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E3F5F-6850-4099-BFEB-55E99D007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074" y="2409613"/>
            <a:ext cx="3377821" cy="3179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D986FE-67F5-4207-9C9D-A8637F919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0400" y="2528013"/>
            <a:ext cx="3330054" cy="30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Stamatina Moraiti</dc:creator>
  <cp:lastModifiedBy>Stamatina Moraiti</cp:lastModifiedBy>
  <cp:revision>6</cp:revision>
  <dcterms:created xsi:type="dcterms:W3CDTF">2022-01-25T17:20:32Z</dcterms:created>
  <dcterms:modified xsi:type="dcterms:W3CDTF">2022-01-29T13:53:50Z</dcterms:modified>
</cp:coreProperties>
</file>