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83" r:id="rId2"/>
    <p:sldId id="284" r:id="rId3"/>
    <p:sldId id="271" r:id="rId4"/>
    <p:sldId id="274" r:id="rId5"/>
    <p:sldId id="285" r:id="rId6"/>
    <p:sldId id="275" r:id="rId7"/>
    <p:sldId id="276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80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8" autoAdjust="0"/>
    <p:restoredTop sz="94671" autoAdjust="0"/>
  </p:normalViewPr>
  <p:slideViewPr>
    <p:cSldViewPr>
      <p:cViewPr>
        <p:scale>
          <a:sx n="78" d="100"/>
          <a:sy n="78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1D4E0-82EB-46EC-BEE2-8E6C4B00F5A0}" type="datetimeFigureOut">
              <a:rPr lang="en-US" smtClean="0"/>
              <a:t>18/10/2021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16F00-0726-4D77-BD5F-0A2777869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2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C16F00-0726-4D77-BD5F-0A2777869C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828800"/>
            <a:ext cx="2362200" cy="1600200"/>
          </a:xfrm>
        </p:spPr>
        <p:txBody>
          <a:bodyPr>
            <a:normAutofit/>
          </a:bodyPr>
          <a:lstStyle/>
          <a:p>
            <a:pPr algn="l" eaLnBrk="1" hangingPunct="1">
              <a:lnSpc>
                <a:spcPct val="80000"/>
              </a:lnSpc>
              <a:defRPr/>
            </a:pPr>
            <a:r>
              <a:rPr lang="en-US" sz="3600" b="1" dirty="0">
                <a:solidFill>
                  <a:srgbClr val="00B0F0"/>
                </a:solidFill>
                <a:latin typeface="Times New Roman" pitchFamily="18" charset="0"/>
              </a:rPr>
              <a:t>A</a:t>
            </a:r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</a:rPr>
              <a:t>,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Khoa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khoa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học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cơ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</a:rPr>
              <a:t>bản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:</a:t>
            </a:r>
            <a:endParaRPr lang="en-US" sz="3600" b="1" dirty="0" smtClean="0">
              <a:solidFill>
                <a:srgbClr val="CC0099"/>
              </a:solidFill>
              <a:latin typeface="Times New Roman" pitchFamily="18" charset="0"/>
            </a:endParaRPr>
          </a:p>
        </p:txBody>
      </p:sp>
      <p:pic>
        <p:nvPicPr>
          <p:cNvPr id="25603" name="Picture 3" descr="C:\Users\Administrator\Desktop\Hình - Ảnh\TD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9018"/>
            <a:ext cx="8686800" cy="130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5562600"/>
            <a:ext cx="266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algn="l" eaLnBrk="1" hangingPunct="1">
              <a:lnSpc>
                <a:spcPct val="80000"/>
              </a:lnSpc>
              <a:defRPr/>
            </a:pP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</a:rPr>
              <a:t>* G/</a:t>
            </a:r>
            <a:r>
              <a:rPr lang="en-US" sz="3200" b="1" dirty="0" err="1" smtClean="0">
                <a:solidFill>
                  <a:srgbClr val="00B0F0"/>
                </a:solidFill>
                <a:latin typeface="Times New Roman" pitchFamily="18" charset="0"/>
              </a:rPr>
              <a:t>viên</a:t>
            </a:r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</a:rPr>
              <a:t>: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en-US" sz="3200" b="1" i="1" dirty="0" err="1" smtClean="0">
                <a:solidFill>
                  <a:srgbClr val="FFC000"/>
                </a:solidFill>
                <a:latin typeface="Times New Roman" pitchFamily="18" charset="0"/>
              </a:rPr>
              <a:t>Lê</a:t>
            </a:r>
            <a:r>
              <a:rPr lang="en-US" sz="3200" b="1" i="1" dirty="0" smtClean="0">
                <a:solidFill>
                  <a:srgbClr val="FFC000"/>
                </a:solidFill>
                <a:latin typeface="Times New Roman" pitchFamily="18" charset="0"/>
              </a:rPr>
              <a:t> Minh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endParaRPr lang="en-US" sz="4000" b="1" dirty="0" smtClean="0">
              <a:solidFill>
                <a:srgbClr val="CC0099"/>
              </a:solidFill>
              <a:latin typeface="Times New Roman" pitchFamily="18" charset="0"/>
            </a:endParaRPr>
          </a:p>
        </p:txBody>
      </p:sp>
      <p:pic>
        <p:nvPicPr>
          <p:cNvPr id="9218" name="Picture 2" descr="C:\Users\Administrator\Desktop\Hình - Ảnh\z2753480370745_bb3f682f420fe2232f35f664dba2619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581977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228600" y="3505200"/>
            <a:ext cx="2362200" cy="1600200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defRPr/>
            </a:pPr>
            <a:r>
              <a:rPr lang="en-US" sz="3600" b="1" dirty="0" smtClean="0">
                <a:solidFill>
                  <a:srgbClr val="00B0F0"/>
                </a:solidFill>
                <a:latin typeface="Times New Roman" pitchFamily="18" charset="0"/>
              </a:rPr>
              <a:t>a,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Bộ</a:t>
            </a:r>
            <a:r>
              <a:rPr lang="en-US" sz="3600" b="1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môn</a:t>
            </a:r>
            <a:r>
              <a:rPr lang="en-US" sz="3600" b="1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Giáo</a:t>
            </a:r>
            <a:r>
              <a:rPr lang="en-US" sz="3600" b="1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dục</a:t>
            </a:r>
            <a:r>
              <a:rPr lang="en-US" sz="3600" b="1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thể</a:t>
            </a:r>
            <a:r>
              <a:rPr lang="en-US" sz="3600" b="1" dirty="0" smtClean="0">
                <a:solidFill>
                  <a:srgbClr val="CC0099"/>
                </a:solidFill>
                <a:latin typeface="Times New Roman" pitchFamily="18" charset="0"/>
              </a:rPr>
              <a:t> </a:t>
            </a:r>
            <a:r>
              <a:rPr lang="en-US" sz="3600" b="1" dirty="0" err="1" smtClean="0">
                <a:solidFill>
                  <a:srgbClr val="CC0099"/>
                </a:solidFill>
                <a:latin typeface="Times New Roman" pitchFamily="18" charset="0"/>
              </a:rPr>
              <a:t>chất</a:t>
            </a:r>
            <a:endParaRPr lang="en-US" sz="3600" b="1" dirty="0" smtClean="0">
              <a:solidFill>
                <a:srgbClr val="CC0099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4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29000" y="3810000"/>
            <a:ext cx="5486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27: </a:t>
            </a:r>
            <a:r>
              <a:rPr lang="en-US" sz="2800" dirty="0" err="1"/>
              <a:t>Xoay</a:t>
            </a:r>
            <a:r>
              <a:rPr lang="en-US" sz="2800" dirty="0"/>
              <a:t> </a:t>
            </a:r>
            <a:r>
              <a:rPr lang="en-US" sz="2800" dirty="0" err="1"/>
              <a:t>mũi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sang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chếch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-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chếch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-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 Quay </a:t>
            </a:r>
            <a:r>
              <a:rPr lang="en-US" sz="2800" dirty="0" err="1"/>
              <a:t>đầu</a:t>
            </a:r>
            <a:r>
              <a:rPr lang="en-US" sz="2800" dirty="0"/>
              <a:t> sang </a:t>
            </a:r>
            <a:r>
              <a:rPr lang="en-US" sz="2800" dirty="0" err="1"/>
              <a:t>trái</a:t>
            </a:r>
            <a:r>
              <a:rPr lang="en-US" sz="2800" dirty="0"/>
              <a:t>,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533400"/>
            <a:ext cx="51958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26: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khuỵu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gáy</a:t>
            </a:r>
            <a:r>
              <a:rPr lang="en-US" sz="2800" dirty="0"/>
              <a:t>,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</a:t>
            </a:r>
          </a:p>
        </p:txBody>
      </p:sp>
      <p:pic>
        <p:nvPicPr>
          <p:cNvPr id="3074" name="Picture 100" descr="Description: N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87" y="138112"/>
            <a:ext cx="2881313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99" descr="Description: N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16669"/>
            <a:ext cx="2590801" cy="3836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6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496431"/>
            <a:ext cx="4724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28: </a:t>
            </a:r>
            <a:r>
              <a:rPr lang="en-US" sz="2800" dirty="0"/>
              <a:t>Thu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chuẩn</a:t>
            </a:r>
            <a:r>
              <a:rPr lang="en-US" sz="2800" dirty="0"/>
              <a:t> bị.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4508718"/>
            <a:ext cx="5257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29: </a:t>
            </a:r>
            <a:r>
              <a:rPr lang="en-US" sz="2800" dirty="0" err="1"/>
              <a:t>Đá</a:t>
            </a:r>
            <a:r>
              <a:rPr lang="en-US" sz="2800" dirty="0"/>
              <a:t> </a:t>
            </a:r>
            <a:r>
              <a:rPr lang="en-US" sz="2800" dirty="0" err="1"/>
              <a:t>lăng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sang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đổng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, </a:t>
            </a:r>
            <a:r>
              <a:rPr lang="en-US" sz="2800" dirty="0" err="1"/>
              <a:t>ưỡn</a:t>
            </a:r>
            <a:r>
              <a:rPr lang="en-US" sz="2800" dirty="0"/>
              <a:t> </a:t>
            </a:r>
            <a:r>
              <a:rPr lang="en-US" sz="2800" dirty="0" err="1"/>
              <a:t>căng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.</a:t>
            </a:r>
          </a:p>
        </p:txBody>
      </p:sp>
      <p:pic>
        <p:nvPicPr>
          <p:cNvPr id="4098" name="Picture 98" descr="Description: N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725" y="228599"/>
            <a:ext cx="2733675" cy="3352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97" descr="Description: N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274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849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14800" y="191631"/>
            <a:ext cx="4800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30: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khuỵu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gáy</a:t>
            </a:r>
            <a:r>
              <a:rPr lang="en-US" sz="2800" dirty="0"/>
              <a:t>,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962400"/>
            <a:ext cx="5715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31: </a:t>
            </a:r>
            <a:r>
              <a:rPr lang="en-US" sz="2800" dirty="0" err="1"/>
              <a:t>Xoay</a:t>
            </a:r>
            <a:r>
              <a:rPr lang="en-US" sz="2800" dirty="0"/>
              <a:t> </a:t>
            </a:r>
            <a:r>
              <a:rPr lang="en-US" sz="2800" dirty="0" err="1"/>
              <a:t>mũi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sang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mở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chếch</a:t>
            </a:r>
            <a:r>
              <a:rPr lang="en-US" sz="2800" dirty="0"/>
              <a:t> </a:t>
            </a:r>
            <a:r>
              <a:rPr lang="en-US" sz="2800" dirty="0" err="1"/>
              <a:t>thấp</a:t>
            </a:r>
            <a:r>
              <a:rPr lang="en-US" sz="2800" dirty="0"/>
              <a:t> -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chếch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-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thân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 Quay </a:t>
            </a:r>
            <a:r>
              <a:rPr lang="en-US" sz="2800" dirty="0" err="1"/>
              <a:t>đầu</a:t>
            </a:r>
            <a:r>
              <a:rPr lang="en-US" sz="2800" dirty="0"/>
              <a:t> sang </a:t>
            </a:r>
            <a:r>
              <a:rPr lang="en-US" sz="2800" dirty="0" err="1"/>
              <a:t>phải</a:t>
            </a:r>
            <a:r>
              <a:rPr lang="en-US" sz="2800" dirty="0"/>
              <a:t>,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.</a:t>
            </a:r>
          </a:p>
        </p:txBody>
      </p:sp>
      <p:pic>
        <p:nvPicPr>
          <p:cNvPr id="5122" name="Picture 96" descr="Description: N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8600"/>
            <a:ext cx="2743200" cy="342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95" descr="Description: N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352800"/>
            <a:ext cx="2870094" cy="3287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39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57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32: </a:t>
            </a:r>
            <a:r>
              <a:rPr lang="en-US" sz="2800" dirty="0"/>
              <a:t>Thu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chuẩn</a:t>
            </a:r>
            <a:r>
              <a:rPr lang="en-US" sz="2800" dirty="0"/>
              <a:t> bị.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4306431"/>
            <a:ext cx="495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33: </a:t>
            </a:r>
            <a:r>
              <a:rPr lang="en-US" sz="2800" dirty="0"/>
              <a:t>Quay </a:t>
            </a:r>
            <a:r>
              <a:rPr lang="en-US" sz="2800" dirty="0" err="1"/>
              <a:t>trái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khuỵu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.</a:t>
            </a:r>
          </a:p>
        </p:txBody>
      </p:sp>
      <p:pic>
        <p:nvPicPr>
          <p:cNvPr id="6146" name="Picture 94" descr="Description: N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313" y="152400"/>
            <a:ext cx="3062287" cy="374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93" descr="Description: N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743201"/>
            <a:ext cx="3276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046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17944"/>
            <a:ext cx="4800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34: </a:t>
            </a:r>
            <a:r>
              <a:rPr lang="en-US" sz="2800" dirty="0" err="1"/>
              <a:t>Duỗi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quay </a:t>
            </a:r>
            <a:r>
              <a:rPr lang="en-US" sz="2800" dirty="0" err="1"/>
              <a:t>phải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gập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ngực</a:t>
            </a:r>
            <a:r>
              <a:rPr lang="en-US" sz="2800" dirty="0"/>
              <a:t>.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4267200" y="5244405"/>
            <a:ext cx="4648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35: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,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thê</a:t>
            </a:r>
            <a:r>
              <a:rPr lang="en-US" sz="2800" dirty="0"/>
              <a:t>́ </a:t>
            </a:r>
            <a:r>
              <a:rPr lang="en-US" sz="2800" dirty="0" err="1"/>
              <a:t>chuẩn</a:t>
            </a:r>
            <a:r>
              <a:rPr lang="en-US" sz="2800" dirty="0"/>
              <a:t> bị.</a:t>
            </a:r>
          </a:p>
        </p:txBody>
      </p:sp>
      <p:pic>
        <p:nvPicPr>
          <p:cNvPr id="7170" name="Picture 92" descr="Description: N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63" y="217944"/>
            <a:ext cx="2713037" cy="3134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91" descr="Description: N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51200"/>
            <a:ext cx="2743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5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487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36: </a:t>
            </a:r>
            <a:r>
              <a:rPr lang="en-US" sz="2800" dirty="0"/>
              <a:t>Quay </a:t>
            </a:r>
            <a:r>
              <a:rPr lang="en-US" sz="2800" dirty="0" err="1"/>
              <a:t>phải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khuỵu</a:t>
            </a:r>
            <a:r>
              <a:rPr lang="en-US" sz="2800" dirty="0"/>
              <a:t> </a:t>
            </a:r>
            <a:r>
              <a:rPr lang="en-US" sz="2800" dirty="0" err="1"/>
              <a:t>gối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733800" y="4306431"/>
            <a:ext cx="5181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37: </a:t>
            </a:r>
            <a:r>
              <a:rPr lang="en-US" sz="2800" dirty="0" err="1"/>
              <a:t>Duỗi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quay </a:t>
            </a:r>
            <a:r>
              <a:rPr lang="en-US" sz="2800" dirty="0" err="1"/>
              <a:t>trái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gập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ngực</a:t>
            </a:r>
            <a:r>
              <a:rPr lang="en-US" sz="2800" dirty="0"/>
              <a:t>.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.</a:t>
            </a:r>
          </a:p>
        </p:txBody>
      </p:sp>
      <p:pic>
        <p:nvPicPr>
          <p:cNvPr id="8194" name="Picture 90" descr="Description: N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2238" y="228599"/>
            <a:ext cx="3179762" cy="3505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9" descr="Description: N3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34" y="3124200"/>
            <a:ext cx="2727066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540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4876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38: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xuống</a:t>
            </a:r>
            <a:r>
              <a:rPr lang="en-US" sz="2800" dirty="0"/>
              <a:t>,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thê</a:t>
            </a:r>
            <a:r>
              <a:rPr lang="en-US" sz="2800" dirty="0"/>
              <a:t>́ </a:t>
            </a:r>
            <a:r>
              <a:rPr lang="en-US" sz="2800" dirty="0" err="1"/>
              <a:t>chuẩn</a:t>
            </a:r>
            <a:r>
              <a:rPr lang="en-US" sz="2800" dirty="0"/>
              <a:t> bị.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8600" y="4306431"/>
            <a:ext cx="487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39: </a:t>
            </a:r>
            <a:r>
              <a:rPr lang="en-US" sz="2800" dirty="0" err="1"/>
              <a:t>Bước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kiễng</a:t>
            </a:r>
            <a:r>
              <a:rPr lang="en-US" sz="2800" dirty="0"/>
              <a:t> </a:t>
            </a:r>
            <a:r>
              <a:rPr lang="en-US" sz="2800" dirty="0" err="1"/>
              <a:t>gót</a:t>
            </a:r>
            <a:r>
              <a:rPr lang="en-US" sz="2800" dirty="0"/>
              <a:t>,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. </a:t>
            </a:r>
            <a:r>
              <a:rPr lang="en-US" sz="2800" dirty="0" err="1"/>
              <a:t>Căng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,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ngửa</a:t>
            </a:r>
            <a:r>
              <a:rPr lang="en-US" sz="2800" dirty="0"/>
              <a:t>, </a:t>
            </a:r>
            <a:r>
              <a:rPr lang="en-US" sz="2800" dirty="0" err="1"/>
              <a:t>mắt</a:t>
            </a:r>
            <a:r>
              <a:rPr lang="en-US" sz="2800" dirty="0"/>
              <a:t> </a:t>
            </a:r>
            <a:r>
              <a:rPr lang="en-US" sz="2800" dirty="0" err="1"/>
              <a:t>nhìn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.</a:t>
            </a:r>
          </a:p>
        </p:txBody>
      </p:sp>
      <p:pic>
        <p:nvPicPr>
          <p:cNvPr id="9218" name="Picture 88" descr="Description: N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13" y="228600"/>
            <a:ext cx="2909887" cy="3608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87" descr="Description: N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23210"/>
            <a:ext cx="2895600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243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4343400"/>
            <a:ext cx="7086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40: </a:t>
            </a:r>
            <a:r>
              <a:rPr lang="en-US" sz="2800" dirty="0"/>
              <a:t>Thu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cầm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vuông</a:t>
            </a:r>
            <a:r>
              <a:rPr lang="en-US" sz="2800" dirty="0"/>
              <a:t> </a:t>
            </a:r>
            <a:r>
              <a:rPr lang="en-US" sz="2800" dirty="0" err="1"/>
              <a:t>góc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đất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nắm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dưới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,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Trơ</a:t>
            </a:r>
            <a:r>
              <a:rPr lang="en-US" sz="2800" dirty="0"/>
              <a:t>̉ </a:t>
            </a:r>
            <a:r>
              <a:rPr lang="en-US" sz="2800" dirty="0" err="1"/>
              <a:t>vê</a:t>
            </a:r>
            <a:r>
              <a:rPr lang="en-US" sz="2800" dirty="0"/>
              <a:t>̀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thê</a:t>
            </a:r>
            <a:r>
              <a:rPr lang="en-US" sz="2800" dirty="0"/>
              <a:t>́ </a:t>
            </a:r>
            <a:r>
              <a:rPr lang="en-US" sz="2800" dirty="0" err="1"/>
              <a:t>nghiêm</a:t>
            </a:r>
            <a:r>
              <a:rPr lang="en-US" sz="2800" dirty="0"/>
              <a:t> </a:t>
            </a:r>
            <a:r>
              <a:rPr lang="en-US" sz="2800" dirty="0" err="1"/>
              <a:t>va</a:t>
            </a:r>
            <a:r>
              <a:rPr lang="en-US" sz="2800" dirty="0"/>
              <a:t>̀ </a:t>
            </a:r>
            <a:r>
              <a:rPr lang="en-US" sz="2800" dirty="0" err="1"/>
              <a:t>kết</a:t>
            </a:r>
            <a:r>
              <a:rPr lang="en-US" sz="2800" dirty="0"/>
              <a:t> </a:t>
            </a:r>
            <a:r>
              <a:rPr lang="en-US" sz="2800" dirty="0" err="1"/>
              <a:t>thúc</a:t>
            </a:r>
            <a:r>
              <a:rPr lang="en-US" sz="2800" dirty="0"/>
              <a:t> </a:t>
            </a:r>
            <a:r>
              <a:rPr lang="en-US" sz="2800" dirty="0" err="1"/>
              <a:t>bài</a:t>
            </a:r>
            <a:r>
              <a:rPr lang="en-US" sz="2800" dirty="0"/>
              <a:t> </a:t>
            </a:r>
            <a:r>
              <a:rPr lang="en-US" sz="2800" dirty="0" err="1"/>
              <a:t>tập</a:t>
            </a:r>
            <a:r>
              <a:rPr lang="en-US" sz="2800" dirty="0"/>
              <a:t>.</a:t>
            </a:r>
          </a:p>
        </p:txBody>
      </p:sp>
      <p:pic>
        <p:nvPicPr>
          <p:cNvPr id="10242" name="Picture 86" descr="Description: N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4800"/>
            <a:ext cx="3886200" cy="373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26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137821"/>
            <a:ext cx="3657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4.1.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khởi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chung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10 - 15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phút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nâng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cao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đùi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đạp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bước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nhỏ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..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vv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Căng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khớp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biến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tốc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di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chuyển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ngang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vv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4.2.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Ôn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bài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dục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hoàn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với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gậy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từ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Nhịp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TTCB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–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Nhịp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4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0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làm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video)</a:t>
            </a:r>
            <a:r>
              <a:rPr lang="vi-VN" sz="24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2400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chạy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cự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trung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…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vv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98364" y="304800"/>
            <a:ext cx="4759636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vi-VN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Nhiệm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vụ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-</a:t>
            </a:r>
            <a:r>
              <a:rPr lang="vi-VN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 smtClean="0">
                <a:latin typeface="Arial" pitchFamily="34" charset="0"/>
                <a:cs typeface="Arial" pitchFamily="34" charset="0"/>
              </a:rPr>
              <a:t>luyện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3200" b="1" dirty="0" smtClean="0">
                <a:latin typeface="Arial" pitchFamily="34" charset="0"/>
                <a:cs typeface="Arial" pitchFamily="34" charset="0"/>
              </a:rPr>
              <a:t>tập</a:t>
            </a:r>
            <a:r>
              <a:rPr lang="en-US" sz="3200" b="1" dirty="0" smtClean="0">
                <a:latin typeface="Arial" pitchFamily="34" charset="0"/>
                <a:cs typeface="Arial" pitchFamily="34" charset="0"/>
              </a:rPr>
              <a:t> </a:t>
            </a:r>
            <a:endParaRPr lang="vi-VN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2" descr="C:\Users\Administrator\Desktop\Bố Minh\Tải\z2727312121503_3982a8fdf7f94951e394ff9f053349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295400"/>
            <a:ext cx="50292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62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71389" y="228600"/>
            <a:ext cx="4105611" cy="5847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BÀI HỌC KẾT THÚC</a:t>
            </a:r>
            <a:endParaRPr lang="vi-VN" sz="3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0131" y="924580"/>
            <a:ext cx="699370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800" b="1" i="1" dirty="0" smtClean="0">
                <a:latin typeface="Arial" pitchFamily="34" charset="0"/>
                <a:cs typeface="Arial" pitchFamily="34" charset="0"/>
              </a:rPr>
              <a:t>CHÚC CÁC EM KHỎE VÀ HỌC TẬP TỐT</a:t>
            </a:r>
            <a:endParaRPr lang="vi-VN" sz="2800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C:\Users\Administrator\Desktop\Hình - Ảnh\z2781237114711_a3aec52f6cd5cd1469822138aadbf1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3058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33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2192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? TÌM HIỂU THỂ DỤC THỂ THAO - GIÁO DỤC THỂ CHẤT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43400" y="1676400"/>
            <a:ext cx="4419600" cy="1676400"/>
          </a:xfrm>
        </p:spPr>
        <p:txBody>
          <a:bodyPr>
            <a:noAutofit/>
          </a:bodyPr>
          <a:lstStyle/>
          <a:p>
            <a:pPr marL="0" indent="0" algn="just">
              <a:buClrTx/>
              <a:buSzPct val="100000"/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1: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Lợi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góp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phần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giáo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thành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nhân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cách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cho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học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sinh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viên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được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hiện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ở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như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thế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nào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?</a:t>
            </a:r>
            <a:endParaRPr lang="vi-VN" sz="2400" dirty="0" smtClean="0">
              <a:latin typeface="Arial" pitchFamily="34" charset="0"/>
              <a:cs typeface="Arial" pitchFamily="34" charset="0"/>
            </a:endParaRPr>
          </a:p>
          <a:p>
            <a:pPr marL="0" indent="0" algn="just">
              <a:buClrTx/>
              <a:buSzPct val="100000"/>
              <a:buNone/>
            </a:pP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5257800"/>
            <a:ext cx="3810000" cy="1295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SzPct val="100000"/>
              <a:buFont typeface="Wingdings 2"/>
              <a:buNone/>
            </a:pP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Câu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2: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Tác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dụng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TDTT –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môn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GDTC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đến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thể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?</a:t>
            </a:r>
            <a:endParaRPr lang="vi-VN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2" descr="C:\Users\Administrator\Desktop\Hình - Ảnh\z2787236590622_6b601777d8d5b1b2cca9a3ec07e5a5b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Administrator\Desktop\Hình - Ảnh\z2787236518611_153e2c4414729a3aa74e1146081ef89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90900"/>
            <a:ext cx="4191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30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BÀI THỂ DỤC LIÊN HOÀN 40 NHỊP VỚI GẬY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562600" y="6096000"/>
            <a:ext cx="3276600" cy="609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err="1" smtClean="0">
                <a:solidFill>
                  <a:srgbClr val="C00000"/>
                </a:solidFill>
              </a:rPr>
              <a:t>Giảng</a:t>
            </a:r>
            <a:r>
              <a:rPr lang="en-US" sz="2400" dirty="0">
                <a:solidFill>
                  <a:srgbClr val="C00000"/>
                </a:solidFill>
              </a:rPr>
              <a:t>/</a:t>
            </a:r>
            <a:r>
              <a:rPr lang="en-US" sz="2400" dirty="0" err="1" smtClean="0">
                <a:solidFill>
                  <a:srgbClr val="C00000"/>
                </a:solidFill>
              </a:rPr>
              <a:t>viên</a:t>
            </a:r>
            <a:r>
              <a:rPr lang="en-US" sz="2400" dirty="0" smtClean="0">
                <a:solidFill>
                  <a:srgbClr val="C00000"/>
                </a:solidFill>
              </a:rPr>
              <a:t>: </a:t>
            </a:r>
            <a:r>
              <a:rPr lang="en-US" sz="2400" b="1" i="1" dirty="0" err="1" smtClean="0">
                <a:solidFill>
                  <a:srgbClr val="C00000"/>
                </a:solidFill>
              </a:rPr>
              <a:t>Lê</a:t>
            </a:r>
            <a:r>
              <a:rPr lang="en-US" sz="2400" b="1" i="1" dirty="0" smtClean="0">
                <a:solidFill>
                  <a:srgbClr val="C00000"/>
                </a:solidFill>
              </a:rPr>
              <a:t> Minh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pic>
        <p:nvPicPr>
          <p:cNvPr id="7" name="Picture 2" descr="C:\Users\Administrator\Desktop\Bố Minh\Tải\z2727312161008_cbda56eeaf0bd2f98316941c2025ba3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7696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83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67818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vi-V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3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ỚI THIỆU VỀ THỂ DỤC CƠ BẢN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5638800" cy="51816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mà</a:t>
            </a:r>
            <a:r>
              <a:rPr lang="en-US" sz="2800" dirty="0"/>
              <a:t>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chính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nó</a:t>
            </a:r>
            <a:r>
              <a:rPr lang="en-US" sz="2800" dirty="0"/>
              <a:t> 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,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tay</a:t>
            </a:r>
            <a:r>
              <a:rPr lang="en-US" sz="2800" dirty="0"/>
              <a:t>, </a:t>
            </a:r>
            <a:r>
              <a:rPr lang="en-US" sz="2800" dirty="0" err="1"/>
              <a:t>chân</a:t>
            </a:r>
            <a:r>
              <a:rPr lang="en-US" sz="2800" dirty="0"/>
              <a:t>, </a:t>
            </a:r>
            <a:r>
              <a:rPr lang="en-US" sz="2800" dirty="0" err="1"/>
              <a:t>đầu</a:t>
            </a:r>
            <a:r>
              <a:rPr lang="en-US" sz="2800" dirty="0"/>
              <a:t>, </a:t>
            </a:r>
            <a:r>
              <a:rPr lang="en-US" sz="2800" dirty="0" err="1"/>
              <a:t>thân</a:t>
            </a:r>
            <a:r>
              <a:rPr lang="en-US" sz="2800" dirty="0"/>
              <a:t>, </a:t>
            </a:r>
            <a:r>
              <a:rPr lang="en-US" sz="2800" dirty="0" err="1" smtClean="0"/>
              <a:t>mình</a:t>
            </a:r>
            <a:r>
              <a:rPr lang="en-US" sz="2800" dirty="0" smtClean="0"/>
              <a:t>.</a:t>
            </a:r>
          </a:p>
          <a:p>
            <a:pPr marL="0" indent="0" algn="just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sz="2800" dirty="0" err="1"/>
              <a:t>C</a:t>
            </a:r>
            <a:r>
              <a:rPr lang="en-US" sz="2800" dirty="0" err="1" smtClean="0"/>
              <a:t>ác</a:t>
            </a:r>
            <a:r>
              <a:rPr lang="en-US" sz="2800" dirty="0" smtClean="0"/>
              <a:t> </a:t>
            </a:r>
            <a:r>
              <a:rPr lang="en-US" sz="2800" dirty="0" err="1"/>
              <a:t>kĩ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đi</a:t>
            </a:r>
            <a:r>
              <a:rPr lang="en-US" sz="2800" dirty="0"/>
              <a:t>, </a:t>
            </a:r>
            <a:r>
              <a:rPr lang="en-US" sz="2800" dirty="0" err="1"/>
              <a:t>chạy</a:t>
            </a:r>
            <a:r>
              <a:rPr lang="en-US" sz="2800" dirty="0"/>
              <a:t> ,</a:t>
            </a:r>
            <a:r>
              <a:rPr lang="en-US" sz="2800" dirty="0" err="1"/>
              <a:t>nhảy</a:t>
            </a:r>
            <a:r>
              <a:rPr lang="en-US" sz="2800" dirty="0"/>
              <a:t>, </a:t>
            </a:r>
            <a:r>
              <a:rPr lang="en-US" sz="2800" dirty="0" err="1"/>
              <a:t>ném</a:t>
            </a:r>
            <a:r>
              <a:rPr lang="en-US" sz="2800" dirty="0"/>
              <a:t>, </a:t>
            </a:r>
            <a:r>
              <a:rPr lang="en-US" sz="2800" dirty="0" err="1"/>
              <a:t>bắt</a:t>
            </a:r>
            <a:r>
              <a:rPr lang="en-US" sz="2800" dirty="0"/>
              <a:t>, </a:t>
            </a:r>
            <a:r>
              <a:rPr lang="en-US" sz="2800" dirty="0" err="1"/>
              <a:t>leo</a:t>
            </a:r>
            <a:r>
              <a:rPr lang="en-US" sz="2800" dirty="0"/>
              <a:t> </a:t>
            </a:r>
            <a:r>
              <a:rPr lang="en-US" sz="2800" dirty="0" err="1"/>
              <a:t>chèo</a:t>
            </a:r>
            <a:r>
              <a:rPr lang="en-US" sz="2800" dirty="0"/>
              <a:t>…;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đội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 (</a:t>
            </a:r>
            <a:r>
              <a:rPr lang="en-US" sz="2800" dirty="0" err="1"/>
              <a:t>thang</a:t>
            </a:r>
            <a:r>
              <a:rPr lang="en-US" sz="2800" dirty="0"/>
              <a:t> </a:t>
            </a:r>
            <a:r>
              <a:rPr lang="en-US" sz="2800" dirty="0" err="1"/>
              <a:t>gióng</a:t>
            </a:r>
            <a:r>
              <a:rPr lang="en-US" sz="2800" dirty="0"/>
              <a:t>, </a:t>
            </a:r>
            <a:r>
              <a:rPr lang="en-US" sz="2800" dirty="0" err="1"/>
              <a:t>ghế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, </a:t>
            </a:r>
            <a:r>
              <a:rPr lang="en-US" sz="2800" dirty="0" err="1"/>
              <a:t>cầu</a:t>
            </a:r>
            <a:r>
              <a:rPr lang="en-US" sz="2800" dirty="0"/>
              <a:t>…)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 smtClean="0"/>
              <a:t>.</a:t>
            </a:r>
          </a:p>
        </p:txBody>
      </p:sp>
      <p:pic>
        <p:nvPicPr>
          <p:cNvPr id="1026" name="Picture 128" descr="Description: Nghi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075" y="1345872"/>
            <a:ext cx="2244725" cy="4750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126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"/>
          </p:nvPr>
        </p:nvSpPr>
        <p:spPr>
          <a:xfrm>
            <a:off x="3352800" y="1143000"/>
            <a:ext cx="54864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3. </a:t>
            </a:r>
            <a:r>
              <a:rPr lang="en-US" sz="2800" dirty="0" err="1" smtClean="0"/>
              <a:t>Thể</a:t>
            </a:r>
            <a:r>
              <a:rPr lang="en-US" sz="2800" dirty="0" smtClean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bản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,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khoa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 </a:t>
            </a:r>
            <a:r>
              <a:rPr lang="en-US" sz="2800" dirty="0" err="1"/>
              <a:t>nhằm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thiện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con </a:t>
            </a:r>
            <a:r>
              <a:rPr lang="en-US" sz="2800" dirty="0" err="1"/>
              <a:t>người</a:t>
            </a:r>
            <a:r>
              <a:rPr lang="en-US" sz="2800" dirty="0"/>
              <a:t>.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nhảy</a:t>
            </a:r>
            <a:r>
              <a:rPr lang="en-US" sz="2800" dirty="0"/>
              <a:t> </a:t>
            </a:r>
            <a:r>
              <a:rPr lang="en-US" sz="2800" dirty="0" err="1"/>
              <a:t>múa</a:t>
            </a:r>
            <a:r>
              <a:rPr lang="en-US" sz="2800" dirty="0"/>
              <a:t>, </a:t>
            </a:r>
            <a:r>
              <a:rPr lang="en-US" sz="2800" dirty="0" err="1"/>
              <a:t>nửa</a:t>
            </a:r>
            <a:r>
              <a:rPr lang="en-US" sz="2800" dirty="0"/>
              <a:t> </a:t>
            </a:r>
            <a:r>
              <a:rPr lang="en-US" sz="2800" dirty="0" err="1"/>
              <a:t>nhào</a:t>
            </a:r>
            <a:r>
              <a:rPr lang="en-US" sz="2800" dirty="0"/>
              <a:t> </a:t>
            </a:r>
            <a:r>
              <a:rPr lang="en-US" sz="2800" dirty="0" err="1"/>
              <a:t>lộn</a:t>
            </a:r>
            <a:r>
              <a:rPr lang="en-US" sz="2800" dirty="0"/>
              <a:t>, </a:t>
            </a:r>
            <a:r>
              <a:rPr lang="en-US" sz="2800" dirty="0" err="1"/>
              <a:t>thăng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, quay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: </a:t>
            </a:r>
            <a:r>
              <a:rPr lang="en-US" sz="2800" dirty="0" err="1"/>
              <a:t>gậy</a:t>
            </a:r>
            <a:r>
              <a:rPr lang="en-US" sz="2800" dirty="0"/>
              <a:t>, </a:t>
            </a:r>
            <a:r>
              <a:rPr lang="en-US" sz="2800" dirty="0" err="1"/>
              <a:t>dây</a:t>
            </a:r>
            <a:r>
              <a:rPr lang="en-US" sz="2800" dirty="0"/>
              <a:t>, </a:t>
            </a:r>
            <a:r>
              <a:rPr lang="en-US" sz="2800" dirty="0" err="1"/>
              <a:t>vòng</a:t>
            </a:r>
            <a:r>
              <a:rPr lang="en-US" sz="2800" dirty="0"/>
              <a:t>, </a:t>
            </a:r>
            <a:r>
              <a:rPr lang="en-US" sz="2800" dirty="0" err="1"/>
              <a:t>lụa</a:t>
            </a:r>
            <a:r>
              <a:rPr lang="en-US" sz="2800" dirty="0"/>
              <a:t>, </a:t>
            </a:r>
            <a:r>
              <a:rPr lang="en-US" sz="2800" dirty="0" err="1"/>
              <a:t>bóng</a:t>
            </a:r>
            <a:r>
              <a:rPr lang="en-US" sz="2800" dirty="0"/>
              <a:t>, </a:t>
            </a:r>
            <a:r>
              <a:rPr lang="en-US" sz="2800" dirty="0" err="1"/>
              <a:t>chùy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6781800" cy="63976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GỚI THIỆU VỀ THỂ DỤC CƠ BẢN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127" descr="Description: Ngh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599311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78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6934200" cy="762000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vi-V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2. T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HỂ DỤC LIÊN HOÀN VỚI GẬY </a:t>
            </a:r>
            <a:endParaRPr lang="en-US" sz="3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4953000" cy="480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bản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cụ</a:t>
            </a:r>
            <a:r>
              <a:rPr lang="en-US" sz="2800" dirty="0"/>
              <a:t>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giản</a:t>
            </a:r>
            <a:r>
              <a:rPr lang="en-US" sz="2800" dirty="0"/>
              <a:t> </a:t>
            </a:r>
            <a:r>
              <a:rPr lang="en-US" sz="2800" dirty="0" err="1"/>
              <a:t>giúp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,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tố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,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sức</a:t>
            </a:r>
            <a:r>
              <a:rPr lang="en-US" sz="2800" dirty="0"/>
              <a:t> </a:t>
            </a:r>
            <a:r>
              <a:rPr lang="en-US" sz="2800" dirty="0" err="1"/>
              <a:t>khỏe</a:t>
            </a:r>
            <a:r>
              <a:rPr lang="en-US" sz="2800" dirty="0"/>
              <a:t>, </a:t>
            </a:r>
            <a:r>
              <a:rPr lang="en-US" sz="2800" dirty="0" err="1"/>
              <a:t>giáo</a:t>
            </a:r>
            <a:r>
              <a:rPr lang="en-US" sz="2800" dirty="0"/>
              <a:t> </a:t>
            </a:r>
            <a:r>
              <a:rPr lang="en-US" sz="2800" dirty="0" err="1"/>
              <a:t>dục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diễn</a:t>
            </a:r>
            <a:r>
              <a:rPr lang="en-US" sz="2800" dirty="0"/>
              <a:t> </a:t>
            </a:r>
            <a:r>
              <a:rPr lang="en-US" sz="2800" dirty="0" err="1"/>
              <a:t>tả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.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triển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cân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hài</a:t>
            </a:r>
            <a:r>
              <a:rPr lang="en-US" sz="2800" dirty="0"/>
              <a:t> </a:t>
            </a:r>
            <a:r>
              <a:rPr lang="en-US" sz="2800" dirty="0" err="1"/>
              <a:t>hòa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,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dáng</a:t>
            </a:r>
            <a:r>
              <a:rPr lang="en-US" sz="2800" dirty="0"/>
              <a:t> </a:t>
            </a:r>
            <a:r>
              <a:rPr lang="en-US" sz="2800" dirty="0" err="1"/>
              <a:t>đẹp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, </a:t>
            </a:r>
            <a:r>
              <a:rPr lang="en-US" sz="2800" dirty="0" err="1"/>
              <a:t>góp</a:t>
            </a:r>
            <a:r>
              <a:rPr lang="en-US" sz="2800" dirty="0"/>
              <a:t>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ý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các</a:t>
            </a:r>
            <a:r>
              <a:rPr lang="en-US" sz="2800" dirty="0"/>
              <a:t> </a:t>
            </a:r>
            <a:r>
              <a:rPr lang="en-US" sz="2800" dirty="0" err="1"/>
              <a:t>hoạt</a:t>
            </a:r>
            <a:r>
              <a:rPr lang="en-US" sz="2800" dirty="0"/>
              <a:t> </a:t>
            </a:r>
            <a:r>
              <a:rPr lang="en-US" sz="2800" dirty="0" err="1"/>
              <a:t>động</a:t>
            </a:r>
            <a:r>
              <a:rPr lang="en-US" sz="2800" dirty="0"/>
              <a:t> </a:t>
            </a:r>
            <a:r>
              <a:rPr lang="en-US" sz="2800" dirty="0" err="1"/>
              <a:t>chung</a:t>
            </a:r>
            <a:r>
              <a:rPr lang="en-US" sz="2800" dirty="0"/>
              <a:t>.</a:t>
            </a:r>
          </a:p>
        </p:txBody>
      </p:sp>
      <p:pic>
        <p:nvPicPr>
          <p:cNvPr id="3074" name="Picture 126" descr="Description: Chuan b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828800"/>
            <a:ext cx="2560637" cy="428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288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399"/>
            <a:ext cx="7010400" cy="1170832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vi-VN" sz="3200" b="1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vi-VN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ĐỘNG TÁC KỸ THUẬT </a:t>
            </a:r>
            <a:r>
              <a:rPr lang="en-US" sz="3100" b="1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(20 - 40 ĐỘNG TÁC)</a:t>
            </a:r>
            <a:endParaRPr lang="en-US" sz="31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" y="1689318"/>
            <a:ext cx="5791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20: </a:t>
            </a:r>
            <a:r>
              <a:rPr lang="en-US" sz="2800" dirty="0"/>
              <a:t>Thu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chuẩn</a:t>
            </a:r>
            <a:r>
              <a:rPr lang="en-US" sz="2800" dirty="0"/>
              <a:t> bị</a:t>
            </a:r>
            <a:endParaRPr lang="vi-VN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57600" y="4661118"/>
            <a:ext cx="510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21: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sang </a:t>
            </a:r>
            <a:r>
              <a:rPr lang="en-US" sz="2800" dirty="0" err="1"/>
              <a:t>ngang</a:t>
            </a:r>
            <a:r>
              <a:rPr lang="en-US" sz="2800" dirty="0"/>
              <a:t>, </a:t>
            </a:r>
            <a:r>
              <a:rPr lang="en-US" sz="2800" dirty="0" err="1"/>
              <a:t>rộng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, </a:t>
            </a:r>
            <a:r>
              <a:rPr lang="en-US" sz="2800" dirty="0" err="1"/>
              <a:t>đồng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,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.</a:t>
            </a:r>
          </a:p>
        </p:txBody>
      </p:sp>
      <p:pic>
        <p:nvPicPr>
          <p:cNvPr id="1026" name="Picture 106" descr="Description: N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524000"/>
            <a:ext cx="2209800" cy="293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5" descr="Description: N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8999"/>
            <a:ext cx="1916905" cy="320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042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476" y="370344"/>
            <a:ext cx="544512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22: </a:t>
            </a:r>
            <a:r>
              <a:rPr lang="en-US" sz="2800" dirty="0" err="1"/>
              <a:t>Vặn</a:t>
            </a:r>
            <a:r>
              <a:rPr lang="en-US" sz="2800" dirty="0"/>
              <a:t> </a:t>
            </a:r>
            <a:r>
              <a:rPr lang="en-US" sz="2800" dirty="0" err="1"/>
              <a:t>mình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qua </a:t>
            </a:r>
            <a:r>
              <a:rPr lang="en-US" sz="2800" dirty="0" err="1"/>
              <a:t>phải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thẳng</a:t>
            </a:r>
            <a:r>
              <a:rPr lang="en-US" sz="2800" dirty="0"/>
              <a:t>,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</a:t>
            </a:r>
            <a:r>
              <a:rPr lang="en-US" sz="2800" dirty="0" err="1"/>
              <a:t>gập</a:t>
            </a:r>
            <a:r>
              <a:rPr lang="en-US" sz="2800" dirty="0"/>
              <a:t>,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song </a:t>
            </a:r>
            <a:r>
              <a:rPr lang="en-US" sz="2800" dirty="0" err="1"/>
              <a:t>song</a:t>
            </a:r>
            <a:r>
              <a:rPr lang="en-US" sz="2800" dirty="0"/>
              <a:t> </a:t>
            </a:r>
            <a:r>
              <a:rPr lang="en-US" sz="2800" dirty="0" err="1"/>
              <a:t>mặt</a:t>
            </a:r>
            <a:r>
              <a:rPr lang="en-US" sz="2800" dirty="0"/>
              <a:t> </a:t>
            </a:r>
            <a:r>
              <a:rPr lang="en-US" sz="2800" dirty="0" err="1"/>
              <a:t>đất</a:t>
            </a:r>
            <a:r>
              <a:rPr lang="en-US" sz="2800"/>
              <a:t>.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4495800" y="3998893"/>
            <a:ext cx="434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23: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giống</a:t>
            </a:r>
            <a:r>
              <a:rPr lang="en-US" sz="2800" dirty="0"/>
              <a:t> </a:t>
            </a:r>
            <a:r>
              <a:rPr lang="en-US" sz="2800" dirty="0" err="1"/>
              <a:t>động</a:t>
            </a:r>
            <a:r>
              <a:rPr lang="en-US" sz="2800" dirty="0"/>
              <a:t> </a:t>
            </a:r>
            <a:r>
              <a:rPr lang="en-US" sz="2800" dirty="0" err="1"/>
              <a:t>tác</a:t>
            </a:r>
            <a:r>
              <a:rPr lang="en-US" sz="2800" dirty="0"/>
              <a:t> 17</a:t>
            </a:r>
          </a:p>
        </p:txBody>
      </p:sp>
      <p:pic>
        <p:nvPicPr>
          <p:cNvPr id="1026" name="Picture 104" descr="Description: N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04800"/>
            <a:ext cx="243681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103" descr="Description: N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743201"/>
            <a:ext cx="2667000" cy="356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97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584918"/>
            <a:ext cx="5105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25: </a:t>
            </a:r>
            <a:r>
              <a:rPr lang="en-US" sz="2800" dirty="0" err="1"/>
              <a:t>Đá</a:t>
            </a:r>
            <a:r>
              <a:rPr lang="en-US" sz="2800" dirty="0"/>
              <a:t> </a:t>
            </a:r>
            <a:r>
              <a:rPr lang="en-US" sz="2800" dirty="0" err="1"/>
              <a:t>lăng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trái</a:t>
            </a:r>
            <a:r>
              <a:rPr lang="en-US" sz="2800" dirty="0"/>
              <a:t> sang </a:t>
            </a:r>
            <a:r>
              <a:rPr lang="en-US" sz="2800" dirty="0" err="1"/>
              <a:t>ngang</a:t>
            </a:r>
            <a:r>
              <a:rPr lang="en-US" sz="2800" dirty="0"/>
              <a:t> </a:t>
            </a:r>
            <a:r>
              <a:rPr lang="en-US" sz="2800" dirty="0" err="1"/>
              <a:t>đổng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2 </a:t>
            </a:r>
            <a:r>
              <a:rPr lang="en-US" sz="2800" dirty="0" err="1"/>
              <a:t>tay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, </a:t>
            </a:r>
            <a:r>
              <a:rPr lang="en-US" sz="2800" dirty="0" err="1"/>
              <a:t>ưỡn</a:t>
            </a:r>
            <a:r>
              <a:rPr lang="en-US" sz="2800" dirty="0"/>
              <a:t> </a:t>
            </a:r>
            <a:r>
              <a:rPr lang="en-US" sz="2800" dirty="0" err="1"/>
              <a:t>căng</a:t>
            </a:r>
            <a:r>
              <a:rPr lang="en-US" sz="2800" dirty="0"/>
              <a:t> </a:t>
            </a:r>
            <a:r>
              <a:rPr lang="en-US" sz="2800" dirty="0" err="1"/>
              <a:t>thân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762000"/>
            <a:ext cx="487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/>
              <a:t>Động</a:t>
            </a:r>
            <a:r>
              <a:rPr lang="en-US" sz="2800" b="1" dirty="0"/>
              <a:t> </a:t>
            </a:r>
            <a:r>
              <a:rPr lang="en-US" sz="2800" b="1" dirty="0" err="1"/>
              <a:t>tác</a:t>
            </a:r>
            <a:r>
              <a:rPr lang="en-US" sz="2800" b="1" dirty="0"/>
              <a:t> 24: </a:t>
            </a:r>
            <a:r>
              <a:rPr lang="en-US" sz="2800" dirty="0"/>
              <a:t>Thu </a:t>
            </a:r>
            <a:r>
              <a:rPr lang="en-US" sz="2800" dirty="0" err="1"/>
              <a:t>chân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hạ</a:t>
            </a:r>
            <a:r>
              <a:rPr lang="en-US" sz="2800" dirty="0"/>
              <a:t> </a:t>
            </a:r>
            <a:r>
              <a:rPr lang="en-US" sz="2800" dirty="0" err="1"/>
              <a:t>gậy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tư</a:t>
            </a:r>
            <a:r>
              <a:rPr lang="en-US" sz="2800" dirty="0"/>
              <a:t> </a:t>
            </a:r>
            <a:r>
              <a:rPr lang="en-US" sz="2800" dirty="0" err="1"/>
              <a:t>thế</a:t>
            </a:r>
            <a:r>
              <a:rPr lang="en-US" sz="2800" dirty="0"/>
              <a:t> </a:t>
            </a:r>
            <a:r>
              <a:rPr lang="en-US" sz="2800" dirty="0" err="1"/>
              <a:t>chuẩn</a:t>
            </a:r>
            <a:r>
              <a:rPr lang="en-US" sz="2800" dirty="0"/>
              <a:t> bị. </a:t>
            </a:r>
          </a:p>
        </p:txBody>
      </p:sp>
      <p:pic>
        <p:nvPicPr>
          <p:cNvPr id="2050" name="Picture 102" descr="Description: N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"/>
            <a:ext cx="2286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101" descr="Description: N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588" y="3018446"/>
            <a:ext cx="2589212" cy="3687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3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566</TotalTime>
  <Words>1076</Words>
  <Application>Microsoft Office PowerPoint</Application>
  <PresentationFormat>On-screen Show (4:3)</PresentationFormat>
  <Paragraphs>49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Equity</vt:lpstr>
      <vt:lpstr>A, Khoa khoa học cơ bản:</vt:lpstr>
      <vt:lpstr>? TÌM HIỂU THỂ DỤC THỂ THAO - GIÁO DỤC THỂ CHẤT</vt:lpstr>
      <vt:lpstr>BÀI THỂ DỤC LIÊN HOÀN 40 NHỊP VỚI GẬY</vt:lpstr>
      <vt:lpstr>1. GỚI THIỆU VỀ THỂ DỤC CƠ BẢN</vt:lpstr>
      <vt:lpstr>GỚI THIỆU VỀ THỂ DỤC CƠ BẢN</vt:lpstr>
      <vt:lpstr>2. THỂ DỤC LIÊN HOÀN VỚI GẬY </vt:lpstr>
      <vt:lpstr>3. ĐỘNG TÁC KỸ THUẬT (20 - 40 ĐỘNG TÁC)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Nhập môn Giáo dục thể chất</dc:title>
  <dc:creator>SAMSUNG</dc:creator>
  <cp:lastModifiedBy>TRAN MINH TUAN</cp:lastModifiedBy>
  <cp:revision>87</cp:revision>
  <dcterms:created xsi:type="dcterms:W3CDTF">2006-08-16T00:00:00Z</dcterms:created>
  <dcterms:modified xsi:type="dcterms:W3CDTF">2021-10-18T03:24:53Z</dcterms:modified>
</cp:coreProperties>
</file>