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-1950" y="-126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3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5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5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3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3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1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3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3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5EEC-5C7C-4832-8FF1-10C7A5C39B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8106-6FE3-421A-9241-5C77E6F87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031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need a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bioinformatician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90004" y="8229954"/>
            <a:ext cx="3105150" cy="1294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Hire away! Consider what skills they have.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2045" y="8240987"/>
            <a:ext cx="4429960" cy="12949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onsider consulting with a </a:t>
            </a:r>
            <a:r>
              <a:rPr lang="en-US" sz="2800" dirty="0" err="1" smtClean="0">
                <a:solidFill>
                  <a:schemeClr val="tx1"/>
                </a:solidFill>
              </a:rPr>
              <a:t>bioinformatician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110653" y="4268148"/>
            <a:ext cx="961393" cy="2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99537" y="4270351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125162" y="5861100"/>
            <a:ext cx="9396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6794" y="5915528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642579" y="7521172"/>
            <a:ext cx="2429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25162" y="2624758"/>
            <a:ext cx="939627" cy="6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7907" y="2624759"/>
            <a:ext cx="1" cy="11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25162" y="3796334"/>
            <a:ext cx="93962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6794" y="2631695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68693" y="1824411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3472" y="4822673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6293" y="7521172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77123" y="1801838"/>
            <a:ext cx="0" cy="708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3"/>
          </p:cNvCxnSpPr>
          <p:nvPr/>
        </p:nvCxnSpPr>
        <p:spPr>
          <a:xfrm flipH="1">
            <a:off x="9502005" y="8888438"/>
            <a:ext cx="115999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0"/>
          </p:cNvCxnSpPr>
          <p:nvPr/>
        </p:nvCxnSpPr>
        <p:spPr>
          <a:xfrm flipH="1">
            <a:off x="2642579" y="7530997"/>
            <a:ext cx="5059" cy="698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6517" y="1087724"/>
            <a:ext cx="33097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Bioinformaticians’ skills include: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Building, testing, and packaging pipelines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Teaching staff how to run pipelines and analyze output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Assisting with project conception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25162" y="4249096"/>
            <a:ext cx="0" cy="1254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25162" y="5503417"/>
            <a:ext cx="9432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10653" y="5857432"/>
            <a:ext cx="0" cy="113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10653" y="7019255"/>
            <a:ext cx="95413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072044" y="3009240"/>
            <a:ext cx="4429960" cy="15700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 Is there enough work for the </a:t>
            </a:r>
            <a:r>
              <a:rPr lang="en-US" sz="2800" dirty="0" err="1" smtClean="0">
                <a:solidFill>
                  <a:schemeClr val="tx1"/>
                </a:solidFill>
              </a:rPr>
              <a:t>bioinformatician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2044" y="1063483"/>
            <a:ext cx="4429960" cy="17922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1. Are the tools for bioinformatics analyses packaged into graphical user interfaces?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72044" y="4718413"/>
            <a:ext cx="4429960" cy="15700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3. Is there compute infrastructure in place?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72044" y="6472328"/>
            <a:ext cx="4429960" cy="15700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4. Are there training resources for the </a:t>
            </a:r>
            <a:r>
              <a:rPr lang="en-US" sz="2800" dirty="0" err="1" smtClean="0">
                <a:solidFill>
                  <a:schemeClr val="tx1"/>
                </a:solidFill>
              </a:rPr>
              <a:t>bioinformatician</a:t>
            </a:r>
            <a:r>
              <a:rPr lang="en-US" sz="2800" dirty="0" smtClean="0">
                <a:solidFill>
                  <a:schemeClr val="tx1"/>
                </a:solidFill>
              </a:rPr>
              <a:t> to grow?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9502007" y="1799062"/>
            <a:ext cx="11751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56681" y="1946203"/>
            <a:ext cx="3109062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Considerations: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2.1. Are your projects long or short-term?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2.2. What are the timelines for these projects?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3. How long will infrastructure take to set up?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4. How can you retain your staff, especially if you only have one </a:t>
            </a:r>
            <a:r>
              <a:rPr lang="en-US" sz="2400" dirty="0" err="1" smtClean="0">
                <a:cs typeface="Times New Roman" panose="02020603050405020304" pitchFamily="18" charset="0"/>
              </a:rPr>
              <a:t>bioinformatician</a:t>
            </a:r>
            <a:r>
              <a:rPr lang="en-US" sz="2400" dirty="0" smtClean="0">
                <a:cs typeface="Times New Roman" panose="02020603050405020304" pitchFamily="18" charset="0"/>
              </a:rPr>
              <a:t>?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9502007" y="3705072"/>
            <a:ext cx="528928" cy="3733581"/>
          </a:xfrm>
          <a:prstGeom prst="rightBrace">
            <a:avLst>
              <a:gd name="adj1" fmla="val 38970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9884641" y="5571862"/>
            <a:ext cx="7720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EOHHS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Hsu, Tiffany Y. (DPH)</dc:creator>
  <cp:lastModifiedBy> </cp:lastModifiedBy>
  <cp:revision>1</cp:revision>
  <dcterms:created xsi:type="dcterms:W3CDTF">2018-10-15T14:47:11Z</dcterms:created>
  <dcterms:modified xsi:type="dcterms:W3CDTF">2018-10-15T14:49:16Z</dcterms:modified>
</cp:coreProperties>
</file>