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90" r:id="rId3"/>
    <p:sldId id="293" r:id="rId4"/>
    <p:sldId id="414" r:id="rId5"/>
    <p:sldId id="472" r:id="rId6"/>
    <p:sldId id="466" r:id="rId7"/>
    <p:sldId id="465" r:id="rId8"/>
    <p:sldId id="464" r:id="rId9"/>
    <p:sldId id="463" r:id="rId10"/>
    <p:sldId id="462" r:id="rId11"/>
    <p:sldId id="471" r:id="rId12"/>
    <p:sldId id="459" r:id="rId13"/>
    <p:sldId id="458" r:id="rId14"/>
    <p:sldId id="457" r:id="rId15"/>
    <p:sldId id="470" r:id="rId16"/>
    <p:sldId id="294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43CA0E-F221-EB06-8AE8-63C9A960C8AB}" name="Mitchell, Molly" initials="MM" userId="S::molly.mitchell@flhealth.gov::98f167f1-e2c8-48d3-9306-15ff9138877e" providerId="AD"/>
  <p188:author id="{6C165DFD-F763-3B0D-6774-2AC4041D7FB7}" name="Thsaliki, Lakshmi" initials="TL" userId="S::Lakshmi.Thsaliki@flhealth.gov::577e3d31-b201-4c52-9d17-b8763ee68be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7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D001D-A972-462A-94E1-8C941989B825}" v="42" dt="2023-09-27T11:54:31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8/10/relationships/authors" Target="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saliki, Lakshmi" userId="577e3d31-b201-4c52-9d17-b8763ee68bee" providerId="ADAL" clId="{84FD001D-A972-462A-94E1-8C941989B825}"/>
    <pc:docChg chg="undo custSel addSld delSld modSld">
      <pc:chgData name="Thsaliki, Lakshmi" userId="577e3d31-b201-4c52-9d17-b8763ee68bee" providerId="ADAL" clId="{84FD001D-A972-462A-94E1-8C941989B825}" dt="2023-09-27T11:54:43.468" v="231" actId="14100"/>
      <pc:docMkLst>
        <pc:docMk/>
      </pc:docMkLst>
      <pc:sldChg chg="modSp">
        <pc:chgData name="Thsaliki, Lakshmi" userId="577e3d31-b201-4c52-9d17-b8763ee68bee" providerId="ADAL" clId="{84FD001D-A972-462A-94E1-8C941989B825}" dt="2023-09-27T11:42:23.545" v="32" actId="20577"/>
        <pc:sldMkLst>
          <pc:docMk/>
          <pc:sldMk cId="3639643356" sldId="293"/>
        </pc:sldMkLst>
        <pc:graphicFrameChg chg="mod">
          <ac:chgData name="Thsaliki, Lakshmi" userId="577e3d31-b201-4c52-9d17-b8763ee68bee" providerId="ADAL" clId="{84FD001D-A972-462A-94E1-8C941989B825}" dt="2023-09-27T11:42:23.545" v="32" actId="20577"/>
          <ac:graphicFrameMkLst>
            <pc:docMk/>
            <pc:sldMk cId="3639643356" sldId="293"/>
            <ac:graphicFrameMk id="32" creationId="{B72EF0E6-12DA-4C16-99B8-9B9BA31AA70B}"/>
          </ac:graphicFrameMkLst>
        </pc:graphicFrameChg>
      </pc:sldChg>
      <pc:sldChg chg="modSp mod">
        <pc:chgData name="Thsaliki, Lakshmi" userId="577e3d31-b201-4c52-9d17-b8763ee68bee" providerId="ADAL" clId="{84FD001D-A972-462A-94E1-8C941989B825}" dt="2023-09-27T11:43:05.234" v="95" actId="20577"/>
        <pc:sldMkLst>
          <pc:docMk/>
          <pc:sldMk cId="1026637776" sldId="414"/>
        </pc:sldMkLst>
        <pc:spChg chg="mod">
          <ac:chgData name="Thsaliki, Lakshmi" userId="577e3d31-b201-4c52-9d17-b8763ee68bee" providerId="ADAL" clId="{84FD001D-A972-462A-94E1-8C941989B825}" dt="2023-09-27T11:43:05.234" v="95" actId="20577"/>
          <ac:spMkLst>
            <pc:docMk/>
            <pc:sldMk cId="1026637776" sldId="414"/>
            <ac:spMk id="3" creationId="{D7E9FB83-D37F-5D28-56CC-CA98167AD6FD}"/>
          </ac:spMkLst>
        </pc:spChg>
      </pc:sldChg>
      <pc:sldChg chg="addSp delSp modSp mod">
        <pc:chgData name="Thsaliki, Lakshmi" userId="577e3d31-b201-4c52-9d17-b8763ee68bee" providerId="ADAL" clId="{84FD001D-A972-462A-94E1-8C941989B825}" dt="2023-09-27T11:54:10.776" v="226"/>
        <pc:sldMkLst>
          <pc:docMk/>
          <pc:sldMk cId="249608226" sldId="457"/>
        </pc:sldMkLst>
        <pc:spChg chg="mod">
          <ac:chgData name="Thsaliki, Lakshmi" userId="577e3d31-b201-4c52-9d17-b8763ee68bee" providerId="ADAL" clId="{84FD001D-A972-462A-94E1-8C941989B825}" dt="2023-09-27T11:54:09.822" v="225" actId="20577"/>
          <ac:spMkLst>
            <pc:docMk/>
            <pc:sldMk cId="249608226" sldId="457"/>
            <ac:spMk id="3" creationId="{99FAC91A-2E80-1BED-D77C-D678A7212E3E}"/>
          </ac:spMkLst>
        </pc:spChg>
        <pc:spChg chg="add mod">
          <ac:chgData name="Thsaliki, Lakshmi" userId="577e3d31-b201-4c52-9d17-b8763ee68bee" providerId="ADAL" clId="{84FD001D-A972-462A-94E1-8C941989B825}" dt="2023-09-27T11:54:10.776" v="226"/>
          <ac:spMkLst>
            <pc:docMk/>
            <pc:sldMk cId="249608226" sldId="457"/>
            <ac:spMk id="6" creationId="{4C5174C5-2105-AAE3-F5C1-E7AA01C662E0}"/>
          </ac:spMkLst>
        </pc:spChg>
        <pc:spChg chg="del">
          <ac:chgData name="Thsaliki, Lakshmi" userId="577e3d31-b201-4c52-9d17-b8763ee68bee" providerId="ADAL" clId="{84FD001D-A972-462A-94E1-8C941989B825}" dt="2023-09-27T11:44:38.085" v="140" actId="478"/>
          <ac:spMkLst>
            <pc:docMk/>
            <pc:sldMk cId="249608226" sldId="457"/>
            <ac:spMk id="7" creationId="{42A57486-9D32-54C6-2F4C-5655CE8A5184}"/>
          </ac:spMkLst>
        </pc:spChg>
      </pc:sldChg>
      <pc:sldChg chg="addSp delSp modSp mod">
        <pc:chgData name="Thsaliki, Lakshmi" userId="577e3d31-b201-4c52-9d17-b8763ee68bee" providerId="ADAL" clId="{84FD001D-A972-462A-94E1-8C941989B825}" dt="2023-09-27T11:53:42.183" v="203"/>
        <pc:sldMkLst>
          <pc:docMk/>
          <pc:sldMk cId="121111362" sldId="458"/>
        </pc:sldMkLst>
        <pc:picChg chg="add mod">
          <ac:chgData name="Thsaliki, Lakshmi" userId="577e3d31-b201-4c52-9d17-b8763ee68bee" providerId="ADAL" clId="{84FD001D-A972-462A-94E1-8C941989B825}" dt="2023-09-27T11:53:42.183" v="203"/>
          <ac:picMkLst>
            <pc:docMk/>
            <pc:sldMk cId="121111362" sldId="458"/>
            <ac:picMk id="3" creationId="{0FE1D3DC-847B-F1C7-F9C1-BA57BB6F6F1F}"/>
          </ac:picMkLst>
        </pc:picChg>
        <pc:picChg chg="del">
          <ac:chgData name="Thsaliki, Lakshmi" userId="577e3d31-b201-4c52-9d17-b8763ee68bee" providerId="ADAL" clId="{84FD001D-A972-462A-94E1-8C941989B825}" dt="2023-09-27T11:44:33.599" v="139" actId="478"/>
          <ac:picMkLst>
            <pc:docMk/>
            <pc:sldMk cId="121111362" sldId="458"/>
            <ac:picMk id="8" creationId="{094593F7-EE07-1032-638A-897657F098A5}"/>
          </ac:picMkLst>
        </pc:picChg>
      </pc:sldChg>
      <pc:sldChg chg="addSp delSp modSp mod">
        <pc:chgData name="Thsaliki, Lakshmi" userId="577e3d31-b201-4c52-9d17-b8763ee68bee" providerId="ADAL" clId="{84FD001D-A972-462A-94E1-8C941989B825}" dt="2023-09-27T11:51:42.361" v="202"/>
        <pc:sldMkLst>
          <pc:docMk/>
          <pc:sldMk cId="199221417" sldId="459"/>
        </pc:sldMkLst>
        <pc:spChg chg="del">
          <ac:chgData name="Thsaliki, Lakshmi" userId="577e3d31-b201-4c52-9d17-b8763ee68bee" providerId="ADAL" clId="{84FD001D-A972-462A-94E1-8C941989B825}" dt="2023-09-27T11:44:30.049" v="138" actId="478"/>
          <ac:spMkLst>
            <pc:docMk/>
            <pc:sldMk cId="199221417" sldId="459"/>
            <ac:spMk id="6" creationId="{1417121B-63DF-5DB2-6349-1341565AFBA3}"/>
          </ac:spMkLst>
        </pc:spChg>
        <pc:spChg chg="add mod">
          <ac:chgData name="Thsaliki, Lakshmi" userId="577e3d31-b201-4c52-9d17-b8763ee68bee" providerId="ADAL" clId="{84FD001D-A972-462A-94E1-8C941989B825}" dt="2023-09-27T11:51:42.361" v="202"/>
          <ac:spMkLst>
            <pc:docMk/>
            <pc:sldMk cId="199221417" sldId="459"/>
            <ac:spMk id="7" creationId="{E1690EC3-89D8-A197-C4B2-F14EA4D0484C}"/>
          </ac:spMkLst>
        </pc:spChg>
      </pc:sldChg>
      <pc:sldChg chg="addSp delSp modSp mod">
        <pc:chgData name="Thsaliki, Lakshmi" userId="577e3d31-b201-4c52-9d17-b8763ee68bee" providerId="ADAL" clId="{84FD001D-A972-462A-94E1-8C941989B825}" dt="2023-09-27T11:51:14.655" v="201" actId="255"/>
        <pc:sldMkLst>
          <pc:docMk/>
          <pc:sldMk cId="2476960515" sldId="460"/>
        </pc:sldMkLst>
        <pc:spChg chg="mod">
          <ac:chgData name="Thsaliki, Lakshmi" userId="577e3d31-b201-4c52-9d17-b8763ee68bee" providerId="ADAL" clId="{84FD001D-A972-462A-94E1-8C941989B825}" dt="2023-09-27T11:44:19.956" v="136" actId="20577"/>
          <ac:spMkLst>
            <pc:docMk/>
            <pc:sldMk cId="2476960515" sldId="460"/>
            <ac:spMk id="2" creationId="{23DC75DA-2175-7ED8-C386-9245440498F5}"/>
          </ac:spMkLst>
        </pc:spChg>
        <pc:spChg chg="mod">
          <ac:chgData name="Thsaliki, Lakshmi" userId="577e3d31-b201-4c52-9d17-b8763ee68bee" providerId="ADAL" clId="{84FD001D-A972-462A-94E1-8C941989B825}" dt="2023-09-27T11:51:14.655" v="201" actId="255"/>
          <ac:spMkLst>
            <pc:docMk/>
            <pc:sldMk cId="2476960515" sldId="460"/>
            <ac:spMk id="3" creationId="{B1F93191-1D58-BFB4-E971-E30C54A1FF1F}"/>
          </ac:spMkLst>
        </pc:spChg>
        <pc:spChg chg="add del">
          <ac:chgData name="Thsaliki, Lakshmi" userId="577e3d31-b201-4c52-9d17-b8763ee68bee" providerId="ADAL" clId="{84FD001D-A972-462A-94E1-8C941989B825}" dt="2023-09-27T11:50:30.931" v="196" actId="22"/>
          <ac:spMkLst>
            <pc:docMk/>
            <pc:sldMk cId="2476960515" sldId="460"/>
            <ac:spMk id="7" creationId="{DE215A4C-690A-C577-751C-7616152CF789}"/>
          </ac:spMkLst>
        </pc:spChg>
      </pc:sldChg>
      <pc:sldChg chg="addSp delSp modSp mod">
        <pc:chgData name="Thsaliki, Lakshmi" userId="577e3d31-b201-4c52-9d17-b8763ee68bee" providerId="ADAL" clId="{84FD001D-A972-462A-94E1-8C941989B825}" dt="2023-09-27T11:49:01.606" v="180" actId="478"/>
        <pc:sldMkLst>
          <pc:docMk/>
          <pc:sldMk cId="1257299552" sldId="462"/>
        </pc:sldMkLst>
        <pc:spChg chg="add del mod">
          <ac:chgData name="Thsaliki, Lakshmi" userId="577e3d31-b201-4c52-9d17-b8763ee68bee" providerId="ADAL" clId="{84FD001D-A972-462A-94E1-8C941989B825}" dt="2023-09-27T11:49:01.606" v="180" actId="478"/>
          <ac:spMkLst>
            <pc:docMk/>
            <pc:sldMk cId="1257299552" sldId="462"/>
            <ac:spMk id="6" creationId="{FCFFB7B1-A380-1D79-B209-E353249E9557}"/>
          </ac:spMkLst>
        </pc:spChg>
        <pc:picChg chg="add mod">
          <ac:chgData name="Thsaliki, Lakshmi" userId="577e3d31-b201-4c52-9d17-b8763ee68bee" providerId="ADAL" clId="{84FD001D-A972-462A-94E1-8C941989B825}" dt="2023-09-27T11:48:51.486" v="178"/>
          <ac:picMkLst>
            <pc:docMk/>
            <pc:sldMk cId="1257299552" sldId="462"/>
            <ac:picMk id="7" creationId="{DEB00A85-55A5-C723-8554-C69348BECD50}"/>
          </ac:picMkLst>
        </pc:picChg>
        <pc:picChg chg="del">
          <ac:chgData name="Thsaliki, Lakshmi" userId="577e3d31-b201-4c52-9d17-b8763ee68bee" providerId="ADAL" clId="{84FD001D-A972-462A-94E1-8C941989B825}" dt="2023-09-27T11:44:02.960" v="119" actId="478"/>
          <ac:picMkLst>
            <pc:docMk/>
            <pc:sldMk cId="1257299552" sldId="462"/>
            <ac:picMk id="8" creationId="{C5675669-A5E6-0B24-362A-D20F3B3A555F}"/>
          </ac:picMkLst>
        </pc:picChg>
      </pc:sldChg>
      <pc:sldChg chg="addSp delSp modSp mod">
        <pc:chgData name="Thsaliki, Lakshmi" userId="577e3d31-b201-4c52-9d17-b8763ee68bee" providerId="ADAL" clId="{84FD001D-A972-462A-94E1-8C941989B825}" dt="2023-09-27T11:48:33.599" v="177"/>
        <pc:sldMkLst>
          <pc:docMk/>
          <pc:sldMk cId="3785200122" sldId="463"/>
        </pc:sldMkLst>
        <pc:spChg chg="mod">
          <ac:chgData name="Thsaliki, Lakshmi" userId="577e3d31-b201-4c52-9d17-b8763ee68bee" providerId="ADAL" clId="{84FD001D-A972-462A-94E1-8C941989B825}" dt="2023-09-27T11:48:32.700" v="176" actId="20577"/>
          <ac:spMkLst>
            <pc:docMk/>
            <pc:sldMk cId="3785200122" sldId="463"/>
            <ac:spMk id="3" creationId="{3A06B43A-3226-DDD8-05D1-6C8F3CDA19DB}"/>
          </ac:spMkLst>
        </pc:spChg>
        <pc:spChg chg="add mod">
          <ac:chgData name="Thsaliki, Lakshmi" userId="577e3d31-b201-4c52-9d17-b8763ee68bee" providerId="ADAL" clId="{84FD001D-A972-462A-94E1-8C941989B825}" dt="2023-09-27T11:48:33.599" v="177"/>
          <ac:spMkLst>
            <pc:docMk/>
            <pc:sldMk cId="3785200122" sldId="463"/>
            <ac:spMk id="6" creationId="{0D14CA9D-906C-D752-D3AE-8662E659E52C}"/>
          </ac:spMkLst>
        </pc:spChg>
        <pc:spChg chg="del">
          <ac:chgData name="Thsaliki, Lakshmi" userId="577e3d31-b201-4c52-9d17-b8763ee68bee" providerId="ADAL" clId="{84FD001D-A972-462A-94E1-8C941989B825}" dt="2023-09-27T11:43:57.407" v="117" actId="478"/>
          <ac:spMkLst>
            <pc:docMk/>
            <pc:sldMk cId="3785200122" sldId="463"/>
            <ac:spMk id="7" creationId="{690CE10E-929E-632B-F782-298F0CEB0D3B}"/>
          </ac:spMkLst>
        </pc:spChg>
      </pc:sldChg>
      <pc:sldChg chg="addSp delSp modSp mod">
        <pc:chgData name="Thsaliki, Lakshmi" userId="577e3d31-b201-4c52-9d17-b8763ee68bee" providerId="ADAL" clId="{84FD001D-A972-462A-94E1-8C941989B825}" dt="2023-09-27T11:48:02.034" v="154"/>
        <pc:sldMkLst>
          <pc:docMk/>
          <pc:sldMk cId="2617316110" sldId="464"/>
        </pc:sldMkLst>
        <pc:picChg chg="add mod">
          <ac:chgData name="Thsaliki, Lakshmi" userId="577e3d31-b201-4c52-9d17-b8763ee68bee" providerId="ADAL" clId="{84FD001D-A972-462A-94E1-8C941989B825}" dt="2023-09-27T11:48:02.034" v="154"/>
          <ac:picMkLst>
            <pc:docMk/>
            <pc:sldMk cId="2617316110" sldId="464"/>
            <ac:picMk id="3" creationId="{A99D9FED-F97F-F3E6-0A47-F8B9AEE1E497}"/>
          </ac:picMkLst>
        </pc:picChg>
        <pc:picChg chg="del">
          <ac:chgData name="Thsaliki, Lakshmi" userId="577e3d31-b201-4c52-9d17-b8763ee68bee" providerId="ADAL" clId="{84FD001D-A972-462A-94E1-8C941989B825}" dt="2023-09-27T11:43:52.016" v="116" actId="478"/>
          <ac:picMkLst>
            <pc:docMk/>
            <pc:sldMk cId="2617316110" sldId="464"/>
            <ac:picMk id="8" creationId="{31040218-29FA-AFBE-2F3C-86113E24AFC8}"/>
          </ac:picMkLst>
        </pc:picChg>
      </pc:sldChg>
      <pc:sldChg chg="addSp delSp modSp mod">
        <pc:chgData name="Thsaliki, Lakshmi" userId="577e3d31-b201-4c52-9d17-b8763ee68bee" providerId="ADAL" clId="{84FD001D-A972-462A-94E1-8C941989B825}" dt="2023-09-27T11:47:30.425" v="153"/>
        <pc:sldMkLst>
          <pc:docMk/>
          <pc:sldMk cId="2448884375" sldId="465"/>
        </pc:sldMkLst>
        <pc:spChg chg="add mod">
          <ac:chgData name="Thsaliki, Lakshmi" userId="577e3d31-b201-4c52-9d17-b8763ee68bee" providerId="ADAL" clId="{84FD001D-A972-462A-94E1-8C941989B825}" dt="2023-09-27T11:47:30.425" v="153"/>
          <ac:spMkLst>
            <pc:docMk/>
            <pc:sldMk cId="2448884375" sldId="465"/>
            <ac:spMk id="6" creationId="{10A49BC9-9761-F5BB-C361-06A63355320A}"/>
          </ac:spMkLst>
        </pc:spChg>
        <pc:spChg chg="del">
          <ac:chgData name="Thsaliki, Lakshmi" userId="577e3d31-b201-4c52-9d17-b8763ee68bee" providerId="ADAL" clId="{84FD001D-A972-462A-94E1-8C941989B825}" dt="2023-09-27T11:43:48.089" v="115" actId="478"/>
          <ac:spMkLst>
            <pc:docMk/>
            <pc:sldMk cId="2448884375" sldId="465"/>
            <ac:spMk id="7" creationId="{7A13776A-181B-A7D0-3A76-758AD224BAB3}"/>
          </ac:spMkLst>
        </pc:spChg>
      </pc:sldChg>
      <pc:sldChg chg="modSp mod">
        <pc:chgData name="Thsaliki, Lakshmi" userId="577e3d31-b201-4c52-9d17-b8763ee68bee" providerId="ADAL" clId="{84FD001D-A972-462A-94E1-8C941989B825}" dt="2023-09-27T11:46:55.291" v="152" actId="27636"/>
        <pc:sldMkLst>
          <pc:docMk/>
          <pc:sldMk cId="584597775" sldId="466"/>
        </pc:sldMkLst>
        <pc:spChg chg="mod">
          <ac:chgData name="Thsaliki, Lakshmi" userId="577e3d31-b201-4c52-9d17-b8763ee68bee" providerId="ADAL" clId="{84FD001D-A972-462A-94E1-8C941989B825}" dt="2023-09-27T11:43:26.371" v="111" actId="20577"/>
          <ac:spMkLst>
            <pc:docMk/>
            <pc:sldMk cId="584597775" sldId="466"/>
            <ac:spMk id="2" creationId="{AD57A207-C494-DFDF-AC3F-C18388F60AF1}"/>
          </ac:spMkLst>
        </pc:spChg>
        <pc:spChg chg="mod">
          <ac:chgData name="Thsaliki, Lakshmi" userId="577e3d31-b201-4c52-9d17-b8763ee68bee" providerId="ADAL" clId="{84FD001D-A972-462A-94E1-8C941989B825}" dt="2023-09-27T11:46:55.291" v="152" actId="27636"/>
          <ac:spMkLst>
            <pc:docMk/>
            <pc:sldMk cId="584597775" sldId="466"/>
            <ac:spMk id="3" creationId="{9E068FEC-A134-56D6-964D-3B40AD91ABE2}"/>
          </ac:spMkLst>
        </pc:spChg>
      </pc:sldChg>
      <pc:sldChg chg="addSp delSp modSp mod">
        <pc:chgData name="Thsaliki, Lakshmi" userId="577e3d31-b201-4c52-9d17-b8763ee68bee" providerId="ADAL" clId="{84FD001D-A972-462A-94E1-8C941989B825}" dt="2023-09-27T11:54:43.468" v="231" actId="14100"/>
        <pc:sldMkLst>
          <pc:docMk/>
          <pc:sldMk cId="2077791422" sldId="467"/>
        </pc:sldMkLst>
        <pc:spChg chg="del mod">
          <ac:chgData name="Thsaliki, Lakshmi" userId="577e3d31-b201-4c52-9d17-b8763ee68bee" providerId="ADAL" clId="{84FD001D-A972-462A-94E1-8C941989B825}" dt="2023-09-27T11:54:31.287" v="228"/>
          <ac:spMkLst>
            <pc:docMk/>
            <pc:sldMk cId="2077791422" sldId="467"/>
            <ac:spMk id="3" creationId="{4F15A28F-DA19-7305-6B9B-64A351F897E6}"/>
          </ac:spMkLst>
        </pc:spChg>
        <pc:picChg chg="add mod">
          <ac:chgData name="Thsaliki, Lakshmi" userId="577e3d31-b201-4c52-9d17-b8763ee68bee" providerId="ADAL" clId="{84FD001D-A972-462A-94E1-8C941989B825}" dt="2023-09-27T11:54:43.468" v="231" actId="14100"/>
          <ac:picMkLst>
            <pc:docMk/>
            <pc:sldMk cId="2077791422" sldId="467"/>
            <ac:picMk id="6" creationId="{697A0B79-3D3A-EA40-4306-A37A2E37F480}"/>
          </ac:picMkLst>
        </pc:picChg>
        <pc:picChg chg="del">
          <ac:chgData name="Thsaliki, Lakshmi" userId="577e3d31-b201-4c52-9d17-b8763ee68bee" providerId="ADAL" clId="{84FD001D-A972-462A-94E1-8C941989B825}" dt="2023-09-27T11:44:47.678" v="142" actId="478"/>
          <ac:picMkLst>
            <pc:docMk/>
            <pc:sldMk cId="2077791422" sldId="467"/>
            <ac:picMk id="7" creationId="{537CA608-A0DB-306D-EA13-2A0FA3CA94C0}"/>
          </ac:picMkLst>
        </pc:picChg>
      </pc:sldChg>
      <pc:sldChg chg="del">
        <pc:chgData name="Thsaliki, Lakshmi" userId="577e3d31-b201-4c52-9d17-b8763ee68bee" providerId="ADAL" clId="{84FD001D-A972-462A-94E1-8C941989B825}" dt="2023-09-27T11:43:42.806" v="114" actId="47"/>
        <pc:sldMkLst>
          <pc:docMk/>
          <pc:sldMk cId="2912209114" sldId="468"/>
        </pc:sldMkLst>
      </pc:sldChg>
      <pc:sldChg chg="addSp modSp new mod">
        <pc:chgData name="Thsaliki, Lakshmi" userId="577e3d31-b201-4c52-9d17-b8763ee68bee" providerId="ADAL" clId="{84FD001D-A972-462A-94E1-8C941989B825}" dt="2023-09-27T11:50:00.455" v="194" actId="1076"/>
        <pc:sldMkLst>
          <pc:docMk/>
          <pc:sldMk cId="3231149998" sldId="468"/>
        </pc:sldMkLst>
        <pc:spChg chg="mod">
          <ac:chgData name="Thsaliki, Lakshmi" userId="577e3d31-b201-4c52-9d17-b8763ee68bee" providerId="ADAL" clId="{84FD001D-A972-462A-94E1-8C941989B825}" dt="2023-09-27T11:49:28.326" v="187" actId="20577"/>
          <ac:spMkLst>
            <pc:docMk/>
            <pc:sldMk cId="3231149998" sldId="468"/>
            <ac:spMk id="2" creationId="{FC711733-836F-6B4E-D944-6C59B23913BF}"/>
          </ac:spMkLst>
        </pc:spChg>
        <pc:spChg chg="mod">
          <ac:chgData name="Thsaliki, Lakshmi" userId="577e3d31-b201-4c52-9d17-b8763ee68bee" providerId="ADAL" clId="{84FD001D-A972-462A-94E1-8C941989B825}" dt="2023-09-27T11:50:00.455" v="194" actId="1076"/>
          <ac:spMkLst>
            <pc:docMk/>
            <pc:sldMk cId="3231149998" sldId="468"/>
            <ac:spMk id="3" creationId="{51E55A4B-32D8-49A0-BA54-D3E1C217B017}"/>
          </ac:spMkLst>
        </pc:spChg>
        <pc:picChg chg="add mod">
          <ac:chgData name="Thsaliki, Lakshmi" userId="577e3d31-b201-4c52-9d17-b8763ee68bee" providerId="ADAL" clId="{84FD001D-A972-462A-94E1-8C941989B825}" dt="2023-09-27T11:49:53.592" v="193"/>
          <ac:picMkLst>
            <pc:docMk/>
            <pc:sldMk cId="3231149998" sldId="468"/>
            <ac:picMk id="5" creationId="{0A05ACA0-C477-3722-4EDC-7AAB97D077F6}"/>
          </ac:picMkLst>
        </pc:picChg>
      </pc:sldChg>
    </pc:docChg>
  </pc:docChgLst>
  <pc:docChgLst>
    <pc:chgData name="Thsaliki, Lakshmi" userId="577e3d31-b201-4c52-9d17-b8763ee68bee" providerId="ADAL" clId="{68A50968-2C78-4532-AAF9-B3C14E27E192}"/>
    <pc:docChg chg="undo custSel addSld delSld modSld">
      <pc:chgData name="Thsaliki, Lakshmi" userId="577e3d31-b201-4c52-9d17-b8763ee68bee" providerId="ADAL" clId="{68A50968-2C78-4532-AAF9-B3C14E27E192}" dt="2023-09-05T12:56:25.599" v="415" actId="1076"/>
      <pc:docMkLst>
        <pc:docMk/>
      </pc:docMkLst>
      <pc:sldChg chg="modSp mod">
        <pc:chgData name="Thsaliki, Lakshmi" userId="577e3d31-b201-4c52-9d17-b8763ee68bee" providerId="ADAL" clId="{68A50968-2C78-4532-AAF9-B3C14E27E192}" dt="2023-09-05T12:42:08.067" v="5" actId="20577"/>
        <pc:sldMkLst>
          <pc:docMk/>
          <pc:sldMk cId="3007177361" sldId="290"/>
        </pc:sldMkLst>
        <pc:spChg chg="mod">
          <ac:chgData name="Thsaliki, Lakshmi" userId="577e3d31-b201-4c52-9d17-b8763ee68bee" providerId="ADAL" clId="{68A50968-2C78-4532-AAF9-B3C14E27E192}" dt="2023-09-05T12:42:08.067" v="5" actId="20577"/>
          <ac:spMkLst>
            <pc:docMk/>
            <pc:sldMk cId="3007177361" sldId="290"/>
            <ac:spMk id="9" creationId="{7B93B23D-FA01-4077-90B1-6A4A905D6211}"/>
          </ac:spMkLst>
        </pc:spChg>
      </pc:sldChg>
      <pc:sldChg chg="modSp">
        <pc:chgData name="Thsaliki, Lakshmi" userId="577e3d31-b201-4c52-9d17-b8763ee68bee" providerId="ADAL" clId="{68A50968-2C78-4532-AAF9-B3C14E27E192}" dt="2023-09-05T12:43:25.929" v="32" actId="20577"/>
        <pc:sldMkLst>
          <pc:docMk/>
          <pc:sldMk cId="3639643356" sldId="293"/>
        </pc:sldMkLst>
        <pc:graphicFrameChg chg="mod">
          <ac:chgData name="Thsaliki, Lakshmi" userId="577e3d31-b201-4c52-9d17-b8763ee68bee" providerId="ADAL" clId="{68A50968-2C78-4532-AAF9-B3C14E27E192}" dt="2023-09-05T12:43:25.929" v="32" actId="20577"/>
          <ac:graphicFrameMkLst>
            <pc:docMk/>
            <pc:sldMk cId="3639643356" sldId="293"/>
            <ac:graphicFrameMk id="32" creationId="{B72EF0E6-12DA-4C16-99B8-9B9BA31AA70B}"/>
          </ac:graphicFrameMkLst>
        </pc:graphicFrameChg>
      </pc:sldChg>
      <pc:sldChg chg="modSp mod">
        <pc:chgData name="Thsaliki, Lakshmi" userId="577e3d31-b201-4c52-9d17-b8763ee68bee" providerId="ADAL" clId="{68A50968-2C78-4532-AAF9-B3C14E27E192}" dt="2023-09-05T12:45:17.731" v="205" actId="20577"/>
        <pc:sldMkLst>
          <pc:docMk/>
          <pc:sldMk cId="1026637776" sldId="414"/>
        </pc:sldMkLst>
        <pc:spChg chg="mod">
          <ac:chgData name="Thsaliki, Lakshmi" userId="577e3d31-b201-4c52-9d17-b8763ee68bee" providerId="ADAL" clId="{68A50968-2C78-4532-AAF9-B3C14E27E192}" dt="2023-09-05T12:45:17.731" v="205" actId="20577"/>
          <ac:spMkLst>
            <pc:docMk/>
            <pc:sldMk cId="1026637776" sldId="414"/>
            <ac:spMk id="3" creationId="{D7E9FB83-D37F-5D28-56CC-CA98167AD6FD}"/>
          </ac:spMkLst>
        </pc:spChg>
      </pc:sldChg>
      <pc:sldChg chg="del">
        <pc:chgData name="Thsaliki, Lakshmi" userId="577e3d31-b201-4c52-9d17-b8763ee68bee" providerId="ADAL" clId="{68A50968-2C78-4532-AAF9-B3C14E27E192}" dt="2023-09-05T12:55:20.991" v="398" actId="2696"/>
        <pc:sldMkLst>
          <pc:docMk/>
          <pc:sldMk cId="874845897" sldId="456"/>
        </pc:sldMkLst>
      </pc:sldChg>
      <pc:sldChg chg="addSp delSp modSp mod">
        <pc:chgData name="Thsaliki, Lakshmi" userId="577e3d31-b201-4c52-9d17-b8763ee68bee" providerId="ADAL" clId="{68A50968-2C78-4532-AAF9-B3C14E27E192}" dt="2023-09-05T12:55:12.409" v="397"/>
        <pc:sldMkLst>
          <pc:docMk/>
          <pc:sldMk cId="249608226" sldId="457"/>
        </pc:sldMkLst>
        <pc:spChg chg="mod">
          <ac:chgData name="Thsaliki, Lakshmi" userId="577e3d31-b201-4c52-9d17-b8763ee68bee" providerId="ADAL" clId="{68A50968-2C78-4532-AAF9-B3C14E27E192}" dt="2023-09-05T12:55:03.676" v="396" actId="5793"/>
          <ac:spMkLst>
            <pc:docMk/>
            <pc:sldMk cId="249608226" sldId="457"/>
            <ac:spMk id="3" creationId="{99FAC91A-2E80-1BED-D77C-D678A7212E3E}"/>
          </ac:spMkLst>
        </pc:spChg>
        <pc:spChg chg="del">
          <ac:chgData name="Thsaliki, Lakshmi" userId="577e3d31-b201-4c52-9d17-b8763ee68bee" providerId="ADAL" clId="{68A50968-2C78-4532-AAF9-B3C14E27E192}" dt="2023-09-05T12:54:24.571" v="389" actId="478"/>
          <ac:spMkLst>
            <pc:docMk/>
            <pc:sldMk cId="249608226" sldId="457"/>
            <ac:spMk id="6" creationId="{3B3FF127-2C09-F882-D6C0-1798CA5729B0}"/>
          </ac:spMkLst>
        </pc:spChg>
        <pc:spChg chg="add mod">
          <ac:chgData name="Thsaliki, Lakshmi" userId="577e3d31-b201-4c52-9d17-b8763ee68bee" providerId="ADAL" clId="{68A50968-2C78-4532-AAF9-B3C14E27E192}" dt="2023-09-05T12:55:12.409" v="397"/>
          <ac:spMkLst>
            <pc:docMk/>
            <pc:sldMk cId="249608226" sldId="457"/>
            <ac:spMk id="7" creationId="{42A57486-9D32-54C6-2F4C-5655CE8A5184}"/>
          </ac:spMkLst>
        </pc:spChg>
      </pc:sldChg>
      <pc:sldChg chg="addSp delSp modSp mod">
        <pc:chgData name="Thsaliki, Lakshmi" userId="577e3d31-b201-4c52-9d17-b8763ee68bee" providerId="ADAL" clId="{68A50968-2C78-4532-AAF9-B3C14E27E192}" dt="2023-09-05T12:54:14.858" v="388" actId="14100"/>
        <pc:sldMkLst>
          <pc:docMk/>
          <pc:sldMk cId="121111362" sldId="458"/>
        </pc:sldMkLst>
        <pc:spChg chg="add del mod">
          <ac:chgData name="Thsaliki, Lakshmi" userId="577e3d31-b201-4c52-9d17-b8763ee68bee" providerId="ADAL" clId="{68A50968-2C78-4532-AAF9-B3C14E27E192}" dt="2023-09-05T12:53:59.874" v="383" actId="478"/>
          <ac:spMkLst>
            <pc:docMk/>
            <pc:sldMk cId="121111362" sldId="458"/>
            <ac:spMk id="7" creationId="{FF3C508B-844B-1E6F-7311-E29092762EB5}"/>
          </ac:spMkLst>
        </pc:spChg>
        <pc:picChg chg="del">
          <ac:chgData name="Thsaliki, Lakshmi" userId="577e3d31-b201-4c52-9d17-b8763ee68bee" providerId="ADAL" clId="{68A50968-2C78-4532-AAF9-B3C14E27E192}" dt="2023-09-05T12:53:55.352" v="381" actId="478"/>
          <ac:picMkLst>
            <pc:docMk/>
            <pc:sldMk cId="121111362" sldId="458"/>
            <ac:picMk id="6" creationId="{FDC6FE59-9CCB-210E-AF23-1247C2474183}"/>
          </ac:picMkLst>
        </pc:picChg>
        <pc:picChg chg="add mod">
          <ac:chgData name="Thsaliki, Lakshmi" userId="577e3d31-b201-4c52-9d17-b8763ee68bee" providerId="ADAL" clId="{68A50968-2C78-4532-AAF9-B3C14E27E192}" dt="2023-09-05T12:54:14.858" v="388" actId="14100"/>
          <ac:picMkLst>
            <pc:docMk/>
            <pc:sldMk cId="121111362" sldId="458"/>
            <ac:picMk id="8" creationId="{094593F7-EE07-1032-638A-897657F098A5}"/>
          </ac:picMkLst>
        </pc:picChg>
      </pc:sldChg>
      <pc:sldChg chg="modSp mod">
        <pc:chgData name="Thsaliki, Lakshmi" userId="577e3d31-b201-4c52-9d17-b8763ee68bee" providerId="ADAL" clId="{68A50968-2C78-4532-AAF9-B3C14E27E192}" dt="2023-09-05T12:53:51.741" v="380" actId="20577"/>
        <pc:sldMkLst>
          <pc:docMk/>
          <pc:sldMk cId="199221417" sldId="459"/>
        </pc:sldMkLst>
        <pc:spChg chg="mod">
          <ac:chgData name="Thsaliki, Lakshmi" userId="577e3d31-b201-4c52-9d17-b8763ee68bee" providerId="ADAL" clId="{68A50968-2C78-4532-AAF9-B3C14E27E192}" dt="2023-09-05T12:53:51.741" v="380" actId="20577"/>
          <ac:spMkLst>
            <pc:docMk/>
            <pc:sldMk cId="199221417" sldId="459"/>
            <ac:spMk id="6" creationId="{1417121B-63DF-5DB2-6349-1341565AFBA3}"/>
          </ac:spMkLst>
        </pc:spChg>
      </pc:sldChg>
      <pc:sldChg chg="modSp mod">
        <pc:chgData name="Thsaliki, Lakshmi" userId="577e3d31-b201-4c52-9d17-b8763ee68bee" providerId="ADAL" clId="{68A50968-2C78-4532-AAF9-B3C14E27E192}" dt="2023-09-05T12:53:21.611" v="345" actId="20577"/>
        <pc:sldMkLst>
          <pc:docMk/>
          <pc:sldMk cId="2476960515" sldId="460"/>
        </pc:sldMkLst>
        <pc:spChg chg="mod">
          <ac:chgData name="Thsaliki, Lakshmi" userId="577e3d31-b201-4c52-9d17-b8763ee68bee" providerId="ADAL" clId="{68A50968-2C78-4532-AAF9-B3C14E27E192}" dt="2023-09-05T12:52:34.174" v="339" actId="20577"/>
          <ac:spMkLst>
            <pc:docMk/>
            <pc:sldMk cId="2476960515" sldId="460"/>
            <ac:spMk id="2" creationId="{23DC75DA-2175-7ED8-C386-9245440498F5}"/>
          </ac:spMkLst>
        </pc:spChg>
        <pc:spChg chg="mod">
          <ac:chgData name="Thsaliki, Lakshmi" userId="577e3d31-b201-4c52-9d17-b8763ee68bee" providerId="ADAL" clId="{68A50968-2C78-4532-AAF9-B3C14E27E192}" dt="2023-09-05T12:53:21.611" v="345" actId="20577"/>
          <ac:spMkLst>
            <pc:docMk/>
            <pc:sldMk cId="2476960515" sldId="460"/>
            <ac:spMk id="3" creationId="{B1F93191-1D58-BFB4-E971-E30C54A1FF1F}"/>
          </ac:spMkLst>
        </pc:spChg>
      </pc:sldChg>
      <pc:sldChg chg="del">
        <pc:chgData name="Thsaliki, Lakshmi" userId="577e3d31-b201-4c52-9d17-b8763ee68bee" providerId="ADAL" clId="{68A50968-2C78-4532-AAF9-B3C14E27E192}" dt="2023-09-05T12:52:28.771" v="328" actId="2696"/>
        <pc:sldMkLst>
          <pc:docMk/>
          <pc:sldMk cId="609641441" sldId="461"/>
        </pc:sldMkLst>
      </pc:sldChg>
      <pc:sldChg chg="addSp delSp modSp mod">
        <pc:chgData name="Thsaliki, Lakshmi" userId="577e3d31-b201-4c52-9d17-b8763ee68bee" providerId="ADAL" clId="{68A50968-2C78-4532-AAF9-B3C14E27E192}" dt="2023-09-05T12:52:08.958" v="327" actId="14100"/>
        <pc:sldMkLst>
          <pc:docMk/>
          <pc:sldMk cId="1257299552" sldId="462"/>
        </pc:sldMkLst>
        <pc:spChg chg="mod">
          <ac:chgData name="Thsaliki, Lakshmi" userId="577e3d31-b201-4c52-9d17-b8763ee68bee" providerId="ADAL" clId="{68A50968-2C78-4532-AAF9-B3C14E27E192}" dt="2023-09-05T12:51:59.027" v="324" actId="20577"/>
          <ac:spMkLst>
            <pc:docMk/>
            <pc:sldMk cId="1257299552" sldId="462"/>
            <ac:spMk id="2" creationId="{631AF48C-CC27-3C5F-F44F-EB844ED1383B}"/>
          </ac:spMkLst>
        </pc:spChg>
        <pc:spChg chg="add del mod">
          <ac:chgData name="Thsaliki, Lakshmi" userId="577e3d31-b201-4c52-9d17-b8763ee68bee" providerId="ADAL" clId="{68A50968-2C78-4532-AAF9-B3C14E27E192}" dt="2023-09-05T12:52:01.961" v="325" actId="478"/>
          <ac:spMkLst>
            <pc:docMk/>
            <pc:sldMk cId="1257299552" sldId="462"/>
            <ac:spMk id="7" creationId="{1BDD0048-2F99-E579-62D7-2E84BFDCB6A3}"/>
          </ac:spMkLst>
        </pc:spChg>
        <pc:picChg chg="del">
          <ac:chgData name="Thsaliki, Lakshmi" userId="577e3d31-b201-4c52-9d17-b8763ee68bee" providerId="ADAL" clId="{68A50968-2C78-4532-AAF9-B3C14E27E192}" dt="2023-09-05T12:51:39.956" v="311" actId="478"/>
          <ac:picMkLst>
            <pc:docMk/>
            <pc:sldMk cId="1257299552" sldId="462"/>
            <ac:picMk id="6" creationId="{E3605A83-08EC-5FA6-990B-44240F1B509A}"/>
          </ac:picMkLst>
        </pc:picChg>
        <pc:picChg chg="add mod">
          <ac:chgData name="Thsaliki, Lakshmi" userId="577e3d31-b201-4c52-9d17-b8763ee68bee" providerId="ADAL" clId="{68A50968-2C78-4532-AAF9-B3C14E27E192}" dt="2023-09-05T12:52:08.958" v="327" actId="14100"/>
          <ac:picMkLst>
            <pc:docMk/>
            <pc:sldMk cId="1257299552" sldId="462"/>
            <ac:picMk id="8" creationId="{C5675669-A5E6-0B24-362A-D20F3B3A555F}"/>
          </ac:picMkLst>
        </pc:picChg>
      </pc:sldChg>
      <pc:sldChg chg="addSp delSp modSp mod">
        <pc:chgData name="Thsaliki, Lakshmi" userId="577e3d31-b201-4c52-9d17-b8763ee68bee" providerId="ADAL" clId="{68A50968-2C78-4532-AAF9-B3C14E27E192}" dt="2023-09-05T12:51:17.854" v="310"/>
        <pc:sldMkLst>
          <pc:docMk/>
          <pc:sldMk cId="3785200122" sldId="463"/>
        </pc:sldMkLst>
        <pc:spChg chg="mod">
          <ac:chgData name="Thsaliki, Lakshmi" userId="577e3d31-b201-4c52-9d17-b8763ee68bee" providerId="ADAL" clId="{68A50968-2C78-4532-AAF9-B3C14E27E192}" dt="2023-09-05T12:51:08.253" v="308" actId="20577"/>
          <ac:spMkLst>
            <pc:docMk/>
            <pc:sldMk cId="3785200122" sldId="463"/>
            <ac:spMk id="3" creationId="{3A06B43A-3226-DDD8-05D1-6C8F3CDA19DB}"/>
          </ac:spMkLst>
        </pc:spChg>
        <pc:spChg chg="add mod">
          <ac:chgData name="Thsaliki, Lakshmi" userId="577e3d31-b201-4c52-9d17-b8763ee68bee" providerId="ADAL" clId="{68A50968-2C78-4532-AAF9-B3C14E27E192}" dt="2023-09-05T12:51:17.854" v="310"/>
          <ac:spMkLst>
            <pc:docMk/>
            <pc:sldMk cId="3785200122" sldId="463"/>
            <ac:spMk id="7" creationId="{690CE10E-929E-632B-F782-298F0CEB0D3B}"/>
          </ac:spMkLst>
        </pc:spChg>
        <pc:picChg chg="del">
          <ac:chgData name="Thsaliki, Lakshmi" userId="577e3d31-b201-4c52-9d17-b8763ee68bee" providerId="ADAL" clId="{68A50968-2C78-4532-AAF9-B3C14E27E192}" dt="2023-09-05T12:51:09.806" v="309" actId="478"/>
          <ac:picMkLst>
            <pc:docMk/>
            <pc:sldMk cId="3785200122" sldId="463"/>
            <ac:picMk id="6" creationId="{305E5AA5-B9BD-E3FF-CAD8-3265A6DF73F1}"/>
          </ac:picMkLst>
        </pc:picChg>
      </pc:sldChg>
      <pc:sldChg chg="addSp delSp modSp mod">
        <pc:chgData name="Thsaliki, Lakshmi" userId="577e3d31-b201-4c52-9d17-b8763ee68bee" providerId="ADAL" clId="{68A50968-2C78-4532-AAF9-B3C14E27E192}" dt="2023-09-05T12:50:40.355" v="305" actId="14100"/>
        <pc:sldMkLst>
          <pc:docMk/>
          <pc:sldMk cId="2617316110" sldId="464"/>
        </pc:sldMkLst>
        <pc:spChg chg="add del mod">
          <ac:chgData name="Thsaliki, Lakshmi" userId="577e3d31-b201-4c52-9d17-b8763ee68bee" providerId="ADAL" clId="{68A50968-2C78-4532-AAF9-B3C14E27E192}" dt="2023-09-05T12:50:30.495" v="302" actId="478"/>
          <ac:spMkLst>
            <pc:docMk/>
            <pc:sldMk cId="2617316110" sldId="464"/>
            <ac:spMk id="6" creationId="{99B5BEDC-00CE-0581-67AE-2C2D958B316F}"/>
          </ac:spMkLst>
        </pc:spChg>
        <pc:picChg chg="del">
          <ac:chgData name="Thsaliki, Lakshmi" userId="577e3d31-b201-4c52-9d17-b8763ee68bee" providerId="ADAL" clId="{68A50968-2C78-4532-AAF9-B3C14E27E192}" dt="2023-09-05T12:50:26.815" v="301" actId="478"/>
          <ac:picMkLst>
            <pc:docMk/>
            <pc:sldMk cId="2617316110" sldId="464"/>
            <ac:picMk id="7" creationId="{ED31339A-7A3D-79BB-9F03-C81E97E48901}"/>
          </ac:picMkLst>
        </pc:picChg>
        <pc:picChg chg="add mod">
          <ac:chgData name="Thsaliki, Lakshmi" userId="577e3d31-b201-4c52-9d17-b8763ee68bee" providerId="ADAL" clId="{68A50968-2C78-4532-AAF9-B3C14E27E192}" dt="2023-09-05T12:50:40.355" v="305" actId="14100"/>
          <ac:picMkLst>
            <pc:docMk/>
            <pc:sldMk cId="2617316110" sldId="464"/>
            <ac:picMk id="8" creationId="{31040218-29FA-AFBE-2F3C-86113E24AFC8}"/>
          </ac:picMkLst>
        </pc:picChg>
      </pc:sldChg>
      <pc:sldChg chg="delSp modSp mod">
        <pc:chgData name="Thsaliki, Lakshmi" userId="577e3d31-b201-4c52-9d17-b8763ee68bee" providerId="ADAL" clId="{68A50968-2C78-4532-AAF9-B3C14E27E192}" dt="2023-09-05T12:50:22.495" v="300" actId="1076"/>
        <pc:sldMkLst>
          <pc:docMk/>
          <pc:sldMk cId="2448884375" sldId="465"/>
        </pc:sldMkLst>
        <pc:spChg chg="mod">
          <ac:chgData name="Thsaliki, Lakshmi" userId="577e3d31-b201-4c52-9d17-b8763ee68bee" providerId="ADAL" clId="{68A50968-2C78-4532-AAF9-B3C14E27E192}" dt="2023-09-05T12:50:16.772" v="299" actId="20577"/>
          <ac:spMkLst>
            <pc:docMk/>
            <pc:sldMk cId="2448884375" sldId="465"/>
            <ac:spMk id="3" creationId="{9067C9A3-8413-58F1-FD3B-1E9833A36B8F}"/>
          </ac:spMkLst>
        </pc:spChg>
        <pc:spChg chg="del">
          <ac:chgData name="Thsaliki, Lakshmi" userId="577e3d31-b201-4c52-9d17-b8763ee68bee" providerId="ADAL" clId="{68A50968-2C78-4532-AAF9-B3C14E27E192}" dt="2023-09-05T12:49:48.710" v="247" actId="478"/>
          <ac:spMkLst>
            <pc:docMk/>
            <pc:sldMk cId="2448884375" sldId="465"/>
            <ac:spMk id="6" creationId="{A59F0A98-22E2-DD92-DCC0-25FFFFC24B50}"/>
          </ac:spMkLst>
        </pc:spChg>
        <pc:spChg chg="mod">
          <ac:chgData name="Thsaliki, Lakshmi" userId="577e3d31-b201-4c52-9d17-b8763ee68bee" providerId="ADAL" clId="{68A50968-2C78-4532-AAF9-B3C14E27E192}" dt="2023-09-05T12:50:22.495" v="300" actId="1076"/>
          <ac:spMkLst>
            <pc:docMk/>
            <pc:sldMk cId="2448884375" sldId="465"/>
            <ac:spMk id="7" creationId="{7A13776A-181B-A7D0-3A76-758AD224BAB3}"/>
          </ac:spMkLst>
        </pc:spChg>
      </pc:sldChg>
      <pc:sldChg chg="modSp mod">
        <pc:chgData name="Thsaliki, Lakshmi" userId="577e3d31-b201-4c52-9d17-b8763ee68bee" providerId="ADAL" clId="{68A50968-2C78-4532-AAF9-B3C14E27E192}" dt="2023-09-05T12:48:21.292" v="229" actId="1076"/>
        <pc:sldMkLst>
          <pc:docMk/>
          <pc:sldMk cId="584597775" sldId="466"/>
        </pc:sldMkLst>
        <pc:spChg chg="mod">
          <ac:chgData name="Thsaliki, Lakshmi" userId="577e3d31-b201-4c52-9d17-b8763ee68bee" providerId="ADAL" clId="{68A50968-2C78-4532-AAF9-B3C14E27E192}" dt="2023-09-05T12:45:33.173" v="221" actId="20577"/>
          <ac:spMkLst>
            <pc:docMk/>
            <pc:sldMk cId="584597775" sldId="466"/>
            <ac:spMk id="2" creationId="{AD57A207-C494-DFDF-AC3F-C18388F60AF1}"/>
          </ac:spMkLst>
        </pc:spChg>
        <pc:spChg chg="mod">
          <ac:chgData name="Thsaliki, Lakshmi" userId="577e3d31-b201-4c52-9d17-b8763ee68bee" providerId="ADAL" clId="{68A50968-2C78-4532-AAF9-B3C14E27E192}" dt="2023-09-05T12:48:21.292" v="229" actId="1076"/>
          <ac:spMkLst>
            <pc:docMk/>
            <pc:sldMk cId="584597775" sldId="466"/>
            <ac:spMk id="3" creationId="{9E068FEC-A134-56D6-964D-3B40AD91ABE2}"/>
          </ac:spMkLst>
        </pc:spChg>
      </pc:sldChg>
      <pc:sldChg chg="addSp delSp modSp mod">
        <pc:chgData name="Thsaliki, Lakshmi" userId="577e3d31-b201-4c52-9d17-b8763ee68bee" providerId="ADAL" clId="{68A50968-2C78-4532-AAF9-B3C14E27E192}" dt="2023-09-05T12:56:25.599" v="415" actId="1076"/>
        <pc:sldMkLst>
          <pc:docMk/>
          <pc:sldMk cId="2077791422" sldId="467"/>
        </pc:sldMkLst>
        <pc:spChg chg="mod">
          <ac:chgData name="Thsaliki, Lakshmi" userId="577e3d31-b201-4c52-9d17-b8763ee68bee" providerId="ADAL" clId="{68A50968-2C78-4532-AAF9-B3C14E27E192}" dt="2023-09-05T12:55:51.151" v="407" actId="14100"/>
          <ac:spMkLst>
            <pc:docMk/>
            <pc:sldMk cId="2077791422" sldId="467"/>
            <ac:spMk id="3" creationId="{4F15A28F-DA19-7305-6B9B-64A351F897E6}"/>
          </ac:spMkLst>
        </pc:spChg>
        <pc:picChg chg="del">
          <ac:chgData name="Thsaliki, Lakshmi" userId="577e3d31-b201-4c52-9d17-b8763ee68bee" providerId="ADAL" clId="{68A50968-2C78-4532-AAF9-B3C14E27E192}" dt="2023-09-05T12:55:23.615" v="399" actId="478"/>
          <ac:picMkLst>
            <pc:docMk/>
            <pc:sldMk cId="2077791422" sldId="467"/>
            <ac:picMk id="6" creationId="{459EE176-1363-3804-C959-665CE23EE740}"/>
          </ac:picMkLst>
        </pc:picChg>
        <pc:picChg chg="add mod">
          <ac:chgData name="Thsaliki, Lakshmi" userId="577e3d31-b201-4c52-9d17-b8763ee68bee" providerId="ADAL" clId="{68A50968-2C78-4532-AAF9-B3C14E27E192}" dt="2023-09-05T12:56:25.599" v="415" actId="1076"/>
          <ac:picMkLst>
            <pc:docMk/>
            <pc:sldMk cId="2077791422" sldId="467"/>
            <ac:picMk id="7" creationId="{537CA608-A0DB-306D-EA13-2A0FA3CA94C0}"/>
          </ac:picMkLst>
        </pc:picChg>
      </pc:sldChg>
      <pc:sldChg chg="addSp delSp modSp new mod">
        <pc:chgData name="Thsaliki, Lakshmi" userId="577e3d31-b201-4c52-9d17-b8763ee68bee" providerId="ADAL" clId="{68A50968-2C78-4532-AAF9-B3C14E27E192}" dt="2023-09-05T12:49:20.469" v="246" actId="27636"/>
        <pc:sldMkLst>
          <pc:docMk/>
          <pc:sldMk cId="2912209114" sldId="468"/>
        </pc:sldMkLst>
        <pc:spChg chg="mod">
          <ac:chgData name="Thsaliki, Lakshmi" userId="577e3d31-b201-4c52-9d17-b8763ee68bee" providerId="ADAL" clId="{68A50968-2C78-4532-AAF9-B3C14E27E192}" dt="2023-09-05T12:49:06.835" v="243" actId="20577"/>
          <ac:spMkLst>
            <pc:docMk/>
            <pc:sldMk cId="2912209114" sldId="468"/>
            <ac:spMk id="2" creationId="{DBC76E41-2C50-C546-220A-4049B7ACBFC1}"/>
          </ac:spMkLst>
        </pc:spChg>
        <pc:spChg chg="mod">
          <ac:chgData name="Thsaliki, Lakshmi" userId="577e3d31-b201-4c52-9d17-b8763ee68bee" providerId="ADAL" clId="{68A50968-2C78-4532-AAF9-B3C14E27E192}" dt="2023-09-05T12:49:20.469" v="246" actId="27636"/>
          <ac:spMkLst>
            <pc:docMk/>
            <pc:sldMk cId="2912209114" sldId="468"/>
            <ac:spMk id="3" creationId="{B73068EB-19B5-19E1-B603-FE92C1D99CFD}"/>
          </ac:spMkLst>
        </pc:spChg>
        <pc:spChg chg="add del">
          <ac:chgData name="Thsaliki, Lakshmi" userId="577e3d31-b201-4c52-9d17-b8763ee68bee" providerId="ADAL" clId="{68A50968-2C78-4532-AAF9-B3C14E27E192}" dt="2023-09-05T12:48:58.303" v="233" actId="22"/>
          <ac:spMkLst>
            <pc:docMk/>
            <pc:sldMk cId="2912209114" sldId="468"/>
            <ac:spMk id="7" creationId="{9E7950F4-09A7-BB5A-3AF6-23E2EAD38F26}"/>
          </ac:spMkLst>
        </pc:spChg>
        <pc:picChg chg="add mod">
          <ac:chgData name="Thsaliki, Lakshmi" userId="577e3d31-b201-4c52-9d17-b8763ee68bee" providerId="ADAL" clId="{68A50968-2C78-4532-AAF9-B3C14E27E192}" dt="2023-09-05T12:48:35.972" v="231"/>
          <ac:picMkLst>
            <pc:docMk/>
            <pc:sldMk cId="2912209114" sldId="468"/>
            <ac:picMk id="5" creationId="{CF0A277E-E98C-CE62-928D-76B5907BB9B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8F64C-60F4-4E08-8F10-1497C419FA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F35D72F-C8F4-48E1-B3CE-61163D7C5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rgi</a:t>
          </a:r>
          <a:r>
            <a:rPr lang="en-US" dirty="0"/>
            <a:t> (resistance gene identifier) </a:t>
          </a:r>
        </a:p>
      </dgm:t>
    </dgm:pt>
    <dgm:pt modelId="{9C34E4DE-6026-491B-B30E-F9C672BFB66A}" type="parTrans" cxnId="{2D7DC14E-5575-4BB3-813B-FB7544E9BF72}">
      <dgm:prSet/>
      <dgm:spPr/>
      <dgm:t>
        <a:bodyPr/>
        <a:lstStyle/>
        <a:p>
          <a:endParaRPr lang="en-US"/>
        </a:p>
      </dgm:t>
    </dgm:pt>
    <dgm:pt modelId="{6704A49E-0831-4F42-88BA-9D35B7D152C1}" type="sibTrans" cxnId="{2D7DC14E-5575-4BB3-813B-FB7544E9BF72}">
      <dgm:prSet/>
      <dgm:spPr/>
      <dgm:t>
        <a:bodyPr/>
        <a:lstStyle/>
        <a:p>
          <a:endParaRPr lang="en-US"/>
        </a:p>
      </dgm:t>
    </dgm:pt>
    <dgm:pt modelId="{6FF58CA1-05E2-4827-84FC-77B4DE2EE8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Questions </a:t>
          </a:r>
        </a:p>
      </dgm:t>
    </dgm:pt>
    <dgm:pt modelId="{AA0DA103-8D16-426A-B3CE-45CEF1D4A1C8}" type="parTrans" cxnId="{CEC7B615-5B86-4BDD-A19D-DEBDBB18D4B5}">
      <dgm:prSet/>
      <dgm:spPr/>
      <dgm:t>
        <a:bodyPr/>
        <a:lstStyle/>
        <a:p>
          <a:endParaRPr lang="en-US"/>
        </a:p>
      </dgm:t>
    </dgm:pt>
    <dgm:pt modelId="{89AD6F23-67ED-436F-9508-D502CFCD18AC}" type="sibTrans" cxnId="{CEC7B615-5B86-4BDD-A19D-DEBDBB18D4B5}">
      <dgm:prSet/>
      <dgm:spPr/>
      <dgm:t>
        <a:bodyPr/>
        <a:lstStyle/>
        <a:p>
          <a:endParaRPr lang="en-US"/>
        </a:p>
      </dgm:t>
    </dgm:pt>
    <dgm:pt modelId="{63081842-3B27-485A-B88E-A64DE7CDD5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Seqsero2</a:t>
          </a:r>
        </a:p>
      </dgm:t>
    </dgm:pt>
    <dgm:pt modelId="{7381788C-28AA-4AE0-BF73-4710CFEE59E8}" type="parTrans" cxnId="{160558BA-7823-4889-A4B0-70039E02512A}">
      <dgm:prSet/>
      <dgm:spPr/>
      <dgm:t>
        <a:bodyPr/>
        <a:lstStyle/>
        <a:p>
          <a:endParaRPr lang="en-US"/>
        </a:p>
      </dgm:t>
    </dgm:pt>
    <dgm:pt modelId="{A33EED73-67A5-46E2-BDD0-4F3917E5742B}" type="sibTrans" cxnId="{160558BA-7823-4889-A4B0-70039E02512A}">
      <dgm:prSet/>
      <dgm:spPr/>
      <dgm:t>
        <a:bodyPr/>
        <a:lstStyle/>
        <a:p>
          <a:endParaRPr lang="en-US"/>
        </a:p>
      </dgm:t>
    </dgm:pt>
    <dgm:pt modelId="{6E4B6842-8211-4752-A300-583ED802E3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Agenda</a:t>
          </a:r>
        </a:p>
      </dgm:t>
    </dgm:pt>
    <dgm:pt modelId="{6DFF71A7-A2B7-49EA-8F5B-9B37ECCA7954}" type="parTrans" cxnId="{77BF6D61-5D88-4D8F-AA7D-22221CA9E83C}">
      <dgm:prSet/>
      <dgm:spPr/>
      <dgm:t>
        <a:bodyPr/>
        <a:lstStyle/>
        <a:p>
          <a:endParaRPr lang="en-US"/>
        </a:p>
      </dgm:t>
    </dgm:pt>
    <dgm:pt modelId="{96491BF9-AFF8-4028-A220-B15EA8C10DBF}" type="sibTrans" cxnId="{77BF6D61-5D88-4D8F-AA7D-22221CA9E83C}">
      <dgm:prSet/>
      <dgm:spPr/>
      <dgm:t>
        <a:bodyPr/>
        <a:lstStyle/>
        <a:p>
          <a:endParaRPr lang="en-US"/>
        </a:p>
      </dgm:t>
    </dgm:pt>
    <dgm:pt modelId="{5DAED958-DEDC-4CAE-894C-428A857F72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Updates</a:t>
          </a:r>
        </a:p>
      </dgm:t>
    </dgm:pt>
    <dgm:pt modelId="{8157D9B3-B18E-4236-84D8-77943C7D07BF}" type="parTrans" cxnId="{3F0A3E82-048B-4D3D-B032-30EB6DE7515B}">
      <dgm:prSet/>
      <dgm:spPr/>
    </dgm:pt>
    <dgm:pt modelId="{CDC25C1D-DE38-45E9-9C62-583F5C74898E}" type="sibTrans" cxnId="{3F0A3E82-048B-4D3D-B032-30EB6DE7515B}">
      <dgm:prSet/>
      <dgm:spPr/>
    </dgm:pt>
    <dgm:pt modelId="{B9754C79-3813-4CB2-BE8D-70EAEDE71DAB}" type="pres">
      <dgm:prSet presAssocID="{65E8F64C-60F4-4E08-8F10-1497C419FA5A}" presName="root" presStyleCnt="0">
        <dgm:presLayoutVars>
          <dgm:dir/>
          <dgm:resizeHandles val="exact"/>
        </dgm:presLayoutVars>
      </dgm:prSet>
      <dgm:spPr/>
    </dgm:pt>
    <dgm:pt modelId="{3525C6EE-EA18-4D39-897B-196900D9FCA9}" type="pres">
      <dgm:prSet presAssocID="{6E4B6842-8211-4752-A300-583ED802E3E3}" presName="compNode" presStyleCnt="0"/>
      <dgm:spPr/>
    </dgm:pt>
    <dgm:pt modelId="{CFC16434-FA0A-4425-B680-1B7750BDEE7A}" type="pres">
      <dgm:prSet presAssocID="{6E4B6842-8211-4752-A300-583ED802E3E3}" presName="bgRect" presStyleLbl="bgShp" presStyleIdx="0" presStyleCnt="5"/>
      <dgm:spPr/>
    </dgm:pt>
    <dgm:pt modelId="{645B7A88-09F5-4712-A627-19B48E9513AD}" type="pres">
      <dgm:prSet presAssocID="{6E4B6842-8211-4752-A300-583ED802E3E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 with solid fill"/>
        </a:ext>
      </dgm:extLst>
    </dgm:pt>
    <dgm:pt modelId="{E5B489D8-DF80-440F-A4D4-9390BADDDEE5}" type="pres">
      <dgm:prSet presAssocID="{6E4B6842-8211-4752-A300-583ED802E3E3}" presName="spaceRect" presStyleCnt="0"/>
      <dgm:spPr/>
    </dgm:pt>
    <dgm:pt modelId="{A9366C31-AE83-4C84-960A-045C2A5FF946}" type="pres">
      <dgm:prSet presAssocID="{6E4B6842-8211-4752-A300-583ED802E3E3}" presName="parTx" presStyleLbl="revTx" presStyleIdx="0" presStyleCnt="5">
        <dgm:presLayoutVars>
          <dgm:chMax val="0"/>
          <dgm:chPref val="0"/>
        </dgm:presLayoutVars>
      </dgm:prSet>
      <dgm:spPr/>
    </dgm:pt>
    <dgm:pt modelId="{84014BEC-26D7-482D-BC12-4C7E7AAE6DC4}" type="pres">
      <dgm:prSet presAssocID="{96491BF9-AFF8-4028-A220-B15EA8C10DBF}" presName="sibTrans" presStyleCnt="0"/>
      <dgm:spPr/>
    </dgm:pt>
    <dgm:pt modelId="{2624D0ED-41F6-4986-B2F9-A1551F225122}" type="pres">
      <dgm:prSet presAssocID="{5DAED958-DEDC-4CAE-894C-428A857F72F3}" presName="compNode" presStyleCnt="0"/>
      <dgm:spPr/>
    </dgm:pt>
    <dgm:pt modelId="{9A0E6A88-783D-45F4-BBEC-32ECC13885AF}" type="pres">
      <dgm:prSet presAssocID="{5DAED958-DEDC-4CAE-894C-428A857F72F3}" presName="bgRect" presStyleLbl="bgShp" presStyleIdx="1" presStyleCnt="5"/>
      <dgm:spPr/>
    </dgm:pt>
    <dgm:pt modelId="{55057584-02D7-4871-806C-DEA1E29C7FE2}" type="pres">
      <dgm:prSet presAssocID="{5DAED958-DEDC-4CAE-894C-428A857F72F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 with solid fill"/>
        </a:ext>
      </dgm:extLst>
    </dgm:pt>
    <dgm:pt modelId="{FC1D3AFB-9EDA-47AA-8E0A-B82F01328CAC}" type="pres">
      <dgm:prSet presAssocID="{5DAED958-DEDC-4CAE-894C-428A857F72F3}" presName="spaceRect" presStyleCnt="0"/>
      <dgm:spPr/>
    </dgm:pt>
    <dgm:pt modelId="{EC715A85-7C02-48AE-A267-8792AB2331B7}" type="pres">
      <dgm:prSet presAssocID="{5DAED958-DEDC-4CAE-894C-428A857F72F3}" presName="parTx" presStyleLbl="revTx" presStyleIdx="1" presStyleCnt="5">
        <dgm:presLayoutVars>
          <dgm:chMax val="0"/>
          <dgm:chPref val="0"/>
        </dgm:presLayoutVars>
      </dgm:prSet>
      <dgm:spPr/>
    </dgm:pt>
    <dgm:pt modelId="{A75BA343-979C-43A2-A72B-1FA940C64728}" type="pres">
      <dgm:prSet presAssocID="{CDC25C1D-DE38-45E9-9C62-583F5C74898E}" presName="sibTrans" presStyleCnt="0"/>
      <dgm:spPr/>
    </dgm:pt>
    <dgm:pt modelId="{06582125-CEA1-40C9-A1F3-5B70B54423B7}" type="pres">
      <dgm:prSet presAssocID="{9F35D72F-C8F4-48E1-B3CE-61163D7C5098}" presName="compNode" presStyleCnt="0"/>
      <dgm:spPr/>
    </dgm:pt>
    <dgm:pt modelId="{768D1E00-2021-4672-B5D0-B99F3222EEDE}" type="pres">
      <dgm:prSet presAssocID="{9F35D72F-C8F4-48E1-B3CE-61163D7C5098}" presName="bgRect" presStyleLbl="bgShp" presStyleIdx="2" presStyleCnt="5"/>
      <dgm:spPr/>
    </dgm:pt>
    <dgm:pt modelId="{B556CA5B-670C-4E98-951B-8F1E68FE1F12}" type="pres">
      <dgm:prSet presAssocID="{9F35D72F-C8F4-48E1-B3CE-61163D7C509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Of Things with solid fill"/>
        </a:ext>
      </dgm:extLst>
    </dgm:pt>
    <dgm:pt modelId="{E0DD7EA6-B96D-48C3-9480-02D7115FB08E}" type="pres">
      <dgm:prSet presAssocID="{9F35D72F-C8F4-48E1-B3CE-61163D7C5098}" presName="spaceRect" presStyleCnt="0"/>
      <dgm:spPr/>
    </dgm:pt>
    <dgm:pt modelId="{5C4D0339-75B1-4623-A2B4-014020D88381}" type="pres">
      <dgm:prSet presAssocID="{9F35D72F-C8F4-48E1-B3CE-61163D7C5098}" presName="parTx" presStyleLbl="revTx" presStyleIdx="2" presStyleCnt="5">
        <dgm:presLayoutVars>
          <dgm:chMax val="0"/>
          <dgm:chPref val="0"/>
        </dgm:presLayoutVars>
      </dgm:prSet>
      <dgm:spPr/>
    </dgm:pt>
    <dgm:pt modelId="{F49343B2-44D7-4BB3-8A22-BECB6BE9DF0C}" type="pres">
      <dgm:prSet presAssocID="{6704A49E-0831-4F42-88BA-9D35B7D152C1}" presName="sibTrans" presStyleCnt="0"/>
      <dgm:spPr/>
    </dgm:pt>
    <dgm:pt modelId="{C799F6EF-D8AB-49A7-9E31-BF2C40E37739}" type="pres">
      <dgm:prSet presAssocID="{63081842-3B27-485A-B88E-A64DE7CDD564}" presName="compNode" presStyleCnt="0"/>
      <dgm:spPr/>
    </dgm:pt>
    <dgm:pt modelId="{1EF5CD07-D674-4740-BA2A-79D7BCC56315}" type="pres">
      <dgm:prSet presAssocID="{63081842-3B27-485A-B88E-A64DE7CDD564}" presName="bgRect" presStyleLbl="bgShp" presStyleIdx="3" presStyleCnt="5"/>
      <dgm:spPr/>
    </dgm:pt>
    <dgm:pt modelId="{CDABC033-8E37-4562-B448-F37FBD5ADA43}" type="pres">
      <dgm:prSet presAssocID="{63081842-3B27-485A-B88E-A64DE7CDD56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screen with solid fill"/>
        </a:ext>
      </dgm:extLst>
    </dgm:pt>
    <dgm:pt modelId="{352BC1F4-15BC-4728-94E7-68ACB820F8DE}" type="pres">
      <dgm:prSet presAssocID="{63081842-3B27-485A-B88E-A64DE7CDD564}" presName="spaceRect" presStyleCnt="0"/>
      <dgm:spPr/>
    </dgm:pt>
    <dgm:pt modelId="{803C1AC4-499C-46D2-A68E-54C4C899956F}" type="pres">
      <dgm:prSet presAssocID="{63081842-3B27-485A-B88E-A64DE7CDD564}" presName="parTx" presStyleLbl="revTx" presStyleIdx="3" presStyleCnt="5">
        <dgm:presLayoutVars>
          <dgm:chMax val="0"/>
          <dgm:chPref val="0"/>
        </dgm:presLayoutVars>
      </dgm:prSet>
      <dgm:spPr/>
    </dgm:pt>
    <dgm:pt modelId="{035E0BA3-74B8-48E1-BA8C-E4106CD8C0EB}" type="pres">
      <dgm:prSet presAssocID="{A33EED73-67A5-46E2-BDD0-4F3917E5742B}" presName="sibTrans" presStyleCnt="0"/>
      <dgm:spPr/>
    </dgm:pt>
    <dgm:pt modelId="{D26D9235-8530-4E0A-97A9-5C4A3CA1E730}" type="pres">
      <dgm:prSet presAssocID="{6FF58CA1-05E2-4827-84FC-77B4DE2EE8C4}" presName="compNode" presStyleCnt="0"/>
      <dgm:spPr/>
    </dgm:pt>
    <dgm:pt modelId="{29DF0263-69F2-40AB-B758-C481C5B99361}" type="pres">
      <dgm:prSet presAssocID="{6FF58CA1-05E2-4827-84FC-77B4DE2EE8C4}" presName="bgRect" presStyleLbl="bgShp" presStyleIdx="4" presStyleCnt="5"/>
      <dgm:spPr/>
    </dgm:pt>
    <dgm:pt modelId="{2EE88AD6-420C-4EB8-B5D0-8FAFA2AE7107}" type="pres">
      <dgm:prSet presAssocID="{6FF58CA1-05E2-4827-84FC-77B4DE2EE8C4}" presName="iconRect" presStyleLbl="node1" presStyleIdx="4" presStyleCnt="5" custAng="108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 with solid fill"/>
        </a:ext>
      </dgm:extLst>
    </dgm:pt>
    <dgm:pt modelId="{520528E6-6A96-44AC-A321-EF0053E78986}" type="pres">
      <dgm:prSet presAssocID="{6FF58CA1-05E2-4827-84FC-77B4DE2EE8C4}" presName="spaceRect" presStyleCnt="0"/>
      <dgm:spPr/>
    </dgm:pt>
    <dgm:pt modelId="{469CF312-7704-41FE-B3AE-380CF9A8D4C7}" type="pres">
      <dgm:prSet presAssocID="{6FF58CA1-05E2-4827-84FC-77B4DE2EE8C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924BC0B-4ABF-476C-81D7-D47C00D34F37}" type="presOf" srcId="{63081842-3B27-485A-B88E-A64DE7CDD564}" destId="{803C1AC4-499C-46D2-A68E-54C4C899956F}" srcOrd="0" destOrd="0" presId="urn:microsoft.com/office/officeart/2018/2/layout/IconVerticalSolidList"/>
    <dgm:cxn modelId="{CEC7B615-5B86-4BDD-A19D-DEBDBB18D4B5}" srcId="{65E8F64C-60F4-4E08-8F10-1497C419FA5A}" destId="{6FF58CA1-05E2-4827-84FC-77B4DE2EE8C4}" srcOrd="4" destOrd="0" parTransId="{AA0DA103-8D16-426A-B3CE-45CEF1D4A1C8}" sibTransId="{89AD6F23-67ED-436F-9508-D502CFCD18AC}"/>
    <dgm:cxn modelId="{77BF6D61-5D88-4D8F-AA7D-22221CA9E83C}" srcId="{65E8F64C-60F4-4E08-8F10-1497C419FA5A}" destId="{6E4B6842-8211-4752-A300-583ED802E3E3}" srcOrd="0" destOrd="0" parTransId="{6DFF71A7-A2B7-49EA-8F5B-9B37ECCA7954}" sibTransId="{96491BF9-AFF8-4028-A220-B15EA8C10DBF}"/>
    <dgm:cxn modelId="{2D7DC14E-5575-4BB3-813B-FB7544E9BF72}" srcId="{65E8F64C-60F4-4E08-8F10-1497C419FA5A}" destId="{9F35D72F-C8F4-48E1-B3CE-61163D7C5098}" srcOrd="2" destOrd="0" parTransId="{9C34E4DE-6026-491B-B30E-F9C672BFB66A}" sibTransId="{6704A49E-0831-4F42-88BA-9D35B7D152C1}"/>
    <dgm:cxn modelId="{3F0A3E82-048B-4D3D-B032-30EB6DE7515B}" srcId="{65E8F64C-60F4-4E08-8F10-1497C419FA5A}" destId="{5DAED958-DEDC-4CAE-894C-428A857F72F3}" srcOrd="1" destOrd="0" parTransId="{8157D9B3-B18E-4236-84D8-77943C7D07BF}" sibTransId="{CDC25C1D-DE38-45E9-9C62-583F5C74898E}"/>
    <dgm:cxn modelId="{E939BA8D-88ED-43B5-9021-2B7AAA9FE673}" type="presOf" srcId="{6FF58CA1-05E2-4827-84FC-77B4DE2EE8C4}" destId="{469CF312-7704-41FE-B3AE-380CF9A8D4C7}" srcOrd="0" destOrd="0" presId="urn:microsoft.com/office/officeart/2018/2/layout/IconVerticalSolidList"/>
    <dgm:cxn modelId="{160558BA-7823-4889-A4B0-70039E02512A}" srcId="{65E8F64C-60F4-4E08-8F10-1497C419FA5A}" destId="{63081842-3B27-485A-B88E-A64DE7CDD564}" srcOrd="3" destOrd="0" parTransId="{7381788C-28AA-4AE0-BF73-4710CFEE59E8}" sibTransId="{A33EED73-67A5-46E2-BDD0-4F3917E5742B}"/>
    <dgm:cxn modelId="{CF62F7D4-A014-460F-9B84-87BF0EEE1F31}" type="presOf" srcId="{6E4B6842-8211-4752-A300-583ED802E3E3}" destId="{A9366C31-AE83-4C84-960A-045C2A5FF946}" srcOrd="0" destOrd="0" presId="urn:microsoft.com/office/officeart/2018/2/layout/IconVerticalSolidList"/>
    <dgm:cxn modelId="{FE7411DA-5877-48E1-B14D-BEF58F11BFE3}" type="presOf" srcId="{9F35D72F-C8F4-48E1-B3CE-61163D7C5098}" destId="{5C4D0339-75B1-4623-A2B4-014020D88381}" srcOrd="0" destOrd="0" presId="urn:microsoft.com/office/officeart/2018/2/layout/IconVerticalSolidList"/>
    <dgm:cxn modelId="{8A7A05DC-B607-4D70-B05F-3A47D075DD4D}" type="presOf" srcId="{5DAED958-DEDC-4CAE-894C-428A857F72F3}" destId="{EC715A85-7C02-48AE-A267-8792AB2331B7}" srcOrd="0" destOrd="0" presId="urn:microsoft.com/office/officeart/2018/2/layout/IconVerticalSolidList"/>
    <dgm:cxn modelId="{97BE62E8-E1C7-4067-931E-BF2C934D66DF}" type="presOf" srcId="{65E8F64C-60F4-4E08-8F10-1497C419FA5A}" destId="{B9754C79-3813-4CB2-BE8D-70EAEDE71DAB}" srcOrd="0" destOrd="0" presId="urn:microsoft.com/office/officeart/2018/2/layout/IconVerticalSolidList"/>
    <dgm:cxn modelId="{3CC6966B-F9C6-4B9B-88B9-7C41032DA5CF}" type="presParOf" srcId="{B9754C79-3813-4CB2-BE8D-70EAEDE71DAB}" destId="{3525C6EE-EA18-4D39-897B-196900D9FCA9}" srcOrd="0" destOrd="0" presId="urn:microsoft.com/office/officeart/2018/2/layout/IconVerticalSolidList"/>
    <dgm:cxn modelId="{F2BBB5DF-E87D-4F5D-A849-A24D2628D682}" type="presParOf" srcId="{3525C6EE-EA18-4D39-897B-196900D9FCA9}" destId="{CFC16434-FA0A-4425-B680-1B7750BDEE7A}" srcOrd="0" destOrd="0" presId="urn:microsoft.com/office/officeart/2018/2/layout/IconVerticalSolidList"/>
    <dgm:cxn modelId="{91B944A0-BCEE-40FE-A756-8EF139890291}" type="presParOf" srcId="{3525C6EE-EA18-4D39-897B-196900D9FCA9}" destId="{645B7A88-09F5-4712-A627-19B48E9513AD}" srcOrd="1" destOrd="0" presId="urn:microsoft.com/office/officeart/2018/2/layout/IconVerticalSolidList"/>
    <dgm:cxn modelId="{C1D76D2B-5F4A-43EE-95A0-B2734CA07405}" type="presParOf" srcId="{3525C6EE-EA18-4D39-897B-196900D9FCA9}" destId="{E5B489D8-DF80-440F-A4D4-9390BADDDEE5}" srcOrd="2" destOrd="0" presId="urn:microsoft.com/office/officeart/2018/2/layout/IconVerticalSolidList"/>
    <dgm:cxn modelId="{7ABFB7D6-6919-49C3-90B1-C05443E46997}" type="presParOf" srcId="{3525C6EE-EA18-4D39-897B-196900D9FCA9}" destId="{A9366C31-AE83-4C84-960A-045C2A5FF946}" srcOrd="3" destOrd="0" presId="urn:microsoft.com/office/officeart/2018/2/layout/IconVerticalSolidList"/>
    <dgm:cxn modelId="{B8CA527E-EBAF-4AE8-9FE3-F346CC802276}" type="presParOf" srcId="{B9754C79-3813-4CB2-BE8D-70EAEDE71DAB}" destId="{84014BEC-26D7-482D-BC12-4C7E7AAE6DC4}" srcOrd="1" destOrd="0" presId="urn:microsoft.com/office/officeart/2018/2/layout/IconVerticalSolidList"/>
    <dgm:cxn modelId="{5500A214-30EE-4045-A0A6-2E638E824F73}" type="presParOf" srcId="{B9754C79-3813-4CB2-BE8D-70EAEDE71DAB}" destId="{2624D0ED-41F6-4986-B2F9-A1551F225122}" srcOrd="2" destOrd="0" presId="urn:microsoft.com/office/officeart/2018/2/layout/IconVerticalSolidList"/>
    <dgm:cxn modelId="{BA9824B4-1490-476A-BD55-EC94514A23D3}" type="presParOf" srcId="{2624D0ED-41F6-4986-B2F9-A1551F225122}" destId="{9A0E6A88-783D-45F4-BBEC-32ECC13885AF}" srcOrd="0" destOrd="0" presId="urn:microsoft.com/office/officeart/2018/2/layout/IconVerticalSolidList"/>
    <dgm:cxn modelId="{6BF0895F-A818-4C3F-9547-61647AAF8105}" type="presParOf" srcId="{2624D0ED-41F6-4986-B2F9-A1551F225122}" destId="{55057584-02D7-4871-806C-DEA1E29C7FE2}" srcOrd="1" destOrd="0" presId="urn:microsoft.com/office/officeart/2018/2/layout/IconVerticalSolidList"/>
    <dgm:cxn modelId="{4EB5C121-8780-4C9C-88D6-C0CC99CAAB4F}" type="presParOf" srcId="{2624D0ED-41F6-4986-B2F9-A1551F225122}" destId="{FC1D3AFB-9EDA-47AA-8E0A-B82F01328CAC}" srcOrd="2" destOrd="0" presId="urn:microsoft.com/office/officeart/2018/2/layout/IconVerticalSolidList"/>
    <dgm:cxn modelId="{73141048-4EA6-4C01-860B-446AC606B47B}" type="presParOf" srcId="{2624D0ED-41F6-4986-B2F9-A1551F225122}" destId="{EC715A85-7C02-48AE-A267-8792AB2331B7}" srcOrd="3" destOrd="0" presId="urn:microsoft.com/office/officeart/2018/2/layout/IconVerticalSolidList"/>
    <dgm:cxn modelId="{324AE964-0C89-4C9C-8CDF-FBBC00606B82}" type="presParOf" srcId="{B9754C79-3813-4CB2-BE8D-70EAEDE71DAB}" destId="{A75BA343-979C-43A2-A72B-1FA940C64728}" srcOrd="3" destOrd="0" presId="urn:microsoft.com/office/officeart/2018/2/layout/IconVerticalSolidList"/>
    <dgm:cxn modelId="{5781836F-864B-4D40-97A0-B64548ACDDD3}" type="presParOf" srcId="{B9754C79-3813-4CB2-BE8D-70EAEDE71DAB}" destId="{06582125-CEA1-40C9-A1F3-5B70B54423B7}" srcOrd="4" destOrd="0" presId="urn:microsoft.com/office/officeart/2018/2/layout/IconVerticalSolidList"/>
    <dgm:cxn modelId="{349EC4EF-191A-4F2A-92F9-5616F2933617}" type="presParOf" srcId="{06582125-CEA1-40C9-A1F3-5B70B54423B7}" destId="{768D1E00-2021-4672-B5D0-B99F3222EEDE}" srcOrd="0" destOrd="0" presId="urn:microsoft.com/office/officeart/2018/2/layout/IconVerticalSolidList"/>
    <dgm:cxn modelId="{041EA2F1-E645-4F34-84BF-127CD1680F0F}" type="presParOf" srcId="{06582125-CEA1-40C9-A1F3-5B70B54423B7}" destId="{B556CA5B-670C-4E98-951B-8F1E68FE1F12}" srcOrd="1" destOrd="0" presId="urn:microsoft.com/office/officeart/2018/2/layout/IconVerticalSolidList"/>
    <dgm:cxn modelId="{857625ED-8B65-401A-A613-697FB3CF4843}" type="presParOf" srcId="{06582125-CEA1-40C9-A1F3-5B70B54423B7}" destId="{E0DD7EA6-B96D-48C3-9480-02D7115FB08E}" srcOrd="2" destOrd="0" presId="urn:microsoft.com/office/officeart/2018/2/layout/IconVerticalSolidList"/>
    <dgm:cxn modelId="{7DF5DB14-494C-4C09-BF97-8A69A4D5BFF0}" type="presParOf" srcId="{06582125-CEA1-40C9-A1F3-5B70B54423B7}" destId="{5C4D0339-75B1-4623-A2B4-014020D88381}" srcOrd="3" destOrd="0" presId="urn:microsoft.com/office/officeart/2018/2/layout/IconVerticalSolidList"/>
    <dgm:cxn modelId="{7281219F-1D5E-4C48-86D4-59828EEF0601}" type="presParOf" srcId="{B9754C79-3813-4CB2-BE8D-70EAEDE71DAB}" destId="{F49343B2-44D7-4BB3-8A22-BECB6BE9DF0C}" srcOrd="5" destOrd="0" presId="urn:microsoft.com/office/officeart/2018/2/layout/IconVerticalSolidList"/>
    <dgm:cxn modelId="{1DD2F318-EED1-4585-9434-CED32EB7742F}" type="presParOf" srcId="{B9754C79-3813-4CB2-BE8D-70EAEDE71DAB}" destId="{C799F6EF-D8AB-49A7-9E31-BF2C40E37739}" srcOrd="6" destOrd="0" presId="urn:microsoft.com/office/officeart/2018/2/layout/IconVerticalSolidList"/>
    <dgm:cxn modelId="{27802F11-88CF-4756-9DE6-99739E6D20B7}" type="presParOf" srcId="{C799F6EF-D8AB-49A7-9E31-BF2C40E37739}" destId="{1EF5CD07-D674-4740-BA2A-79D7BCC56315}" srcOrd="0" destOrd="0" presId="urn:microsoft.com/office/officeart/2018/2/layout/IconVerticalSolidList"/>
    <dgm:cxn modelId="{8694D924-657B-4B71-87C1-AC769B675251}" type="presParOf" srcId="{C799F6EF-D8AB-49A7-9E31-BF2C40E37739}" destId="{CDABC033-8E37-4562-B448-F37FBD5ADA43}" srcOrd="1" destOrd="0" presId="urn:microsoft.com/office/officeart/2018/2/layout/IconVerticalSolidList"/>
    <dgm:cxn modelId="{3BDA691A-4F57-49DF-9327-CBA705A37EA8}" type="presParOf" srcId="{C799F6EF-D8AB-49A7-9E31-BF2C40E37739}" destId="{352BC1F4-15BC-4728-94E7-68ACB820F8DE}" srcOrd="2" destOrd="0" presId="urn:microsoft.com/office/officeart/2018/2/layout/IconVerticalSolidList"/>
    <dgm:cxn modelId="{48064B67-89D4-419F-B292-CE6073990A91}" type="presParOf" srcId="{C799F6EF-D8AB-49A7-9E31-BF2C40E37739}" destId="{803C1AC4-499C-46D2-A68E-54C4C899956F}" srcOrd="3" destOrd="0" presId="urn:microsoft.com/office/officeart/2018/2/layout/IconVerticalSolidList"/>
    <dgm:cxn modelId="{E4EB57DA-5EC6-496F-AA30-D3A7B25F9664}" type="presParOf" srcId="{B9754C79-3813-4CB2-BE8D-70EAEDE71DAB}" destId="{035E0BA3-74B8-48E1-BA8C-E4106CD8C0EB}" srcOrd="7" destOrd="0" presId="urn:microsoft.com/office/officeart/2018/2/layout/IconVerticalSolidList"/>
    <dgm:cxn modelId="{07C6C6A8-E4BB-4B4E-9A95-339B0F96AAC0}" type="presParOf" srcId="{B9754C79-3813-4CB2-BE8D-70EAEDE71DAB}" destId="{D26D9235-8530-4E0A-97A9-5C4A3CA1E730}" srcOrd="8" destOrd="0" presId="urn:microsoft.com/office/officeart/2018/2/layout/IconVerticalSolidList"/>
    <dgm:cxn modelId="{1F41176D-FB60-444D-97BB-0DA400D6E330}" type="presParOf" srcId="{D26D9235-8530-4E0A-97A9-5C4A3CA1E730}" destId="{29DF0263-69F2-40AB-B758-C481C5B99361}" srcOrd="0" destOrd="0" presId="urn:microsoft.com/office/officeart/2018/2/layout/IconVerticalSolidList"/>
    <dgm:cxn modelId="{80F93D3D-6F77-4B7A-BF46-15EA7A97F751}" type="presParOf" srcId="{D26D9235-8530-4E0A-97A9-5C4A3CA1E730}" destId="{2EE88AD6-420C-4EB8-B5D0-8FAFA2AE7107}" srcOrd="1" destOrd="0" presId="urn:microsoft.com/office/officeart/2018/2/layout/IconVerticalSolidList"/>
    <dgm:cxn modelId="{8F075480-0125-4A04-AFD2-8580FE491AED}" type="presParOf" srcId="{D26D9235-8530-4E0A-97A9-5C4A3CA1E730}" destId="{520528E6-6A96-44AC-A321-EF0053E78986}" srcOrd="2" destOrd="0" presId="urn:microsoft.com/office/officeart/2018/2/layout/IconVerticalSolidList"/>
    <dgm:cxn modelId="{157EBBD2-5F44-4AAA-94A2-489E5C95FA65}" type="presParOf" srcId="{D26D9235-8530-4E0A-97A9-5C4A3CA1E730}" destId="{469CF312-7704-41FE-B3AE-380CF9A8D4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16434-FA0A-4425-B680-1B7750BDEE7A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B7A88-09F5-4712-A627-19B48E9513AD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66C31-AE83-4C84-960A-045C2A5FF946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Agenda</a:t>
          </a:r>
        </a:p>
      </dsp:txBody>
      <dsp:txXfrm>
        <a:off x="1131174" y="4597"/>
        <a:ext cx="5382429" cy="979371"/>
      </dsp:txXfrm>
    </dsp:sp>
    <dsp:sp modelId="{9A0E6A88-783D-45F4-BBEC-32ECC13885AF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57584-02D7-4871-806C-DEA1E29C7FE2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15A85-7C02-48AE-A267-8792AB2331B7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Updates</a:t>
          </a:r>
        </a:p>
      </dsp:txBody>
      <dsp:txXfrm>
        <a:off x="1131174" y="1228812"/>
        <a:ext cx="5382429" cy="979371"/>
      </dsp:txXfrm>
    </dsp:sp>
    <dsp:sp modelId="{768D1E00-2021-4672-B5D0-B99F3222EEDE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6CA5B-670C-4E98-951B-8F1E68FE1F12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D0339-75B1-4623-A2B4-014020D88381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rgi</a:t>
          </a:r>
          <a:r>
            <a:rPr lang="en-US" sz="1900" kern="1200" dirty="0"/>
            <a:t> (resistance gene identifier) </a:t>
          </a:r>
        </a:p>
      </dsp:txBody>
      <dsp:txXfrm>
        <a:off x="1131174" y="2453027"/>
        <a:ext cx="5382429" cy="979371"/>
      </dsp:txXfrm>
    </dsp:sp>
    <dsp:sp modelId="{1EF5CD07-D674-4740-BA2A-79D7BCC56315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BC033-8E37-4562-B448-F37FBD5ADA4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C1AC4-499C-46D2-A68E-54C4C899956F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Seqsero2</a:t>
          </a:r>
        </a:p>
      </dsp:txBody>
      <dsp:txXfrm>
        <a:off x="1131174" y="3677241"/>
        <a:ext cx="5382429" cy="979371"/>
      </dsp:txXfrm>
    </dsp:sp>
    <dsp:sp modelId="{29DF0263-69F2-40AB-B758-C481C5B99361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88AD6-420C-4EB8-B5D0-8FAFA2AE7107}">
      <dsp:nvSpPr>
        <dsp:cNvPr id="0" name=""/>
        <dsp:cNvSpPr/>
      </dsp:nvSpPr>
      <dsp:spPr>
        <a:xfrm rot="10800000"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CF312-7704-41FE-B3AE-380CF9A8D4C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Questions 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D209-7B05-4556-A0AA-BBAE3B45B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00332-3A2A-4038-84C2-1F3CB436A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B7EA-D0ED-4FCE-969B-351E6607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4AD74-CB3F-48FB-95B9-73BE7BE3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28C44-2198-417A-B002-0D34C27C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8CB5-A33B-42F9-A481-9337F79E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EA425-BA5C-46D1-8701-642A6276F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85D02-371C-4772-866F-A37C03BC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213C0-8CC3-4680-BC5B-E856C3E8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EE76-8932-48CB-B34F-5666C710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F72D1-2B0C-4CF3-B203-043DD3F9C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F5B14-059E-42B9-925B-F465E123D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B40A2-7FBA-430F-855C-E4A5946D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FE80-1AB6-4E2D-9211-01420544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EE274-5524-41D8-85A7-C66632EA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387C-C13D-45B6-BE22-917C68B83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55EE5-D1CA-4253-83A2-F922D6AA1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E85-D581-41F0-8784-4D9458EB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2CCAD-ECD9-4FCD-88C1-58F813A1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980D-F527-4348-B164-2EEA1404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76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DDF8-7C31-4E33-ABA9-08CED181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F88E-5362-4CEB-9A70-A17846B1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1FAAE-979E-48F6-A9A1-0A967CD3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7A68-82F9-42A3-90DE-B510BA6A015C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61BF4-3C90-42A2-812F-60EE5FBC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E266-5BD8-4FA7-A911-3FB71616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2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46C3-78B7-4208-B49C-57C5A2D5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70F4B-3646-43F6-B548-ECCA6C510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E2B8-6985-4399-992F-D9E5B212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69D0-BE7E-42C0-9A79-F1A468921007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2875E-EFDE-4A3A-8F8C-39371D87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A2E7-EAB0-4F1E-8C8A-73D22AB3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85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AA7C-3BB3-4A6D-9C3E-E2F10777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6605-40E0-41DF-B208-E07296BB5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739EC-818F-4C77-91BF-48A1C04CA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C0DA1-AED3-4BC9-917E-EB22F487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B9314-DCEC-4A65-9466-5C0ED3D3097B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CE9DF-F81F-418F-9397-09F9D36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E8CED-7D5F-4142-9F28-89BAF43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79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3AD8-DC35-40C0-AD08-AF47C567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47A32-8EAD-4CB2-8629-F00FDADDA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9BC1F-02D2-4AC5-9784-312C4865A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93D8B-40E2-420E-AA11-5A6403778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0660A-89C2-4EE2-A8B1-59579B0B9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1A4F5-0900-4091-BEA7-72B27739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C5C5-14B4-457A-87F1-13EDE7FC084C}" type="datetime1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FF0EB-4B17-47A4-8193-AC59F233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393ED-6AF9-4C83-B03B-5AC8495D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19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474D-008C-4B8E-BDE9-155CC51B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97DF3-B3B7-4E88-967E-020B2248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C28D-2F21-4072-AE30-DE33A22CF9EB}" type="datetime1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71F55-C581-4A07-BC00-C5D7BA61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C6E27-991B-4311-BB3B-985055A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6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4C2CD-757A-4328-9ACC-085BC846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45121-392F-4D9C-ABC9-706C427F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74D25-6DE4-4EEF-A0B6-039529F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440B1-EE06-4825-8BA7-3CD7B2ADAF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2604" y="1584800"/>
            <a:ext cx="5986791" cy="36884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33AC833-1E3A-428B-ADD1-E3CF87E10A8A}"/>
              </a:ext>
            </a:extLst>
          </p:cNvPr>
          <p:cNvGrpSpPr/>
          <p:nvPr userDrawn="1"/>
        </p:nvGrpSpPr>
        <p:grpSpPr>
          <a:xfrm>
            <a:off x="170968" y="5462640"/>
            <a:ext cx="2931636" cy="1258835"/>
            <a:chOff x="166664" y="5474581"/>
            <a:chExt cx="2931636" cy="12588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5FDC47-F49B-4BCA-A9ED-651142C5C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934" y="5474581"/>
              <a:ext cx="1548518" cy="95105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7E424-F1F8-42DA-A1BE-5EDB241D039A}"/>
                </a:ext>
              </a:extLst>
            </p:cNvPr>
            <p:cNvSpPr txBox="1"/>
            <p:nvPr/>
          </p:nvSpPr>
          <p:spPr>
            <a:xfrm>
              <a:off x="166664" y="6425639"/>
              <a:ext cx="29316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BPHL-SEbioinformatics@flhealth.gov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081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217F-C887-40C0-B46F-7078F2EE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E729-9252-4CAD-A4A9-5D741CC8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ADCB1-5EF5-4146-BD14-D833B6A90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9D8EA-4E2D-4B8F-8793-E9BDF278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A0F-147B-4731-AEA3-C5F7696BDBAF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88FA1-9D2E-449B-BC03-BCB1A758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F2B26-013F-424E-996F-65474B95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0513-ED55-44BF-8946-AADE32C2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5339-1C02-4FD7-9080-4FACA4C3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386B-B897-4A6A-88E5-9FE7D0F8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D69B7-6A45-4E06-B1CB-7D6863B0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5AA56-086A-4951-BB58-A700889A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29F5-9586-4CDF-8271-25A818BB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15768-1D9B-4F02-9441-DE0D7409B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3D3FD-BF1B-40FF-AEFB-4DB5067D5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FFEC6-4E23-487A-A63E-99E45071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D97-BF45-492F-BE4E-AAC85EDF447B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CB68C-F90A-4150-AD9C-CCD5CA37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2AF83-8C3E-4DFB-96AF-5FF0B731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25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FBFA-D793-4E48-9EDF-92C7FF8F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C7664-E670-49B8-A6C8-0115A79CA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01C24-270A-4DBC-9A02-646EDED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6477-AFD1-4359-A44C-97AF817348CA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10C97-CD09-464B-9B73-78C73EDC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45F2-81E6-49F4-A9B9-6733D454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18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CB8EE-6193-447B-ABC4-4E45AB170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F232B-A95F-47D2-A489-F0E922D33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1E3DE-D944-46C6-9CCD-1074547F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3817-FAAC-4C0E-87CA-2800D79D06D4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43164-C248-4027-9DDF-8229AA22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457F0-0FFE-47D3-8E17-14AE6E9B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56A3-A974-4D77-B511-4A9AB7D3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27600-6EAC-48B2-A93E-A190F804A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FFE4-699D-46EE-B687-AC01AD30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6FFA2-04A3-4F4B-985F-54766230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53B68-0940-4D65-98FC-F1A4B42B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78CD-ACA9-490D-8545-53A58C8A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0967-579C-49CB-B507-DD938F4E6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5F63B-4722-4277-BEF8-955AF9871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BF870-7E24-4014-8B87-2011019A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C5F87-1132-407C-88A0-4F2254E2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94687-0898-457B-B8D8-F75DD382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5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3CB2-E630-4356-98C0-1BD13A62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133ED-CB45-4091-96D3-7923AB7CE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6FAD8-D8B9-43A6-BD80-36CEB122A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66BE2-389E-4213-98BF-E1DC475F1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DAB5B-C302-4F18-A200-38F943098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8D550-8B69-4F54-B57D-97447D01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0EA40-24E4-4740-9B0B-8D3DF30F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4C69F-4BEC-4C05-97D5-94AD7B97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2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6CAD-E5C9-430A-AC38-EF8FA3EF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BB90F-A10D-4115-AD9D-CD86ACEE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07435-5A33-45D5-A8A2-A85939F1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9A1F8-3FD3-4577-9B6A-B843D1FC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7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64492-6B2E-43E3-9D3F-C7CB35A0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38457-917D-40B3-9A42-0584F2BD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2A89B-C730-4D92-8BDE-B0C10672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7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2701-C694-4BE0-9703-18E584BC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1D85-98C8-4AB4-BC7B-2B03DB6BB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6B2F0-72DD-4333-AEC8-B81284651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F11C1-5EC2-4570-BB35-07EE1B84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B0F06-12AC-4A77-95EF-C65A37F5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0A687-2E1E-4DDB-9938-7302E471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4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5E79-2F84-4742-A30A-3D000D1E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A7A73-2BF9-4BA2-A4D5-D1C79431D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5E582-BE16-4B9E-BAB5-C4D76CB9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27354-68D0-43A6-A7B8-C915F732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2FD1B-B59A-429A-A64C-3BC866D6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690B8-33EF-4FAE-A65B-CCC544C8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8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3ECF0-9EEB-4216-A01D-4F1685DF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BC745-9966-4111-8F4C-90FFDB3F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B0A8-2A77-48E5-B1FD-5D828F9F6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0CEB6-8D72-4AF5-A269-0DA2610983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7E8A2-B8D3-44A0-B332-1C21EA4D5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A961-F836-46F0-992B-E6ABA5D26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38DEC-E871-42A3-B836-02B95A1F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6C083-26AA-4C8B-BC69-43670F393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36F40-3029-4C2D-8378-569D611C9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749F4-242D-4E96-8213-C27E0408D8CD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5ACC-10A2-476D-B4A4-E4DD44B61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FAFA9-F242-4C73-ACF6-71A2466F5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F3B2D-F8DB-4B2E-832D-AE163D11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0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denglab/SeqSero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bphl-sebioinformatics@flhealth.gov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rpcard/rgi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15C38C-265F-463B-8A25-290555167758}"/>
              </a:ext>
            </a:extLst>
          </p:cNvPr>
          <p:cNvSpPr/>
          <p:nvPr/>
        </p:nvSpPr>
        <p:spPr>
          <a:xfrm>
            <a:off x="-1" y="2801922"/>
            <a:ext cx="12192000" cy="1371600"/>
          </a:xfrm>
          <a:prstGeom prst="rect">
            <a:avLst/>
          </a:prstGeom>
          <a:solidFill>
            <a:srgbClr val="03B4D6"/>
          </a:solidFill>
          <a:ln>
            <a:solidFill>
              <a:srgbClr val="2E8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28EBB-DBB6-41BC-AFD3-D1F6E6164A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05652" y="1587848"/>
            <a:ext cx="5980694" cy="36823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3B23D-FA01-4077-90B1-6A4A905D6211}"/>
              </a:ext>
            </a:extLst>
          </p:cNvPr>
          <p:cNvSpPr txBox="1"/>
          <p:nvPr/>
        </p:nvSpPr>
        <p:spPr>
          <a:xfrm>
            <a:off x="7974106" y="6098606"/>
            <a:ext cx="370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/>
              <a:t>Bactopia</a:t>
            </a:r>
            <a:r>
              <a:rPr lang="en-US" b="1" dirty="0"/>
              <a:t> tools</a:t>
            </a:r>
          </a:p>
          <a:p>
            <a:pPr algn="r"/>
            <a:r>
              <a:rPr lang="en-US" dirty="0"/>
              <a:t>11/27/2023</a:t>
            </a:r>
          </a:p>
        </p:txBody>
      </p:sp>
    </p:spTree>
    <p:extLst>
      <p:ext uri="{BB962C8B-B14F-4D97-AF65-F5344CB8AC3E}">
        <p14:creationId xmlns:p14="http://schemas.microsoft.com/office/powerpoint/2010/main" val="300717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1EDD-DFE8-86DE-0633-15B8AF57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seqsero2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9CEC-033B-9B9D-4605-F8A17CB7C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SeqSero</a:t>
            </a:r>
            <a:r>
              <a:rPr lang="en-US" dirty="0"/>
              <a:t> is a pipeline for </a:t>
            </a:r>
            <a:r>
              <a:rPr lang="en-US" i="1" dirty="0"/>
              <a:t>Salmonella</a:t>
            </a:r>
            <a:r>
              <a:rPr lang="en-US" dirty="0"/>
              <a:t> serotype determination from raw sequencing reads or genome assemblies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 err="1">
                <a:hlinkClick r:id="rId2"/>
              </a:rPr>
              <a:t>denglab</a:t>
            </a:r>
            <a:r>
              <a:rPr lang="en-US" sz="1800" dirty="0">
                <a:hlinkClick r:id="rId2"/>
              </a:rPr>
              <a:t>/</a:t>
            </a:r>
            <a:r>
              <a:rPr lang="en-US" sz="1800" dirty="0" err="1">
                <a:hlinkClick r:id="rId2"/>
              </a:rPr>
              <a:t>SeqSero</a:t>
            </a:r>
            <a:r>
              <a:rPr lang="en-US" sz="1800" dirty="0">
                <a:hlinkClick r:id="rId2"/>
              </a:rPr>
              <a:t>: Salmonella serotyping from genome sequencing data (github.com)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35F1F-1C13-D7F9-B3B2-A800AD0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18C6DF-5FD4-44D9-BD03-02D3E33A2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87" y="5890926"/>
            <a:ext cx="1348098" cy="8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A178-29BE-EE2F-2F01-728415EE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5B1E-2E19-5DFA-A22D-3B80C64BC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installed through conda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975F8-955B-3919-04C0-AE924B78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097910-0C3A-AE63-2A48-2CEFBF15D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87" y="5890926"/>
            <a:ext cx="1348098" cy="8305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C4FA38-7393-7D00-F8C9-1BC127DD8F28}"/>
              </a:ext>
            </a:extLst>
          </p:cNvPr>
          <p:cNvSpPr/>
          <p:nvPr/>
        </p:nvSpPr>
        <p:spPr>
          <a:xfrm>
            <a:off x="1460097" y="3048000"/>
            <a:ext cx="9657082" cy="22478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 create -yp /blue/bphl-&lt;state&gt;/&lt;user&gt;/training/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conda_envs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/seqsero2/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 activate /blue/bphl-&lt;state&gt;/&lt;user&gt;/training/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conda_envs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/seqsero2/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 install -c conda-forge -c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bioconda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seqsero2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097A-72FE-879C-0A3D-1B153B51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26DDE-EDB7-F20D-F92A-42FF6500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3B193-C8D3-CD44-5C29-7741FF8D7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87" y="5890926"/>
            <a:ext cx="1348098" cy="830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DEABD-F2CB-4A83-FCCC-CFCA651DA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1587500"/>
            <a:ext cx="9601200" cy="430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5868-E5E3-5A1D-EA5E-797B86A4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AC91A-2E80-1BED-D77C-D678A7212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20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Inputs can be paired reads or assemblies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12B3E-7208-507C-5280-631BAD8F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5EC416-A4FE-2CFC-E635-432295C50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87" y="5890926"/>
            <a:ext cx="1348098" cy="8305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ADD443-7035-7A3A-AD0E-251386282AEB}"/>
              </a:ext>
            </a:extLst>
          </p:cNvPr>
          <p:cNvSpPr/>
          <p:nvPr/>
        </p:nvSpPr>
        <p:spPr>
          <a:xfrm>
            <a:off x="2057400" y="2844800"/>
            <a:ext cx="8432800" cy="13742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 SeqSero2_package.py -t 4 -m k -i JBI22000631.fasta</a:t>
            </a:r>
          </a:p>
        </p:txBody>
      </p:sp>
    </p:spTree>
    <p:extLst>
      <p:ext uri="{BB962C8B-B14F-4D97-AF65-F5344CB8AC3E}">
        <p14:creationId xmlns:p14="http://schemas.microsoft.com/office/powerpoint/2010/main" val="24960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117F-E6F3-A867-E4AC-87AFC9FC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78559-2200-6E00-7200-D7EAFA00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8FA333-AD08-B08D-4C49-BF597C288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Output directory</a:t>
            </a:r>
            <a:r>
              <a:rPr lang="en-US" dirty="0">
                <a:solidFill>
                  <a:schemeClr val="tx1"/>
                </a:solidFill>
              </a:rPr>
              <a:t>:  /blue/</a:t>
            </a:r>
            <a:r>
              <a:rPr lang="en-US" dirty="0" err="1">
                <a:solidFill>
                  <a:schemeClr val="tx1"/>
                </a:solidFill>
              </a:rPr>
              <a:t>bphl-florida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thsalikilakshmi</a:t>
            </a:r>
            <a:r>
              <a:rPr lang="en-US" dirty="0">
                <a:solidFill>
                  <a:schemeClr val="tx1"/>
                </a:solidFill>
              </a:rPr>
              <a:t>/data/</a:t>
            </a:r>
            <a:r>
              <a:rPr lang="en-US" dirty="0" err="1">
                <a:solidFill>
                  <a:schemeClr val="tx1"/>
                </a:solidFill>
              </a:rPr>
              <a:t>jbi</a:t>
            </a:r>
            <a:r>
              <a:rPr lang="en-US" dirty="0">
                <a:solidFill>
                  <a:schemeClr val="tx1"/>
                </a:solidFill>
              </a:rPr>
              <a:t>/20220825_jax_220629_PLN_WLK_MS/assemblies/SeqSero_result_08_01_2023_09_08_489346851</a:t>
            </a:r>
          </a:p>
          <a:p>
            <a:r>
              <a:rPr lang="en-US" b="1" dirty="0">
                <a:solidFill>
                  <a:schemeClr val="tx1"/>
                </a:solidFill>
              </a:rPr>
              <a:t>Input files</a:t>
            </a:r>
            <a:r>
              <a:rPr lang="en-US" dirty="0">
                <a:solidFill>
                  <a:schemeClr val="tx1"/>
                </a:solidFill>
              </a:rPr>
              <a:t>:    JBI22000631.fasta</a:t>
            </a:r>
          </a:p>
          <a:p>
            <a:r>
              <a:rPr lang="en-US" b="1" dirty="0">
                <a:solidFill>
                  <a:schemeClr val="tx1"/>
                </a:solidFill>
              </a:rPr>
              <a:t>O antigen prediction</a:t>
            </a:r>
            <a:r>
              <a:rPr lang="en-US" dirty="0">
                <a:solidFill>
                  <a:schemeClr val="tx1"/>
                </a:solidFill>
              </a:rPr>
              <a:t>:   -</a:t>
            </a:r>
          </a:p>
          <a:p>
            <a:r>
              <a:rPr lang="en-US" b="1" dirty="0">
                <a:solidFill>
                  <a:schemeClr val="tx1"/>
                </a:solidFill>
              </a:rPr>
              <a:t>H1 antigen prediction(</a:t>
            </a:r>
            <a:r>
              <a:rPr lang="en-US" b="1" dirty="0" err="1">
                <a:solidFill>
                  <a:schemeClr val="tx1"/>
                </a:solidFill>
              </a:rPr>
              <a:t>fliC</a:t>
            </a:r>
            <a:r>
              <a:rPr lang="en-US" b="1" dirty="0">
                <a:solidFill>
                  <a:schemeClr val="tx1"/>
                </a:solidFill>
              </a:rPr>
              <a:t>):    </a:t>
            </a:r>
            <a:r>
              <a:rPr lang="en-US" dirty="0">
                <a:solidFill>
                  <a:schemeClr val="tx1"/>
                </a:solidFill>
              </a:rPr>
              <a:t>-</a:t>
            </a:r>
          </a:p>
          <a:p>
            <a:r>
              <a:rPr lang="en-US" b="1" dirty="0">
                <a:solidFill>
                  <a:schemeClr val="tx1"/>
                </a:solidFill>
              </a:rPr>
              <a:t>H2 antigen prediction(</a:t>
            </a:r>
            <a:r>
              <a:rPr lang="en-US" b="1" dirty="0" err="1">
                <a:solidFill>
                  <a:schemeClr val="tx1"/>
                </a:solidFill>
              </a:rPr>
              <a:t>fljB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:    -</a:t>
            </a:r>
          </a:p>
          <a:p>
            <a:r>
              <a:rPr lang="en-US" b="1" dirty="0">
                <a:solidFill>
                  <a:schemeClr val="tx1"/>
                </a:solidFill>
              </a:rPr>
              <a:t>Predicted identification</a:t>
            </a:r>
            <a:r>
              <a:rPr lang="en-US" dirty="0">
                <a:solidFill>
                  <a:schemeClr val="tx1"/>
                </a:solidFill>
              </a:rPr>
              <a:t>:       -</a:t>
            </a:r>
          </a:p>
          <a:p>
            <a:r>
              <a:rPr lang="en-US" b="1" dirty="0">
                <a:solidFill>
                  <a:schemeClr val="tx1"/>
                </a:solidFill>
              </a:rPr>
              <a:t>Predicted antigenic profile</a:t>
            </a:r>
            <a:r>
              <a:rPr lang="en-US" dirty="0">
                <a:solidFill>
                  <a:schemeClr val="tx1"/>
                </a:solidFill>
              </a:rPr>
              <a:t>:    -:-:-</a:t>
            </a:r>
          </a:p>
          <a:p>
            <a:r>
              <a:rPr lang="en-US" b="1" dirty="0">
                <a:solidFill>
                  <a:schemeClr val="tx1"/>
                </a:solidFill>
              </a:rPr>
              <a:t>Predicted serotype</a:t>
            </a:r>
            <a:r>
              <a:rPr lang="en-US" dirty="0">
                <a:solidFill>
                  <a:schemeClr val="tx1"/>
                </a:solidFill>
              </a:rPr>
              <a:t>:     - -:-:-</a:t>
            </a:r>
          </a:p>
          <a:p>
            <a:r>
              <a:rPr lang="en-US" b="1" dirty="0">
                <a:solidFill>
                  <a:schemeClr val="tx1"/>
                </a:solidFill>
              </a:rPr>
              <a:t>Note</a:t>
            </a:r>
            <a:r>
              <a:rPr lang="en-US" dirty="0">
                <a:solidFill>
                  <a:schemeClr val="tx1"/>
                </a:solidFill>
              </a:rPr>
              <a:t>:   The input genome cannot be identified as Salmonella. Check the input for taxonomic ID, contamination, or sequencing quality.</a:t>
            </a:r>
          </a:p>
        </p:txBody>
      </p:sp>
    </p:spTree>
    <p:extLst>
      <p:ext uri="{BB962C8B-B14F-4D97-AF65-F5344CB8AC3E}">
        <p14:creationId xmlns:p14="http://schemas.microsoft.com/office/powerpoint/2010/main" val="2255210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7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E8FC10-24AE-4CE9-AA6A-96507E5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latin typeface="Arial Black"/>
              </a:rPr>
              <a:t>Questions?</a:t>
            </a:r>
            <a:endParaRPr lang="en-US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047D0-5523-40A6-955F-8DB69960D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78" r="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0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5FDFD-812E-4B7A-856D-A9E1ADA0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391" y="6535157"/>
            <a:ext cx="973667" cy="274320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94F3B2D-F8DB-4B2E-832D-AE163D115F98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F0D688E-B78C-9ACE-FA00-ADC46C2C9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563" y="917725"/>
            <a:ext cx="4281890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bphl-sebioinformatics@flhealth.gov</a:t>
            </a: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1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Lakshmi Thsaliki, MS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Bioinformatician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Lakshmi.Thsaliki@flhealth.gov</a:t>
            </a:r>
          </a:p>
          <a:p>
            <a:pPr marL="0" indent="0">
              <a:buNone/>
            </a:pPr>
            <a:endParaRPr lang="en-US" sz="2400" b="1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Molly Mitchell, PhD</a:t>
            </a:r>
            <a:endParaRPr lang="en-US" sz="2400" b="1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Bioinformatician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Molly.Mitchell@flhealth.gov</a:t>
            </a:r>
          </a:p>
          <a:p>
            <a:pPr marL="0" indent="0">
              <a:buNone/>
            </a:pP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25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5309C-AA17-4F47-BE40-5B84CCF3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Outline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B72EF0E6-12DA-4C16-99B8-9B9BA31AA7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920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964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7503-F604-54D4-4607-39984852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FB83-D37F-5D28-56CC-CA98167AD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588"/>
            <a:ext cx="1122546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December</a:t>
            </a:r>
            <a:r>
              <a:rPr lang="en-US" sz="2800" b="1" dirty="0"/>
              <a:t> 11 </a:t>
            </a:r>
            <a:r>
              <a:rPr lang="en-US" sz="2800" dirty="0"/>
              <a:t>– </a:t>
            </a:r>
            <a:r>
              <a:rPr lang="en-US" sz="2800" dirty="0" err="1">
                <a:cs typeface="Calibri"/>
              </a:rPr>
              <a:t>Bactopia</a:t>
            </a:r>
            <a:r>
              <a:rPr lang="en-US" sz="2800" dirty="0">
                <a:cs typeface="Calibri"/>
              </a:rPr>
              <a:t> Tools: </a:t>
            </a:r>
            <a:r>
              <a:rPr lang="en-US" dirty="0" err="1"/>
              <a:t>shigatyper</a:t>
            </a:r>
            <a:r>
              <a:rPr lang="en-US" dirty="0"/>
              <a:t> and </a:t>
            </a:r>
            <a:r>
              <a:rPr lang="en-US" dirty="0" err="1"/>
              <a:t>shigeifinder</a:t>
            </a:r>
            <a:endParaRPr lang="en-US" sz="2800" dirty="0"/>
          </a:p>
          <a:p>
            <a:pPr marL="0" indent="0">
              <a:buNone/>
            </a:pPr>
            <a:r>
              <a:rPr lang="en-US" b="1" dirty="0"/>
              <a:t>January 8</a:t>
            </a:r>
            <a:r>
              <a:rPr lang="en-US" sz="2800" b="1" dirty="0"/>
              <a:t> </a:t>
            </a:r>
            <a:r>
              <a:rPr lang="en-US" sz="2800" dirty="0"/>
              <a:t>– </a:t>
            </a:r>
            <a:r>
              <a:rPr lang="en-US" sz="2800" dirty="0" err="1"/>
              <a:t>Bactopia</a:t>
            </a:r>
            <a:r>
              <a:rPr lang="en-US" sz="2800" dirty="0"/>
              <a:t> Tools: </a:t>
            </a:r>
            <a:r>
              <a:rPr lang="en-US" dirty="0" err="1"/>
              <a:t>spatyper</a:t>
            </a:r>
            <a:r>
              <a:rPr lang="en-US" dirty="0"/>
              <a:t> and </a:t>
            </a:r>
            <a:r>
              <a:rPr lang="en-US" dirty="0" err="1"/>
              <a:t>ssuissero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Future Trainings</a:t>
            </a:r>
            <a:endParaRPr lang="en-US" sz="2800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sz="2800" dirty="0"/>
              <a:t>ONT &amp; FL’s </a:t>
            </a:r>
            <a:r>
              <a:rPr lang="en-US" sz="2800" dirty="0" err="1"/>
              <a:t>Flisochar</a:t>
            </a:r>
            <a:r>
              <a:rPr lang="en-US" sz="2800" dirty="0"/>
              <a:t> pipeline</a:t>
            </a:r>
          </a:p>
          <a:p>
            <a:pPr marL="285750" indent="-285750">
              <a:buFontTx/>
              <a:buChar char="-"/>
            </a:pPr>
            <a:r>
              <a:rPr lang="en-US" sz="2800" dirty="0" err="1"/>
              <a:t>StaPH</a:t>
            </a:r>
            <a:r>
              <a:rPr lang="en-US" sz="2800" dirty="0"/>
              <a:t>-B Toolkit Programs/Pipelines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GISAID flagged SARS-CoV-2 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cs typeface="Calibri"/>
              </a:rPr>
              <a:t>R Training Series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cs typeface="Calibri"/>
              </a:rPr>
              <a:t>Dryad pipeline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cs typeface="Calibri"/>
              </a:rPr>
              <a:t>…and more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13DD7-C321-E6A4-F129-771CA1CB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CE3C10-3AE1-CE76-1245-C33456492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87" y="5890926"/>
            <a:ext cx="1348098" cy="8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3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2DDF-D535-24FF-5F09-819599BC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FE3A-255A-EAD4-8840-F31ACD43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AMD Southeast Region Annual Needs Assessment Survey is sent out last Tuesday. Please make sure you finish the survey before December 22</a:t>
            </a:r>
            <a:r>
              <a:rPr lang="en-US" baseline="30000" dirty="0"/>
              <a:t>nd</a:t>
            </a:r>
            <a:endParaRPr lang="en-US" dirty="0"/>
          </a:p>
          <a:p>
            <a:r>
              <a:rPr lang="en-US" dirty="0"/>
              <a:t>Feel free to forward the survey to any new staff member not included in this email</a:t>
            </a:r>
          </a:p>
          <a:p>
            <a:r>
              <a:rPr lang="en-US" dirty="0"/>
              <a:t>Also, please </a:t>
            </a:r>
            <a:r>
              <a:rPr lang="en-US"/>
              <a:t>have at least </a:t>
            </a:r>
            <a:r>
              <a:rPr lang="en-US" dirty="0"/>
              <a:t>one staff member respond back to make any updates to your lab AMD contact list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03CCF-0EF2-8F4A-7BA9-E69E0808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7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A207-C494-DFDF-AC3F-C18388F6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rgi</a:t>
            </a:r>
            <a:r>
              <a:rPr lang="en-US" dirty="0"/>
              <a:t> (resistance gene identifier)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8FEC-A134-56D6-964D-3B40AD91A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</a:t>
            </a:r>
            <a:r>
              <a:rPr lang="en-US" b="0" i="0" dirty="0">
                <a:effectLst/>
              </a:rPr>
              <a:t>redicts antibiotic </a:t>
            </a:r>
            <a:r>
              <a:rPr lang="en-US" b="0" i="0" dirty="0" err="1">
                <a:effectLst/>
              </a:rPr>
              <a:t>resistome</a:t>
            </a:r>
            <a:r>
              <a:rPr lang="en-US" b="0" i="0" dirty="0">
                <a:effectLst/>
              </a:rPr>
              <a:t>(s) from protein or nucleotide data based on homology and SNP models</a:t>
            </a:r>
          </a:p>
          <a:p>
            <a:pPr algn="l"/>
            <a:r>
              <a:rPr lang="en-US" b="0" i="0" dirty="0">
                <a:effectLst/>
              </a:rPr>
              <a:t>Uses reference data from the </a:t>
            </a:r>
            <a:r>
              <a:rPr lang="en-US" dirty="0"/>
              <a:t>Comprehensive Antibiotic Resistance Database (CARD)</a:t>
            </a:r>
            <a:endParaRPr lang="en-US" b="0" i="0" dirty="0">
              <a:effectLst/>
            </a:endParaRPr>
          </a:p>
          <a:p>
            <a:pPr algn="l"/>
            <a:r>
              <a:rPr lang="en-US" b="0" i="0" dirty="0">
                <a:effectLst/>
              </a:rPr>
              <a:t>RGI analyses can be performed via the CARD website </a:t>
            </a:r>
            <a:r>
              <a:rPr lang="en-US" dirty="0"/>
              <a:t>RGI portal</a:t>
            </a:r>
            <a:r>
              <a:rPr lang="en-US" b="0" i="0" dirty="0">
                <a:effectLst/>
              </a:rPr>
              <a:t>, via use of a </a:t>
            </a:r>
            <a:r>
              <a:rPr lang="en-US" dirty="0"/>
              <a:t>Galaxy wrapper </a:t>
            </a:r>
            <a:r>
              <a:rPr lang="en-US" b="0" i="0" dirty="0">
                <a:effectLst/>
              </a:rPr>
              <a:t>for the </a:t>
            </a:r>
            <a:r>
              <a:rPr lang="en-US" dirty="0"/>
              <a:t>Galaxy</a:t>
            </a:r>
            <a:r>
              <a:rPr lang="en-US" b="0" i="0" dirty="0">
                <a:effectLst/>
              </a:rPr>
              <a:t> platform, or alternatively you can install RGI from </a:t>
            </a:r>
            <a:r>
              <a:rPr lang="en-US" b="0" i="0" dirty="0" err="1">
                <a:effectLst/>
              </a:rPr>
              <a:t>conda</a:t>
            </a:r>
            <a:r>
              <a:rPr lang="en-US" b="0" i="0" dirty="0">
                <a:effectLst/>
              </a:rPr>
              <a:t> or run RGI from Docker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800" dirty="0" err="1">
                <a:hlinkClick r:id="rId2"/>
              </a:rPr>
              <a:t>arpcard</a:t>
            </a:r>
            <a:r>
              <a:rPr lang="en-US" sz="1800" dirty="0">
                <a:hlinkClick r:id="rId2"/>
              </a:rPr>
              <a:t>/</a:t>
            </a:r>
            <a:r>
              <a:rPr lang="en-US" sz="1800" dirty="0" err="1">
                <a:hlinkClick r:id="rId2"/>
              </a:rPr>
              <a:t>rgi</a:t>
            </a:r>
            <a:r>
              <a:rPr lang="en-US" sz="1800" dirty="0">
                <a:hlinkClick r:id="rId2"/>
              </a:rPr>
              <a:t>: Resistance Gene Identifier (RGI). Software to predict </a:t>
            </a:r>
            <a:r>
              <a:rPr lang="en-US" sz="1800" dirty="0" err="1">
                <a:hlinkClick r:id="rId2"/>
              </a:rPr>
              <a:t>resistomes</a:t>
            </a:r>
            <a:r>
              <a:rPr lang="en-US" sz="1800" dirty="0">
                <a:hlinkClick r:id="rId2"/>
              </a:rPr>
              <a:t> from protein or nucleotide data, including metagenomics data, based on homology and SNP models. (github.com)</a:t>
            </a:r>
            <a:endParaRPr lang="en-US" sz="1800" b="0" i="0" dirty="0">
              <a:solidFill>
                <a:srgbClr val="1F2328"/>
              </a:solidFill>
              <a:effectLst/>
            </a:endParaRPr>
          </a:p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1D9AC-8D22-A7B7-8C39-0683050B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0B9E39-1F4B-3ECC-0AAB-D67F2FA65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87" y="5890926"/>
            <a:ext cx="1348098" cy="8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9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55FB-1CF1-B48A-7E7A-4E1BD968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7C9A3-8413-58F1-FD3B-1E9833A3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589"/>
            <a:ext cx="10515600" cy="4523374"/>
          </a:xfrm>
        </p:spPr>
        <p:txBody>
          <a:bodyPr/>
          <a:lstStyle/>
          <a:p>
            <a:r>
              <a:rPr lang="en-US" dirty="0"/>
              <a:t>Available on HPG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installed through conda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2DDDA-09DA-5D70-6DD2-F1CAAA0E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99520-C91C-819A-9D44-DF82F603A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87" y="5890926"/>
            <a:ext cx="1348098" cy="8305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A49BC9-9761-F5BB-C361-06A63355320A}"/>
              </a:ext>
            </a:extLst>
          </p:cNvPr>
          <p:cNvSpPr/>
          <p:nvPr/>
        </p:nvSpPr>
        <p:spPr>
          <a:xfrm>
            <a:off x="1833585" y="3897026"/>
            <a:ext cx="8994929" cy="1993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conda create –yp /blue/</a:t>
            </a:r>
            <a:r>
              <a:rPr lang="en-US" sz="2400" dirty="0" err="1">
                <a:solidFill>
                  <a:schemeClr val="tx1"/>
                </a:solidFill>
              </a:rPr>
              <a:t>bphl</a:t>
            </a:r>
            <a:r>
              <a:rPr lang="en-US" sz="2400" dirty="0">
                <a:solidFill>
                  <a:schemeClr val="tx1"/>
                </a:solidFill>
              </a:rPr>
              <a:t>-&lt;state&gt;/&lt;user&gt;/</a:t>
            </a:r>
            <a:r>
              <a:rPr lang="en-US" sz="2400" dirty="0" err="1">
                <a:solidFill>
                  <a:schemeClr val="tx1"/>
                </a:solidFill>
              </a:rPr>
              <a:t>conda_envs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rgi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endParaRPr lang="en-US" sz="24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conda activate /blue/</a:t>
            </a:r>
            <a:r>
              <a:rPr lang="en-US" sz="2400" dirty="0" err="1">
                <a:solidFill>
                  <a:schemeClr val="tx1"/>
                </a:solidFill>
              </a:rPr>
              <a:t>bphl</a:t>
            </a:r>
            <a:r>
              <a:rPr lang="en-US" sz="2400" dirty="0">
                <a:solidFill>
                  <a:schemeClr val="tx1"/>
                </a:solidFill>
              </a:rPr>
              <a:t>-&lt;state&gt;/&lt;user&gt;/</a:t>
            </a:r>
            <a:r>
              <a:rPr lang="en-US" sz="2400" dirty="0" err="1">
                <a:solidFill>
                  <a:schemeClr val="tx1"/>
                </a:solidFill>
              </a:rPr>
              <a:t>conda_envs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rgi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endParaRPr lang="en-US" sz="24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conda install –c conda-forge –c </a:t>
            </a:r>
            <a:r>
              <a:rPr lang="en-US" sz="2400" dirty="0" err="1">
                <a:solidFill>
                  <a:schemeClr val="tx1"/>
                </a:solidFill>
              </a:rPr>
              <a:t>bioconda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rgi</a:t>
            </a:r>
            <a:endParaRPr lang="en-US" sz="2400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6589E-1B0A-886C-3B27-69C6DB76770B}"/>
              </a:ext>
            </a:extLst>
          </p:cNvPr>
          <p:cNvSpPr/>
          <p:nvPr/>
        </p:nvSpPr>
        <p:spPr>
          <a:xfrm>
            <a:off x="3644900" y="2402174"/>
            <a:ext cx="4902200" cy="55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</a:rPr>
              <a:t>rgi</a:t>
            </a:r>
            <a:r>
              <a:rPr lang="en-US" sz="2400" dirty="0">
                <a:solidFill>
                  <a:schemeClr val="tx1"/>
                </a:solidFill>
              </a:rPr>
              <a:t>/6.0.2</a:t>
            </a:r>
          </a:p>
        </p:txBody>
      </p:sp>
    </p:spTree>
    <p:extLst>
      <p:ext uri="{BB962C8B-B14F-4D97-AF65-F5344CB8AC3E}">
        <p14:creationId xmlns:p14="http://schemas.microsoft.com/office/powerpoint/2010/main" val="244888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E372-5AC1-B65F-6130-378E5573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9C0AA-0CF5-19F3-8738-940D58A9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ADEEB-E568-B2EF-25D6-CF61AC65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87" y="5890926"/>
            <a:ext cx="1348098" cy="830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B1E630-9A3B-5942-0749-CAFB9E11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85" y="1690688"/>
            <a:ext cx="861851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1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3EC3-3F64-15E0-FF21-A9CB15B4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325D3-AB62-376E-71E4-9D92E28D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2DDCF8-9692-685C-F9BC-696AD9077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87" y="5890926"/>
            <a:ext cx="1348098" cy="8305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4D412E-1D44-E713-D4D7-53581D75D5B1}"/>
              </a:ext>
            </a:extLst>
          </p:cNvPr>
          <p:cNvSpPr/>
          <p:nvPr/>
        </p:nvSpPr>
        <p:spPr>
          <a:xfrm>
            <a:off x="1949450" y="3177065"/>
            <a:ext cx="8293100" cy="10044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 </a:t>
            </a:r>
            <a:r>
              <a:rPr lang="en-US" sz="2400" dirty="0" err="1">
                <a:solidFill>
                  <a:schemeClr val="tx1"/>
                </a:solidFill>
              </a:rPr>
              <a:t>rgi</a:t>
            </a:r>
            <a:r>
              <a:rPr lang="en-US" sz="2400" dirty="0">
                <a:solidFill>
                  <a:schemeClr val="tx1"/>
                </a:solidFill>
              </a:rPr>
              <a:t> main -i JBI22000793.fasta -o </a:t>
            </a:r>
            <a:r>
              <a:rPr lang="en-US" sz="2400" dirty="0" err="1">
                <a:solidFill>
                  <a:schemeClr val="tx1"/>
                </a:solidFill>
              </a:rPr>
              <a:t>rgi_results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20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F48C-CC27-3C5F-F44F-EB844ED1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49281-F4E2-0231-F123-E5565F70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0E15F-4DBB-1AB8-7B26-F0D8D38B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87" y="5890926"/>
            <a:ext cx="1348098" cy="830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0F3ACD-361D-D9E4-E6CB-F782A1A8B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35" y="1824121"/>
            <a:ext cx="11555129" cy="320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9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15462</TotalTime>
  <Words>552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2_Office Theme</vt:lpstr>
      <vt:lpstr>PowerPoint Presentation</vt:lpstr>
      <vt:lpstr>Outline</vt:lpstr>
      <vt:lpstr>Agenda </vt:lpstr>
      <vt:lpstr>Updates</vt:lpstr>
      <vt:lpstr>rgi (resistance gene identifier)</vt:lpstr>
      <vt:lpstr>Installation</vt:lpstr>
      <vt:lpstr>Usage</vt:lpstr>
      <vt:lpstr>Input</vt:lpstr>
      <vt:lpstr>Results</vt:lpstr>
      <vt:lpstr>seqsero2</vt:lpstr>
      <vt:lpstr>Installation</vt:lpstr>
      <vt:lpstr>Usage</vt:lpstr>
      <vt:lpstr>Input</vt:lpstr>
      <vt:lpstr>Results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Linux – Part 1</dc:title>
  <dc:creator>Blanton, Jason L</dc:creator>
  <cp:lastModifiedBy>Thsaliki, Lakshmi</cp:lastModifiedBy>
  <cp:revision>185</cp:revision>
  <cp:lastPrinted>2020-03-24T15:23:48Z</cp:lastPrinted>
  <dcterms:created xsi:type="dcterms:W3CDTF">2020-03-24T14:58:31Z</dcterms:created>
  <dcterms:modified xsi:type="dcterms:W3CDTF">2023-11-27T16:22:19Z</dcterms:modified>
</cp:coreProperties>
</file>