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90" r:id="rId3"/>
    <p:sldId id="293" r:id="rId4"/>
    <p:sldId id="397" r:id="rId5"/>
    <p:sldId id="374" r:id="rId6"/>
    <p:sldId id="399" r:id="rId7"/>
    <p:sldId id="400" r:id="rId8"/>
    <p:sldId id="401" r:id="rId9"/>
    <p:sldId id="406" r:id="rId10"/>
    <p:sldId id="405" r:id="rId11"/>
    <p:sldId id="413" r:id="rId12"/>
    <p:sldId id="404" r:id="rId13"/>
    <p:sldId id="407" r:id="rId14"/>
    <p:sldId id="402" r:id="rId15"/>
    <p:sldId id="410" r:id="rId16"/>
    <p:sldId id="409" r:id="rId17"/>
    <p:sldId id="408" r:id="rId18"/>
    <p:sldId id="412" r:id="rId19"/>
    <p:sldId id="411" r:id="rId20"/>
    <p:sldId id="414" r:id="rId21"/>
    <p:sldId id="398" r:id="rId22"/>
    <p:sldId id="294" r:id="rId2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43CA0E-F221-EB06-8AE8-63C9A960C8AB}" name="Mitchell, Molly" initials="MM" userId="S::molly.mitchell@flhealth.gov::98f167f1-e2c8-48d3-9306-15ff9138877e" providerId="AD"/>
  <p188:author id="{6C165DFD-F763-3B0D-6774-2AC4041D7FB7}" name="Thsaliki, Lakshmi" initials="TL" userId="S::Lakshmi.Thsaliki@flhealth.gov::577e3d31-b201-4c52-9d17-b8763ee68be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7"/>
    <a:srgbClr val="4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D211FD-F257-4817-AFBF-A420953C3CDF}" v="763" dt="2023-02-17T16:15:14.180"/>
    <p1510:client id="{97DE395C-10F8-52C6-50BE-7DC4887BE28F}" v="15" dt="2023-03-07T19:48:06.349"/>
    <p1510:client id="{CBF1A23D-66DD-45AC-805B-5DB45A7AEF62}" v="18" dt="2023-02-20T20:43:30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8F64C-60F4-4E08-8F10-1497C419FA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F35D72F-C8F4-48E1-B3CE-61163D7C5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 OnDemand on HPG</a:t>
          </a:r>
        </a:p>
      </dgm:t>
    </dgm:pt>
    <dgm:pt modelId="{9C34E4DE-6026-491B-B30E-F9C672BFB66A}" type="parTrans" cxnId="{2D7DC14E-5575-4BB3-813B-FB7544E9BF72}">
      <dgm:prSet/>
      <dgm:spPr/>
      <dgm:t>
        <a:bodyPr/>
        <a:lstStyle/>
        <a:p>
          <a:endParaRPr lang="en-US"/>
        </a:p>
      </dgm:t>
    </dgm:pt>
    <dgm:pt modelId="{6704A49E-0831-4F42-88BA-9D35B7D152C1}" type="sibTrans" cxnId="{2D7DC14E-5575-4BB3-813B-FB7544E9BF72}">
      <dgm:prSet/>
      <dgm:spPr/>
      <dgm:t>
        <a:bodyPr/>
        <a:lstStyle/>
        <a:p>
          <a:endParaRPr lang="en-US"/>
        </a:p>
      </dgm:t>
    </dgm:pt>
    <dgm:pt modelId="{A0ACC807-CF80-4DD1-A31E-8D7B3648A6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Open OnDemand?</a:t>
          </a:r>
        </a:p>
      </dgm:t>
    </dgm:pt>
    <dgm:pt modelId="{C2F2521B-2743-401F-8D0A-F507694CCB23}" type="parTrans" cxnId="{0ACFD20A-3E5C-424B-97D8-FB4ED320D2AB}">
      <dgm:prSet/>
      <dgm:spPr/>
      <dgm:t>
        <a:bodyPr/>
        <a:lstStyle/>
        <a:p>
          <a:endParaRPr lang="en-US"/>
        </a:p>
      </dgm:t>
    </dgm:pt>
    <dgm:pt modelId="{71C86F04-537D-4AA4-BA8C-3ED0967D7991}" type="sibTrans" cxnId="{0ACFD20A-3E5C-424B-97D8-FB4ED320D2AB}">
      <dgm:prSet/>
      <dgm:spPr/>
      <dgm:t>
        <a:bodyPr/>
        <a:lstStyle/>
        <a:p>
          <a:endParaRPr lang="en-US"/>
        </a:p>
      </dgm:t>
    </dgm:pt>
    <dgm:pt modelId="{9209146C-A075-49B9-A203-D363155AC0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Agenda</a:t>
          </a:r>
        </a:p>
      </dgm:t>
    </dgm:pt>
    <dgm:pt modelId="{332A6C24-739F-4E01-B99D-B091081AC00C}" type="parTrans" cxnId="{8E818B9C-1673-45E1-AF71-DF877B058784}">
      <dgm:prSet/>
      <dgm:spPr/>
      <dgm:t>
        <a:bodyPr/>
        <a:lstStyle/>
        <a:p>
          <a:endParaRPr lang="en-US"/>
        </a:p>
      </dgm:t>
    </dgm:pt>
    <dgm:pt modelId="{49EB2562-0D02-4867-90A2-6713BA89DEA7}" type="sibTrans" cxnId="{8E818B9C-1673-45E1-AF71-DF877B058784}">
      <dgm:prSet/>
      <dgm:spPr/>
      <dgm:t>
        <a:bodyPr/>
        <a:lstStyle/>
        <a:p>
          <a:endParaRPr lang="en-US"/>
        </a:p>
      </dgm:t>
    </dgm:pt>
    <dgm:pt modelId="{94B05751-1BE8-4A67-A36C-E521B33A48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Questions</a:t>
          </a:r>
        </a:p>
      </dgm:t>
    </dgm:pt>
    <dgm:pt modelId="{8568BE6D-F984-472E-AB61-6F1AE7787ED4}" type="parTrans" cxnId="{C37F3255-D23D-4BFE-ADEA-7B7BE9EBEBF2}">
      <dgm:prSet/>
      <dgm:spPr/>
      <dgm:t>
        <a:bodyPr/>
        <a:lstStyle/>
        <a:p>
          <a:endParaRPr lang="en-US"/>
        </a:p>
      </dgm:t>
    </dgm:pt>
    <dgm:pt modelId="{5B422269-F930-4378-B1AD-76DF39DF4F61}" type="sibTrans" cxnId="{C37F3255-D23D-4BFE-ADEA-7B7BE9EBEBF2}">
      <dgm:prSet/>
      <dgm:spPr/>
      <dgm:t>
        <a:bodyPr/>
        <a:lstStyle/>
        <a:p>
          <a:endParaRPr lang="en-US"/>
        </a:p>
      </dgm:t>
    </dgm:pt>
    <dgm:pt modelId="{07C8BF99-84A7-4794-BB16-DA6B2057AA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 OnDemand Navigation &amp; Demo</a:t>
          </a:r>
        </a:p>
      </dgm:t>
    </dgm:pt>
    <dgm:pt modelId="{2960FDC7-81F6-4C24-B6C0-ABEEEA2E9EB0}" type="parTrans" cxnId="{D37D9C31-9979-4B14-BF95-36A3B7C5DCE1}">
      <dgm:prSet/>
      <dgm:spPr/>
      <dgm:t>
        <a:bodyPr/>
        <a:lstStyle/>
        <a:p>
          <a:endParaRPr lang="en-US"/>
        </a:p>
      </dgm:t>
    </dgm:pt>
    <dgm:pt modelId="{CDA52218-19BE-4886-9B2D-61FD652EFB2B}" type="sibTrans" cxnId="{D37D9C31-9979-4B14-BF95-36A3B7C5DCE1}">
      <dgm:prSet/>
      <dgm:spPr/>
      <dgm:t>
        <a:bodyPr/>
        <a:lstStyle/>
        <a:p>
          <a:endParaRPr lang="en-US"/>
        </a:p>
      </dgm:t>
    </dgm:pt>
    <dgm:pt modelId="{B9754C79-3813-4CB2-BE8D-70EAEDE71DAB}" type="pres">
      <dgm:prSet presAssocID="{65E8F64C-60F4-4E08-8F10-1497C419FA5A}" presName="root" presStyleCnt="0">
        <dgm:presLayoutVars>
          <dgm:dir/>
          <dgm:resizeHandles val="exact"/>
        </dgm:presLayoutVars>
      </dgm:prSet>
      <dgm:spPr/>
    </dgm:pt>
    <dgm:pt modelId="{446B2CFC-3366-488C-A71E-6A1C42776AB3}" type="pres">
      <dgm:prSet presAssocID="{9209146C-A075-49B9-A203-D363155AC083}" presName="compNode" presStyleCnt="0"/>
      <dgm:spPr/>
    </dgm:pt>
    <dgm:pt modelId="{A585F251-8834-4D29-B420-8EA4DABAC376}" type="pres">
      <dgm:prSet presAssocID="{9209146C-A075-49B9-A203-D363155AC083}" presName="bgRect" presStyleLbl="bgShp" presStyleIdx="0" presStyleCnt="5"/>
      <dgm:spPr/>
    </dgm:pt>
    <dgm:pt modelId="{922C45C9-7F3C-4700-8BC5-93C705119D3A}" type="pres">
      <dgm:prSet presAssocID="{9209146C-A075-49B9-A203-D363155AC08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thly calendar with solid fill"/>
        </a:ext>
      </dgm:extLst>
    </dgm:pt>
    <dgm:pt modelId="{B892C6AE-724B-48DB-80B0-31CCC79B65A6}" type="pres">
      <dgm:prSet presAssocID="{9209146C-A075-49B9-A203-D363155AC083}" presName="spaceRect" presStyleCnt="0"/>
      <dgm:spPr/>
    </dgm:pt>
    <dgm:pt modelId="{AD386426-1838-4F0D-B4A3-007E966DCFCD}" type="pres">
      <dgm:prSet presAssocID="{9209146C-A075-49B9-A203-D363155AC083}" presName="parTx" presStyleLbl="revTx" presStyleIdx="0" presStyleCnt="5">
        <dgm:presLayoutVars>
          <dgm:chMax val="0"/>
          <dgm:chPref val="0"/>
        </dgm:presLayoutVars>
      </dgm:prSet>
      <dgm:spPr/>
    </dgm:pt>
    <dgm:pt modelId="{124DAFFE-C7F0-448C-9781-CE1B0798B674}" type="pres">
      <dgm:prSet presAssocID="{49EB2562-0D02-4867-90A2-6713BA89DEA7}" presName="sibTrans" presStyleCnt="0"/>
      <dgm:spPr/>
    </dgm:pt>
    <dgm:pt modelId="{09519173-F0FE-4753-A2C4-6B256664041B}" type="pres">
      <dgm:prSet presAssocID="{A0ACC807-CF80-4DD1-A31E-8D7B3648A6B6}" presName="compNode" presStyleCnt="0"/>
      <dgm:spPr/>
    </dgm:pt>
    <dgm:pt modelId="{A6C57C2A-EBDF-4552-8788-2AA55F7FF241}" type="pres">
      <dgm:prSet presAssocID="{A0ACC807-CF80-4DD1-A31E-8D7B3648A6B6}" presName="bgRect" presStyleLbl="bgShp" presStyleIdx="1" presStyleCnt="5"/>
      <dgm:spPr/>
    </dgm:pt>
    <dgm:pt modelId="{C8B16F76-7198-476A-BC65-775950DDF928}" type="pres">
      <dgm:prSet presAssocID="{A0ACC807-CF80-4DD1-A31E-8D7B3648A6B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g with solid fill"/>
        </a:ext>
      </dgm:extLst>
    </dgm:pt>
    <dgm:pt modelId="{CBE1FD88-C02D-417D-9C36-5A22DA12C62F}" type="pres">
      <dgm:prSet presAssocID="{A0ACC807-CF80-4DD1-A31E-8D7B3648A6B6}" presName="spaceRect" presStyleCnt="0"/>
      <dgm:spPr/>
    </dgm:pt>
    <dgm:pt modelId="{EF46400D-F420-4BD0-8778-BB2411EA242D}" type="pres">
      <dgm:prSet presAssocID="{A0ACC807-CF80-4DD1-A31E-8D7B3648A6B6}" presName="parTx" presStyleLbl="revTx" presStyleIdx="1" presStyleCnt="5">
        <dgm:presLayoutVars>
          <dgm:chMax val="0"/>
          <dgm:chPref val="0"/>
        </dgm:presLayoutVars>
      </dgm:prSet>
      <dgm:spPr/>
    </dgm:pt>
    <dgm:pt modelId="{94895342-0CA7-464E-A265-A5FAE8BD83AC}" type="pres">
      <dgm:prSet presAssocID="{71C86F04-537D-4AA4-BA8C-3ED0967D7991}" presName="sibTrans" presStyleCnt="0"/>
      <dgm:spPr/>
    </dgm:pt>
    <dgm:pt modelId="{06582125-CEA1-40C9-A1F3-5B70B54423B7}" type="pres">
      <dgm:prSet presAssocID="{9F35D72F-C8F4-48E1-B3CE-61163D7C5098}" presName="compNode" presStyleCnt="0"/>
      <dgm:spPr/>
    </dgm:pt>
    <dgm:pt modelId="{768D1E00-2021-4672-B5D0-B99F3222EEDE}" type="pres">
      <dgm:prSet presAssocID="{9F35D72F-C8F4-48E1-B3CE-61163D7C5098}" presName="bgRect" presStyleLbl="bgShp" presStyleIdx="2" presStyleCnt="5"/>
      <dgm:spPr/>
    </dgm:pt>
    <dgm:pt modelId="{B556CA5B-670C-4E98-951B-8F1E68FE1F12}" type="pres">
      <dgm:prSet presAssocID="{9F35D72F-C8F4-48E1-B3CE-61163D7C509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Of Things with solid fill"/>
        </a:ext>
      </dgm:extLst>
    </dgm:pt>
    <dgm:pt modelId="{E0DD7EA6-B96D-48C3-9480-02D7115FB08E}" type="pres">
      <dgm:prSet presAssocID="{9F35D72F-C8F4-48E1-B3CE-61163D7C5098}" presName="spaceRect" presStyleCnt="0"/>
      <dgm:spPr/>
    </dgm:pt>
    <dgm:pt modelId="{5C4D0339-75B1-4623-A2B4-014020D88381}" type="pres">
      <dgm:prSet presAssocID="{9F35D72F-C8F4-48E1-B3CE-61163D7C5098}" presName="parTx" presStyleLbl="revTx" presStyleIdx="2" presStyleCnt="5">
        <dgm:presLayoutVars>
          <dgm:chMax val="0"/>
          <dgm:chPref val="0"/>
        </dgm:presLayoutVars>
      </dgm:prSet>
      <dgm:spPr/>
    </dgm:pt>
    <dgm:pt modelId="{F49343B2-44D7-4BB3-8A22-BECB6BE9DF0C}" type="pres">
      <dgm:prSet presAssocID="{6704A49E-0831-4F42-88BA-9D35B7D152C1}" presName="sibTrans" presStyleCnt="0"/>
      <dgm:spPr/>
    </dgm:pt>
    <dgm:pt modelId="{B0AE3C25-D05D-43C9-8682-F37C6ED4E267}" type="pres">
      <dgm:prSet presAssocID="{07C8BF99-84A7-4794-BB16-DA6B2057AA8E}" presName="compNode" presStyleCnt="0"/>
      <dgm:spPr/>
    </dgm:pt>
    <dgm:pt modelId="{4D376F8A-2E9C-4FAF-9EF1-B2F579CBB0B6}" type="pres">
      <dgm:prSet presAssocID="{07C8BF99-84A7-4794-BB16-DA6B2057AA8E}" presName="bgRect" presStyleLbl="bgShp" presStyleIdx="3" presStyleCnt="5"/>
      <dgm:spPr/>
    </dgm:pt>
    <dgm:pt modelId="{1691BDDA-83F8-45C7-BEBF-7375559FAE89}" type="pres">
      <dgm:prSet presAssocID="{07C8BF99-84A7-4794-BB16-DA6B2057AA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 with solid fill"/>
        </a:ext>
      </dgm:extLst>
    </dgm:pt>
    <dgm:pt modelId="{4878725B-3412-4BD3-AB2D-35B4FCE2F0FE}" type="pres">
      <dgm:prSet presAssocID="{07C8BF99-84A7-4794-BB16-DA6B2057AA8E}" presName="spaceRect" presStyleCnt="0"/>
      <dgm:spPr/>
    </dgm:pt>
    <dgm:pt modelId="{942CD722-190D-4D08-B985-06755E31B01A}" type="pres">
      <dgm:prSet presAssocID="{07C8BF99-84A7-4794-BB16-DA6B2057AA8E}" presName="parTx" presStyleLbl="revTx" presStyleIdx="3" presStyleCnt="5">
        <dgm:presLayoutVars>
          <dgm:chMax val="0"/>
          <dgm:chPref val="0"/>
        </dgm:presLayoutVars>
      </dgm:prSet>
      <dgm:spPr/>
    </dgm:pt>
    <dgm:pt modelId="{25070676-37FC-466B-94ED-139D9F5ACEE5}" type="pres">
      <dgm:prSet presAssocID="{CDA52218-19BE-4886-9B2D-61FD652EFB2B}" presName="sibTrans" presStyleCnt="0"/>
      <dgm:spPr/>
    </dgm:pt>
    <dgm:pt modelId="{BCCC2F97-D023-4724-ACD0-2CEF82797F56}" type="pres">
      <dgm:prSet presAssocID="{94B05751-1BE8-4A67-A36C-E521B33A4824}" presName="compNode" presStyleCnt="0"/>
      <dgm:spPr/>
    </dgm:pt>
    <dgm:pt modelId="{39DA9DDE-2BD8-4AE1-8153-5C984F5B0778}" type="pres">
      <dgm:prSet presAssocID="{94B05751-1BE8-4A67-A36C-E521B33A4824}" presName="bgRect" presStyleLbl="bgShp" presStyleIdx="4" presStyleCnt="5"/>
      <dgm:spPr/>
    </dgm:pt>
    <dgm:pt modelId="{C218CF31-4F33-40A0-AFFA-F13716FFCB24}" type="pres">
      <dgm:prSet presAssocID="{94B05751-1BE8-4A67-A36C-E521B33A482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3E30F617-0845-4D54-B90F-C622179F3164}" type="pres">
      <dgm:prSet presAssocID="{94B05751-1BE8-4A67-A36C-E521B33A4824}" presName="spaceRect" presStyleCnt="0"/>
      <dgm:spPr/>
    </dgm:pt>
    <dgm:pt modelId="{74F74A48-2926-432D-BE9A-9DBF4E9F1780}" type="pres">
      <dgm:prSet presAssocID="{94B05751-1BE8-4A67-A36C-E521B33A482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ACFD20A-3E5C-424B-97D8-FB4ED320D2AB}" srcId="{65E8F64C-60F4-4E08-8F10-1497C419FA5A}" destId="{A0ACC807-CF80-4DD1-A31E-8D7B3648A6B6}" srcOrd="1" destOrd="0" parTransId="{C2F2521B-2743-401F-8D0A-F507694CCB23}" sibTransId="{71C86F04-537D-4AA4-BA8C-3ED0967D7991}"/>
    <dgm:cxn modelId="{AE139D1B-25C9-44D1-A54F-491FB7F1D89D}" type="presOf" srcId="{07C8BF99-84A7-4794-BB16-DA6B2057AA8E}" destId="{942CD722-190D-4D08-B985-06755E31B01A}" srcOrd="0" destOrd="0" presId="urn:microsoft.com/office/officeart/2018/2/layout/IconVerticalSolidList"/>
    <dgm:cxn modelId="{D37D9C31-9979-4B14-BF95-36A3B7C5DCE1}" srcId="{65E8F64C-60F4-4E08-8F10-1497C419FA5A}" destId="{07C8BF99-84A7-4794-BB16-DA6B2057AA8E}" srcOrd="3" destOrd="0" parTransId="{2960FDC7-81F6-4C24-B6C0-ABEEEA2E9EB0}" sibTransId="{CDA52218-19BE-4886-9B2D-61FD652EFB2B}"/>
    <dgm:cxn modelId="{2D7DC14E-5575-4BB3-813B-FB7544E9BF72}" srcId="{65E8F64C-60F4-4E08-8F10-1497C419FA5A}" destId="{9F35D72F-C8F4-48E1-B3CE-61163D7C5098}" srcOrd="2" destOrd="0" parTransId="{9C34E4DE-6026-491B-B30E-F9C672BFB66A}" sibTransId="{6704A49E-0831-4F42-88BA-9D35B7D152C1}"/>
    <dgm:cxn modelId="{55F25171-D564-4340-865B-4D3ED0EBFB6A}" type="presOf" srcId="{94B05751-1BE8-4A67-A36C-E521B33A4824}" destId="{74F74A48-2926-432D-BE9A-9DBF4E9F1780}" srcOrd="0" destOrd="0" presId="urn:microsoft.com/office/officeart/2018/2/layout/IconVerticalSolidList"/>
    <dgm:cxn modelId="{C37F3255-D23D-4BFE-ADEA-7B7BE9EBEBF2}" srcId="{65E8F64C-60F4-4E08-8F10-1497C419FA5A}" destId="{94B05751-1BE8-4A67-A36C-E521B33A4824}" srcOrd="4" destOrd="0" parTransId="{8568BE6D-F984-472E-AB61-6F1AE7787ED4}" sibTransId="{5B422269-F930-4378-B1AD-76DF39DF4F61}"/>
    <dgm:cxn modelId="{8E818B9C-1673-45E1-AF71-DF877B058784}" srcId="{65E8F64C-60F4-4E08-8F10-1497C419FA5A}" destId="{9209146C-A075-49B9-A203-D363155AC083}" srcOrd="0" destOrd="0" parTransId="{332A6C24-739F-4E01-B99D-B091081AC00C}" sibTransId="{49EB2562-0D02-4867-90A2-6713BA89DEA7}"/>
    <dgm:cxn modelId="{21CB9C9E-DF1D-4835-9106-532CF1A19053}" type="presOf" srcId="{9209146C-A075-49B9-A203-D363155AC083}" destId="{AD386426-1838-4F0D-B4A3-007E966DCFCD}" srcOrd="0" destOrd="0" presId="urn:microsoft.com/office/officeart/2018/2/layout/IconVerticalSolidList"/>
    <dgm:cxn modelId="{FE7411DA-5877-48E1-B14D-BEF58F11BFE3}" type="presOf" srcId="{9F35D72F-C8F4-48E1-B3CE-61163D7C5098}" destId="{5C4D0339-75B1-4623-A2B4-014020D88381}" srcOrd="0" destOrd="0" presId="urn:microsoft.com/office/officeart/2018/2/layout/IconVerticalSolidList"/>
    <dgm:cxn modelId="{97BE62E8-E1C7-4067-931E-BF2C934D66DF}" type="presOf" srcId="{65E8F64C-60F4-4E08-8F10-1497C419FA5A}" destId="{B9754C79-3813-4CB2-BE8D-70EAEDE71DAB}" srcOrd="0" destOrd="0" presId="urn:microsoft.com/office/officeart/2018/2/layout/IconVerticalSolidList"/>
    <dgm:cxn modelId="{2519AFEF-54F5-447E-90DB-3A71AB7285DA}" type="presOf" srcId="{A0ACC807-CF80-4DD1-A31E-8D7B3648A6B6}" destId="{EF46400D-F420-4BD0-8778-BB2411EA242D}" srcOrd="0" destOrd="0" presId="urn:microsoft.com/office/officeart/2018/2/layout/IconVerticalSolidList"/>
    <dgm:cxn modelId="{EA815035-D3CD-4516-A3E5-F50D2887D1A5}" type="presParOf" srcId="{B9754C79-3813-4CB2-BE8D-70EAEDE71DAB}" destId="{446B2CFC-3366-488C-A71E-6A1C42776AB3}" srcOrd="0" destOrd="0" presId="urn:microsoft.com/office/officeart/2018/2/layout/IconVerticalSolidList"/>
    <dgm:cxn modelId="{52CF797F-0C69-4ADE-9EAF-9D0296A6350E}" type="presParOf" srcId="{446B2CFC-3366-488C-A71E-6A1C42776AB3}" destId="{A585F251-8834-4D29-B420-8EA4DABAC376}" srcOrd="0" destOrd="0" presId="urn:microsoft.com/office/officeart/2018/2/layout/IconVerticalSolidList"/>
    <dgm:cxn modelId="{4C879663-D289-4516-BC20-1CCA2B4D2DC2}" type="presParOf" srcId="{446B2CFC-3366-488C-A71E-6A1C42776AB3}" destId="{922C45C9-7F3C-4700-8BC5-93C705119D3A}" srcOrd="1" destOrd="0" presId="urn:microsoft.com/office/officeart/2018/2/layout/IconVerticalSolidList"/>
    <dgm:cxn modelId="{9D1FBA7A-0999-441A-88C3-04B735223F82}" type="presParOf" srcId="{446B2CFC-3366-488C-A71E-6A1C42776AB3}" destId="{B892C6AE-724B-48DB-80B0-31CCC79B65A6}" srcOrd="2" destOrd="0" presId="urn:microsoft.com/office/officeart/2018/2/layout/IconVerticalSolidList"/>
    <dgm:cxn modelId="{F160FE42-7568-4810-A67D-3BB8032763F1}" type="presParOf" srcId="{446B2CFC-3366-488C-A71E-6A1C42776AB3}" destId="{AD386426-1838-4F0D-B4A3-007E966DCFCD}" srcOrd="3" destOrd="0" presId="urn:microsoft.com/office/officeart/2018/2/layout/IconVerticalSolidList"/>
    <dgm:cxn modelId="{32065604-442F-4076-9117-90A73A29A444}" type="presParOf" srcId="{B9754C79-3813-4CB2-BE8D-70EAEDE71DAB}" destId="{124DAFFE-C7F0-448C-9781-CE1B0798B674}" srcOrd="1" destOrd="0" presId="urn:microsoft.com/office/officeart/2018/2/layout/IconVerticalSolidList"/>
    <dgm:cxn modelId="{177F0AA0-979F-454E-AB4E-6D073194FA59}" type="presParOf" srcId="{B9754C79-3813-4CB2-BE8D-70EAEDE71DAB}" destId="{09519173-F0FE-4753-A2C4-6B256664041B}" srcOrd="2" destOrd="0" presId="urn:microsoft.com/office/officeart/2018/2/layout/IconVerticalSolidList"/>
    <dgm:cxn modelId="{FE5902EA-23F6-4E05-BBBA-A7CF606EE080}" type="presParOf" srcId="{09519173-F0FE-4753-A2C4-6B256664041B}" destId="{A6C57C2A-EBDF-4552-8788-2AA55F7FF241}" srcOrd="0" destOrd="0" presId="urn:microsoft.com/office/officeart/2018/2/layout/IconVerticalSolidList"/>
    <dgm:cxn modelId="{B59C72D7-2249-4E6C-89E5-79FB0EEFD187}" type="presParOf" srcId="{09519173-F0FE-4753-A2C4-6B256664041B}" destId="{C8B16F76-7198-476A-BC65-775950DDF928}" srcOrd="1" destOrd="0" presId="urn:microsoft.com/office/officeart/2018/2/layout/IconVerticalSolidList"/>
    <dgm:cxn modelId="{E9A82596-77DC-4ABA-AC6A-6452A015E7A3}" type="presParOf" srcId="{09519173-F0FE-4753-A2C4-6B256664041B}" destId="{CBE1FD88-C02D-417D-9C36-5A22DA12C62F}" srcOrd="2" destOrd="0" presId="urn:microsoft.com/office/officeart/2018/2/layout/IconVerticalSolidList"/>
    <dgm:cxn modelId="{BB2B09FD-129F-4E98-9A09-7E733DDB52D9}" type="presParOf" srcId="{09519173-F0FE-4753-A2C4-6B256664041B}" destId="{EF46400D-F420-4BD0-8778-BB2411EA242D}" srcOrd="3" destOrd="0" presId="urn:microsoft.com/office/officeart/2018/2/layout/IconVerticalSolidList"/>
    <dgm:cxn modelId="{A4BE6AFB-F2F0-49D1-80F6-B9E3BEFAC165}" type="presParOf" srcId="{B9754C79-3813-4CB2-BE8D-70EAEDE71DAB}" destId="{94895342-0CA7-464E-A265-A5FAE8BD83AC}" srcOrd="3" destOrd="0" presId="urn:microsoft.com/office/officeart/2018/2/layout/IconVerticalSolidList"/>
    <dgm:cxn modelId="{5781836F-864B-4D40-97A0-B64548ACDDD3}" type="presParOf" srcId="{B9754C79-3813-4CB2-BE8D-70EAEDE71DAB}" destId="{06582125-CEA1-40C9-A1F3-5B70B54423B7}" srcOrd="4" destOrd="0" presId="urn:microsoft.com/office/officeart/2018/2/layout/IconVerticalSolidList"/>
    <dgm:cxn modelId="{349EC4EF-191A-4F2A-92F9-5616F2933617}" type="presParOf" srcId="{06582125-CEA1-40C9-A1F3-5B70B54423B7}" destId="{768D1E00-2021-4672-B5D0-B99F3222EEDE}" srcOrd="0" destOrd="0" presId="urn:microsoft.com/office/officeart/2018/2/layout/IconVerticalSolidList"/>
    <dgm:cxn modelId="{041EA2F1-E645-4F34-84BF-127CD1680F0F}" type="presParOf" srcId="{06582125-CEA1-40C9-A1F3-5B70B54423B7}" destId="{B556CA5B-670C-4E98-951B-8F1E68FE1F12}" srcOrd="1" destOrd="0" presId="urn:microsoft.com/office/officeart/2018/2/layout/IconVerticalSolidList"/>
    <dgm:cxn modelId="{857625ED-8B65-401A-A613-697FB3CF4843}" type="presParOf" srcId="{06582125-CEA1-40C9-A1F3-5B70B54423B7}" destId="{E0DD7EA6-B96D-48C3-9480-02D7115FB08E}" srcOrd="2" destOrd="0" presId="urn:microsoft.com/office/officeart/2018/2/layout/IconVerticalSolidList"/>
    <dgm:cxn modelId="{7DF5DB14-494C-4C09-BF97-8A69A4D5BFF0}" type="presParOf" srcId="{06582125-CEA1-40C9-A1F3-5B70B54423B7}" destId="{5C4D0339-75B1-4623-A2B4-014020D88381}" srcOrd="3" destOrd="0" presId="urn:microsoft.com/office/officeart/2018/2/layout/IconVerticalSolidList"/>
    <dgm:cxn modelId="{7281219F-1D5E-4C48-86D4-59828EEF0601}" type="presParOf" srcId="{B9754C79-3813-4CB2-BE8D-70EAEDE71DAB}" destId="{F49343B2-44D7-4BB3-8A22-BECB6BE9DF0C}" srcOrd="5" destOrd="0" presId="urn:microsoft.com/office/officeart/2018/2/layout/IconVerticalSolidList"/>
    <dgm:cxn modelId="{29F6DF7D-8B0C-4943-A606-697B7B14E42D}" type="presParOf" srcId="{B9754C79-3813-4CB2-BE8D-70EAEDE71DAB}" destId="{B0AE3C25-D05D-43C9-8682-F37C6ED4E267}" srcOrd="6" destOrd="0" presId="urn:microsoft.com/office/officeart/2018/2/layout/IconVerticalSolidList"/>
    <dgm:cxn modelId="{E0274C59-5D51-46E0-82F5-D5CB13B478FB}" type="presParOf" srcId="{B0AE3C25-D05D-43C9-8682-F37C6ED4E267}" destId="{4D376F8A-2E9C-4FAF-9EF1-B2F579CBB0B6}" srcOrd="0" destOrd="0" presId="urn:microsoft.com/office/officeart/2018/2/layout/IconVerticalSolidList"/>
    <dgm:cxn modelId="{FD49AA14-CBFA-4443-9916-D8C1F233057B}" type="presParOf" srcId="{B0AE3C25-D05D-43C9-8682-F37C6ED4E267}" destId="{1691BDDA-83F8-45C7-BEBF-7375559FAE89}" srcOrd="1" destOrd="0" presId="urn:microsoft.com/office/officeart/2018/2/layout/IconVerticalSolidList"/>
    <dgm:cxn modelId="{4AA3728C-9C61-4C42-BB07-5183CFC4644D}" type="presParOf" srcId="{B0AE3C25-D05D-43C9-8682-F37C6ED4E267}" destId="{4878725B-3412-4BD3-AB2D-35B4FCE2F0FE}" srcOrd="2" destOrd="0" presId="urn:microsoft.com/office/officeart/2018/2/layout/IconVerticalSolidList"/>
    <dgm:cxn modelId="{0CEA541D-296D-4B0C-BA6D-4BEDBF262301}" type="presParOf" srcId="{B0AE3C25-D05D-43C9-8682-F37C6ED4E267}" destId="{942CD722-190D-4D08-B985-06755E31B01A}" srcOrd="3" destOrd="0" presId="urn:microsoft.com/office/officeart/2018/2/layout/IconVerticalSolidList"/>
    <dgm:cxn modelId="{93081B51-8DB3-4A6C-928E-A36EE3C193F6}" type="presParOf" srcId="{B9754C79-3813-4CB2-BE8D-70EAEDE71DAB}" destId="{25070676-37FC-466B-94ED-139D9F5ACEE5}" srcOrd="7" destOrd="0" presId="urn:microsoft.com/office/officeart/2018/2/layout/IconVerticalSolidList"/>
    <dgm:cxn modelId="{FB700B2C-8D4D-4338-8D3C-F5B7876A9133}" type="presParOf" srcId="{B9754C79-3813-4CB2-BE8D-70EAEDE71DAB}" destId="{BCCC2F97-D023-4724-ACD0-2CEF82797F56}" srcOrd="8" destOrd="0" presId="urn:microsoft.com/office/officeart/2018/2/layout/IconVerticalSolidList"/>
    <dgm:cxn modelId="{DCC720A7-D222-4C0C-B5DF-20B87697937A}" type="presParOf" srcId="{BCCC2F97-D023-4724-ACD0-2CEF82797F56}" destId="{39DA9DDE-2BD8-4AE1-8153-5C984F5B0778}" srcOrd="0" destOrd="0" presId="urn:microsoft.com/office/officeart/2018/2/layout/IconVerticalSolidList"/>
    <dgm:cxn modelId="{BFA094E7-9A12-4022-A266-973BA03ED081}" type="presParOf" srcId="{BCCC2F97-D023-4724-ACD0-2CEF82797F56}" destId="{C218CF31-4F33-40A0-AFFA-F13716FFCB24}" srcOrd="1" destOrd="0" presId="urn:microsoft.com/office/officeart/2018/2/layout/IconVerticalSolidList"/>
    <dgm:cxn modelId="{93228E89-8121-406B-B754-721615C6B936}" type="presParOf" srcId="{BCCC2F97-D023-4724-ACD0-2CEF82797F56}" destId="{3E30F617-0845-4D54-B90F-C622179F3164}" srcOrd="2" destOrd="0" presId="urn:microsoft.com/office/officeart/2018/2/layout/IconVerticalSolidList"/>
    <dgm:cxn modelId="{3277B992-9C7E-4D80-BAC7-A45F1E8C7971}" type="presParOf" srcId="{BCCC2F97-D023-4724-ACD0-2CEF82797F56}" destId="{74F74A48-2926-432D-BE9A-9DBF4E9F17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5F251-8834-4D29-B420-8EA4DABAC376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C45C9-7F3C-4700-8BC5-93C705119D3A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86426-1838-4F0D-B4A3-007E966DCFCD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Agenda</a:t>
          </a:r>
        </a:p>
      </dsp:txBody>
      <dsp:txXfrm>
        <a:off x="1131174" y="4597"/>
        <a:ext cx="5382429" cy="979371"/>
      </dsp:txXfrm>
    </dsp:sp>
    <dsp:sp modelId="{A6C57C2A-EBDF-4552-8788-2AA55F7FF241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B16F76-7198-476A-BC65-775950DDF928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6400D-F420-4BD0-8778-BB2411EA242D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What is Open OnDemand?</a:t>
          </a:r>
        </a:p>
      </dsp:txBody>
      <dsp:txXfrm>
        <a:off x="1131174" y="1228812"/>
        <a:ext cx="5382429" cy="979371"/>
      </dsp:txXfrm>
    </dsp:sp>
    <dsp:sp modelId="{768D1E00-2021-4672-B5D0-B99F3222EEDE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56CA5B-670C-4E98-951B-8F1E68FE1F12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D0339-75B1-4623-A2B4-014020D88381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Open OnDemand on HPG</a:t>
          </a:r>
        </a:p>
      </dsp:txBody>
      <dsp:txXfrm>
        <a:off x="1131174" y="2453027"/>
        <a:ext cx="5382429" cy="979371"/>
      </dsp:txXfrm>
    </dsp:sp>
    <dsp:sp modelId="{4D376F8A-2E9C-4FAF-9EF1-B2F579CBB0B6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1BDDA-83F8-45C7-BEBF-7375559FAE89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CD722-190D-4D08-B985-06755E31B01A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Open OnDemand Navigation &amp; Demo</a:t>
          </a:r>
        </a:p>
      </dsp:txBody>
      <dsp:txXfrm>
        <a:off x="1131174" y="3677241"/>
        <a:ext cx="5382429" cy="979371"/>
      </dsp:txXfrm>
    </dsp:sp>
    <dsp:sp modelId="{39DA9DDE-2BD8-4AE1-8153-5C984F5B0778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8CF31-4F33-40A0-AFFA-F13716FFCB24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74A48-2926-432D-BE9A-9DBF4E9F1780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Questions</a:t>
          </a:r>
        </a:p>
      </dsp:txBody>
      <dsp:txXfrm>
        <a:off x="1131174" y="4901456"/>
        <a:ext cx="5382429" cy="979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D209-7B05-4556-A0AA-BBAE3B45B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00332-3A2A-4038-84C2-1F3CB436A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B7EA-D0ED-4FCE-969B-351E6607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AD74-CB3F-48FB-95B9-73BE7BE36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28C44-2198-417A-B002-0D34C27C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38CB5-A33B-42F9-A481-9337F79E0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EA425-BA5C-46D1-8701-642A6276F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5D02-371C-4772-866F-A37C03BC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213C0-8CC3-4680-BC5B-E856C3E8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EE76-8932-48CB-B34F-5666C710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6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F72D1-2B0C-4CF3-B203-043DD3F9C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F5B14-059E-42B9-925B-F465E123D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B40A2-7FBA-430F-855C-E4A5946D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4FE80-1AB6-4E2D-9211-014205448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EE274-5524-41D8-85A7-C66632EA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6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387C-C13D-45B6-BE22-917C68B83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55EE5-D1CA-4253-83A2-F922D6AA1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E85-D581-41F0-8784-4D9458EB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CCAD-ECD9-4FCD-88C1-58F813A1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2980D-F527-4348-B164-2EEA1404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76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DDF8-7C31-4E33-ABA9-08CED181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AF88E-5362-4CEB-9A70-A17846B1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1FAAE-979E-48F6-A9A1-0A967CD3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E7A68-82F9-42A3-90DE-B510BA6A015C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61BF4-3C90-42A2-812F-60EE5FBC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E266-5BD8-4FA7-A911-3FB71616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2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46C3-78B7-4208-B49C-57C5A2D5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70F4B-3646-43F6-B548-ECCA6C510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E2B8-6985-4399-992F-D9E5B212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69D0-BE7E-42C0-9A79-F1A468921007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2875E-EFDE-4A3A-8F8C-39371D87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A2E7-EAB0-4F1E-8C8A-73D22AB3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8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AA7C-3BB3-4A6D-9C3E-E2F10777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6605-40E0-41DF-B208-E07296BB5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739EC-818F-4C77-91BF-48A1C04CA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C0DA1-AED3-4BC9-917E-EB22F487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B9314-DCEC-4A65-9466-5C0ED3D3097B}" type="datetime1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CE9DF-F81F-418F-9397-09F9D36E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E8CED-7D5F-4142-9F28-89BAF43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79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3AD8-DC35-40C0-AD08-AF47C567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47A32-8EAD-4CB2-8629-F00FDADDA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9BC1F-02D2-4AC5-9784-312C4865A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93D8B-40E2-420E-AA11-5A6403778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0660A-89C2-4EE2-A8B1-59579B0B9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21A4F5-0900-4091-BEA7-72B27739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1C5C5-14B4-457A-87F1-13EDE7FC084C}" type="datetime1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FF0EB-4B17-47A4-8193-AC59F233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393ED-6AF9-4C83-B03B-5AC8495D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19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474D-008C-4B8E-BDE9-155CC51B8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97DF3-B3B7-4E88-967E-020B2248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6C28D-2F21-4072-AE30-DE33A22CF9EB}" type="datetime1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71F55-C581-4A07-BC00-C5D7BA61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C6E27-991B-4311-BB3B-985055A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6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F4C2CD-757A-4328-9ACC-085BC846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45121-392F-4D9C-ABC9-706C427F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74D25-6DE4-4EEF-A0B6-039529F3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440B1-EE06-4825-8BA7-3CD7B2ADAF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2604" y="1584800"/>
            <a:ext cx="5986791" cy="36884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33AC833-1E3A-428B-ADD1-E3CF87E10A8A}"/>
              </a:ext>
            </a:extLst>
          </p:cNvPr>
          <p:cNvGrpSpPr/>
          <p:nvPr userDrawn="1"/>
        </p:nvGrpSpPr>
        <p:grpSpPr>
          <a:xfrm>
            <a:off x="170968" y="5462640"/>
            <a:ext cx="2931636" cy="1258835"/>
            <a:chOff x="166664" y="5474581"/>
            <a:chExt cx="2931636" cy="12588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5FDC47-F49B-4BCA-A9ED-651142C5C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934" y="5474581"/>
              <a:ext cx="1548518" cy="95105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7E424-F1F8-42DA-A1BE-5EDB241D039A}"/>
                </a:ext>
              </a:extLst>
            </p:cNvPr>
            <p:cNvSpPr txBox="1"/>
            <p:nvPr/>
          </p:nvSpPr>
          <p:spPr>
            <a:xfrm>
              <a:off x="166664" y="6425639"/>
              <a:ext cx="2931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/>
                <a:t>BPHL-SEbioinformatics@flhealth.gov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1081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217F-C887-40C0-B46F-7078F2EE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E729-9252-4CAD-A4A9-5D741CC8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ADCB1-5EF5-4146-BD14-D833B6A90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9D8EA-4E2D-4B8F-8793-E9BDF278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2A0F-147B-4731-AEA3-C5F7696BDBAF}" type="datetime1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88FA1-9D2E-449B-BC03-BCB1A758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F2B26-013F-424E-996F-65474B95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0513-ED55-44BF-8946-AADE32C2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45339-1C02-4FD7-9080-4FACA4C3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9386B-B897-4A6A-88E5-9FE7D0F8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D69B7-6A45-4E06-B1CB-7D6863B0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5AA56-086A-4951-BB58-A700889A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220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529F5-9586-4CDF-8271-25A818BBB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15768-1D9B-4F02-9441-DE0D7409B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3D3FD-BF1B-40FF-AEFB-4DB5067D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FFEC6-4E23-487A-A63E-99E45071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2DD97-BF45-492F-BE4E-AAC85EDF447B}" type="datetime1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CB68C-F90A-4150-AD9C-CCD5CA37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2AF83-8C3E-4DFB-96AF-5FF0B731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259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FBFA-D793-4E48-9EDF-92C7FF8F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C7664-E670-49B8-A6C8-0115A79CA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01C24-270A-4DBC-9A02-646EDEDF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6477-AFD1-4359-A44C-97AF817348CA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10C97-CD09-464B-9B73-78C73EDC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45F2-81E6-49F4-A9B9-6733D4549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187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CB8EE-6193-447B-ABC4-4E45AB170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F232B-A95F-47D2-A489-F0E922D33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1E3DE-D944-46C6-9CCD-1074547F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3817-FAAC-4C0E-87CA-2800D79D06D4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43164-C248-4027-9DDF-8229AA22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457F0-0FFE-47D3-8E17-14AE6E9B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56A3-A974-4D77-B511-4A9AB7D3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27600-6EAC-48B2-A93E-A190F804A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AFFE4-699D-46EE-B687-AC01AD30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FFA2-04A3-4F4B-985F-54766230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53B68-0940-4D65-98FC-F1A4B42B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0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78CD-ACA9-490D-8545-53A58C8A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0967-579C-49CB-B507-DD938F4E6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D5F63B-4722-4277-BEF8-955AF987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BF870-7E24-4014-8B87-2011019A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C5F87-1132-407C-88A0-4F2254E2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94687-0898-457B-B8D8-F75DD382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5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3CB2-E630-4356-98C0-1BD13A62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133ED-CB45-4091-96D3-7923AB7CE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6FAD8-D8B9-43A6-BD80-36CEB122A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66BE2-389E-4213-98BF-E1DC475F1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DAB5B-C302-4F18-A200-38F943098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8D550-8B69-4F54-B57D-97447D01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0EA40-24E4-4740-9B0B-8D3DF30F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4C69F-4BEC-4C05-97D5-94AD7B97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2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6CAD-E5C9-430A-AC38-EF8FA3EF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6BB90F-A10D-4115-AD9D-CD86ACEEC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07435-5A33-45D5-A8A2-A85939F1A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9A1F8-3FD3-4577-9B6A-B843D1FC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7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64492-6B2E-43E3-9D3F-C7CB35A0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38457-917D-40B3-9A42-0584F2BDA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2A89B-C730-4D92-8BDE-B0C10672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7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2701-C694-4BE0-9703-18E584BC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1D85-98C8-4AB4-BC7B-2B03DB6BB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6B2F0-72DD-4333-AEC8-B81284651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F11C1-5EC2-4570-BB35-07EE1B84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B0F06-12AC-4A77-95EF-C65A37F5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0A687-2E1E-4DDB-9938-7302E471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4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5E79-2F84-4742-A30A-3D000D1E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A7A73-2BF9-4BA2-A4D5-D1C79431D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5E582-BE16-4B9E-BAB5-C4D76CB9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27354-68D0-43A6-A7B8-C915F732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CEB6-8D72-4AF5-A269-0DA2610983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2FD1B-B59A-429A-A64C-3BC866D6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690B8-33EF-4FAE-A65B-CCC544C8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8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3ECF0-9EEB-4216-A01D-4F1685DF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BC745-9966-4111-8F4C-90FFDB3FA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B0A8-2A77-48E5-B1FD-5D828F9F6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0CEB6-8D72-4AF5-A269-0DA2610983FC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7E8A2-B8D3-44A0-B332-1C21EA4D5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6A961-F836-46F0-992B-E6ABA5D26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5993-85C8-4B33-91A9-2AC273DD7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90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38DEC-E871-42A3-B836-02B95A1F8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6C083-26AA-4C8B-BC69-43670F393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36F40-3029-4C2D-8378-569D611C9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749F4-242D-4E96-8213-C27E0408D8CD}" type="datetime1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5ACC-10A2-476D-B4A4-E4DD44B61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FAFA9-F242-4C73-ACF6-71A2466F5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F3B2D-F8DB-4B2E-832D-AE163D115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0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help.rc.ufl.edu/doc/VSCode_Remote_Development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bphl-sebioinformatics@flhealth.gov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ondemand.rc.ufl.edu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ood.rc.ufl.edu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F15C38C-265F-463B-8A25-290555167758}"/>
              </a:ext>
            </a:extLst>
          </p:cNvPr>
          <p:cNvSpPr/>
          <p:nvPr/>
        </p:nvSpPr>
        <p:spPr>
          <a:xfrm>
            <a:off x="-1" y="2801922"/>
            <a:ext cx="12192000" cy="1371600"/>
          </a:xfrm>
          <a:prstGeom prst="rect">
            <a:avLst/>
          </a:prstGeom>
          <a:solidFill>
            <a:srgbClr val="03B4D6"/>
          </a:solidFill>
          <a:ln>
            <a:solidFill>
              <a:srgbClr val="2E8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028EBB-DBB6-41BC-AFD3-D1F6E6164A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05652" y="1587848"/>
            <a:ext cx="5980694" cy="36823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3B23D-FA01-4077-90B1-6A4A905D6211}"/>
              </a:ext>
            </a:extLst>
          </p:cNvPr>
          <p:cNvSpPr txBox="1"/>
          <p:nvPr/>
        </p:nvSpPr>
        <p:spPr>
          <a:xfrm>
            <a:off x="8073497" y="6048911"/>
            <a:ext cx="3706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Open OnDemand</a:t>
            </a:r>
          </a:p>
          <a:p>
            <a:pPr algn="r"/>
            <a:r>
              <a:rPr lang="en-US" dirty="0"/>
              <a:t>May 15, 2023</a:t>
            </a:r>
          </a:p>
        </p:txBody>
      </p:sp>
    </p:spTree>
    <p:extLst>
      <p:ext uri="{BB962C8B-B14F-4D97-AF65-F5344CB8AC3E}">
        <p14:creationId xmlns:p14="http://schemas.microsoft.com/office/powerpoint/2010/main" val="300717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FEFE-C332-4409-F515-8F6482CD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Navigating Menus on Dashboard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38B7C-CB88-AC7C-9EF4-78BC0C19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10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A1F49-833E-86DC-615F-D3CDACDB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1" y="5721063"/>
            <a:ext cx="1348098" cy="83054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602BDF-2DDF-E289-0118-AEB8044F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access to some quick links for help on HPG and OnDemand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Logout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helps you to logout of the OnDemand page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5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5949-10D0-B30D-006C-469CD909D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Starting an Interactive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B667-02D8-25ED-D99C-FD908937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application from drop-down menu of “Interactive Applications” to start an interactive application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form with the SLURM options will pop up on the screen for that application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 in the fields with the resources you would like to allocate for the application session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09248-5DEA-D4CD-ED23-953EE137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11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AE962-8BFF-312A-A031-5897E5EA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1" y="5708363"/>
            <a:ext cx="1348098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33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7C80-93F0-D274-4B59-960C030B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2257425"/>
            <a:ext cx="3156801" cy="1325563"/>
          </a:xfrm>
        </p:spPr>
        <p:txBody>
          <a:bodyPr>
            <a:noAutofit/>
          </a:bodyPr>
          <a:lstStyle/>
          <a:p>
            <a:r>
              <a:rPr lang="en-US" dirty="0"/>
              <a:t>Interactive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FAB06-0394-A530-E0B0-26354F44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12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D4DD93-D6A8-9CB6-E15E-C73EB334F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1" y="5708363"/>
            <a:ext cx="1348098" cy="830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472B06-6B7B-4319-1BC7-88733583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459" y="507999"/>
            <a:ext cx="7662941" cy="56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1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5FB3-E578-8044-7A8A-7A954ED2C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Form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1C46-1516-63C2-D256-42B3DD080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 – select the version of the application you want to load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 of MPI Tasks (--</a:t>
            </a:r>
            <a:r>
              <a:rPr lang="en-US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ntasks</a:t>
            </a: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 of CPU cores requested per MPI task (--</a:t>
            </a:r>
            <a:r>
              <a:rPr lang="en-US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cpus</a:t>
            </a: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-per-task, -p)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Maximum memory requested for this job in Gigabytes (--mem, -m)</a:t>
            </a:r>
          </a:p>
          <a:p>
            <a:pPr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Note</a:t>
            </a: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If you are using advanced memory options in Additional SLURM Options below, then leave this blank.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Time Requested for this job in hours (--time, -t)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961F4-2831-1CA7-87BC-3B8B59B7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13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16E99-93F8-CEED-2F30-145CA7BA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1" y="5708363"/>
            <a:ext cx="1348098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80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1012-A091-5AF3-A268-25512635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Form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1CDC-9645-591D-53B4-6A24E9E1A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120"/>
              </a:spcAft>
            </a:pP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SLURM Account (--account, -A):  </a:t>
            </a:r>
            <a:r>
              <a:rPr lang="en-US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bphl</a:t>
            </a: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-umbrella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120"/>
              </a:spcAft>
            </a:pP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QoS (Required if custom Account is set, --</a:t>
            </a:r>
            <a:r>
              <a:rPr lang="en-US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qos</a:t>
            </a: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-q): </a:t>
            </a:r>
            <a:r>
              <a:rPr lang="en-US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bphl</a:t>
            </a: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-umbrella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120"/>
              </a:spcAft>
            </a:pP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Cluster partition (--partition, -p)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120"/>
              </a:spcAft>
            </a:pP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Generic Resource Request (--</a:t>
            </a:r>
            <a:r>
              <a:rPr lang="en-US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gres</a:t>
            </a: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120"/>
              </a:spcAft>
            </a:pP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Additional SLURM Options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"/>
              </a:spcAft>
              <a:buNone/>
            </a:pP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"/>
              </a:spcAft>
              <a:buNone/>
            </a:pP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launch to submit your job request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E9EBD-E8D1-6327-2F61-0C5763F8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14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95D79-C240-EC9D-5604-9FF36DC40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1" y="5708363"/>
            <a:ext cx="1348098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437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249A-313F-0860-D7FA-ECB9EB76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Connecting to an Interactive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F322E-E154-3A72-AF3D-2928568C6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the job has started, connect using the </a:t>
            </a:r>
            <a:r>
              <a:rPr lang="en-US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"My Interactive Applications"</a:t>
            </a:r>
            <a:r>
              <a:rPr lang="en-US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menu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this menu and you will see a connection box for each application you have running and pending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the job starts, a </a:t>
            </a:r>
            <a:r>
              <a:rPr lang="en-US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Launch (App Name) </a:t>
            </a: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icon will appear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Select this link to open a new browser window connecting you to your application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A11DE-0875-FD80-1C83-A5E1398F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007DAA-E5E8-CA4B-627B-131C1C39E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1" y="5708363"/>
            <a:ext cx="1348098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2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9656-B6B6-7FEF-C4E6-A87FA7A97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Job Connect Card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77F5D-7C9F-2F1B-FC01-DA2EAA44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DC365A-2B94-7766-18E2-549B62C26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1" y="5708363"/>
            <a:ext cx="1348098" cy="83054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384C60-5956-2BA3-FDCB-79471AA04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6629" y="1825625"/>
            <a:ext cx="89787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3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8C5A7-7A2B-E334-92D6-9337C0B4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Job Connect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F4D8-325C-DBFC-C5B2-DC66F4918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section outlines several of the key features of the job connect card: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JobID</a:t>
            </a: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This is the SLURM </a:t>
            </a:r>
            <a:r>
              <a:rPr lang="en-US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JobID</a:t>
            </a: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this job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Delete</a:t>
            </a: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This will cancel a running job, (or delete the session if the job has already ended)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OOD Session ID</a:t>
            </a: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This is the unique identifier for the OOD session for this job, can be clicked to bring up the OOD log directory for troubleshooting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AEFB7-8AC0-9F33-E1A3-4CE943EF3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17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554398-B60E-97A7-C526-ED9D6577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1" y="5708363"/>
            <a:ext cx="1348098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59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F8FC-2FC2-DEE0-6E8A-3FBFB822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Job Connect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4964-2C36-0B51-2201-F032112D0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Image Quality</a:t>
            </a: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This setting controls the quality of the visual interface at the source, use a lower setting for slower internet connections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Compression</a:t>
            </a: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This setting adjusts the amount of CPU based compression used for the </a:t>
            </a:r>
            <a:r>
              <a:rPr lang="en-US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NoVNC</a:t>
            </a: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connection, use higher settings for slower connections but note it will increase CPU usage on both the job and client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120"/>
              </a:spcAft>
              <a:tabLst>
                <a:tab pos="457200" algn="l"/>
              </a:tabLst>
            </a:pPr>
            <a:r>
              <a:rPr lang="en-US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Launch Button</a:t>
            </a:r>
            <a:r>
              <a:rPr lang="en-US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Click this button to connect to your running job in a web-browser session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680EE-8C01-3C8E-FCED-FD4C91EE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18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CECAE2-A080-C626-F395-09E28ADB5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1" y="5708363"/>
            <a:ext cx="1348098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9848-74D9-AA7E-EE14-944FED6A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VS Code Remote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A9BC3-A0DD-547F-304A-B91B8A6A0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Detailed information on VS Code Development can be accessed here </a:t>
            </a:r>
            <a:r>
              <a:rPr lang="en-US" dirty="0" err="1">
                <a:hlinkClick r:id="rId2"/>
              </a:rPr>
              <a:t>VSCode</a:t>
            </a:r>
            <a:r>
              <a:rPr lang="en-US" dirty="0">
                <a:hlinkClick r:id="rId2"/>
              </a:rPr>
              <a:t> Remote Development - UFRC (ufl.edu)</a:t>
            </a:r>
            <a:endParaRPr lang="en-US" dirty="0"/>
          </a:p>
          <a:p>
            <a:r>
              <a:rPr lang="en-US" b="0" i="0" dirty="0">
                <a:effectLst/>
              </a:rPr>
              <a:t>Visual Studio Code is</a:t>
            </a:r>
            <a:r>
              <a:rPr lang="en-US" b="1" i="0" dirty="0">
                <a:effectLst/>
              </a:rPr>
              <a:t> </a:t>
            </a:r>
            <a:r>
              <a:rPr lang="en-US" i="0" dirty="0">
                <a:effectLst/>
              </a:rPr>
              <a:t>a code editor redefined and optimized for building and debugging modern web and cloud applications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</a:rPr>
              <a:t>Running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VSCode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on </a:t>
            </a:r>
            <a:r>
              <a:rPr lang="en-US" b="0" i="0" dirty="0" err="1">
                <a:solidFill>
                  <a:srgbClr val="222222"/>
                </a:solidFill>
                <a:effectLst/>
              </a:rPr>
              <a:t>HiPerGator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through OOD is kind of slow and limiting in terms of extensions and updates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20F32-AA56-2EF4-7290-0D0A0916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56088-C208-23D5-8BD9-633D62DB8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" y="5708363"/>
            <a:ext cx="1348098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75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5309C-AA17-4F47-BE40-5B84CCF3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Outline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B72EF0E6-12DA-4C16-99B8-9B9BA31AA7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67516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643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18AB-8533-5318-56F1-75DC9D78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for Questions &amp;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12B8-A011-D8FE-D6DA-1C1B86B0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pPr lvl="1"/>
            <a:r>
              <a:rPr lang="en-US" dirty="0"/>
              <a:t>Do you need help with anything?</a:t>
            </a:r>
          </a:p>
          <a:p>
            <a:pPr lvl="1"/>
            <a:r>
              <a:rPr lang="en-US" dirty="0"/>
              <a:t>Requests for separate trainings?</a:t>
            </a:r>
          </a:p>
          <a:p>
            <a:r>
              <a:rPr lang="en-US" dirty="0"/>
              <a:t>Feedback </a:t>
            </a:r>
          </a:p>
          <a:p>
            <a:pPr lvl="1"/>
            <a:r>
              <a:rPr lang="en-US" dirty="0"/>
              <a:t>What would you like to see?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C16AB-5338-F54A-EECB-F84D880C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20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601FFD-5B2E-2DE7-A1A0-3CD94D0F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1" y="5708363"/>
            <a:ext cx="1348098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8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0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752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E8FC10-24AE-4CE9-AA6A-96507E5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latin typeface="Arial Black"/>
              </a:rPr>
              <a:t>Questions?</a:t>
            </a:r>
            <a:endParaRPr lang="en-US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047D0-5523-40A6-955F-8DB69960D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78" r="1" b="1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30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5FDFD-812E-4B7A-856D-A9E1ADA0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0391" y="6535157"/>
            <a:ext cx="973667" cy="274320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94F3B2D-F8DB-4B2E-832D-AE163D115F98}" type="slidenum"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F0D688E-B78C-9ACE-FA00-ADC46C2C9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563" y="917725"/>
            <a:ext cx="4281890" cy="4852362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2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bphl-sebioinformatics@flhealth.gov</a:t>
            </a:r>
            <a:endParaRPr lang="en-US" sz="22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Lakshmi Thsaliki, MS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Bioinformatician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Lakshmi.Thsaliki@flhealth.gov</a:t>
            </a:r>
          </a:p>
          <a:p>
            <a:pPr marL="0" indent="0">
              <a:buNone/>
            </a:pPr>
            <a:endParaRPr lang="en-US" sz="2400" b="1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Molly Mitchell, PhD</a:t>
            </a:r>
            <a:endParaRPr lang="en-US" sz="2400" b="1" dirty="0">
              <a:solidFill>
                <a:srgbClr val="FFFFFF"/>
              </a:solidFill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Bioinformatician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Molly.Mitchell@flhealth.gov</a:t>
            </a:r>
          </a:p>
          <a:p>
            <a:pPr marL="0" indent="0">
              <a:buNone/>
            </a:pPr>
            <a:endParaRPr lang="en-US" sz="24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FFFF"/>
                </a:solidFill>
              </a:rPr>
              <a:t>Sarah Schmedes, PhD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Bioinformatics Supervisor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</a:rPr>
              <a:t>Sarah.Schmedes@flhealth.gov</a:t>
            </a:r>
          </a:p>
        </p:txBody>
      </p:sp>
    </p:spTree>
    <p:extLst>
      <p:ext uri="{BB962C8B-B14F-4D97-AF65-F5344CB8AC3E}">
        <p14:creationId xmlns:p14="http://schemas.microsoft.com/office/powerpoint/2010/main" val="367825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D4F08-2332-49B9-B5B2-30A44ECF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864ED-C9EE-4657-BD79-D1E6D3301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334" y="5890926"/>
            <a:ext cx="1348098" cy="83054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6765A-0A73-48A8-9318-3A96305A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24AF4-9875-4D43-A149-07CCAE69213F}"/>
              </a:ext>
            </a:extLst>
          </p:cNvPr>
          <p:cNvSpPr txBox="1"/>
          <p:nvPr/>
        </p:nvSpPr>
        <p:spPr>
          <a:xfrm>
            <a:off x="905522" y="1414562"/>
            <a:ext cx="10448278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cs typeface="Calibri"/>
              </a:rPr>
              <a:t>May 29 </a:t>
            </a:r>
            <a:r>
              <a:rPr lang="en-US" sz="2400" dirty="0">
                <a:cs typeface="Calibri"/>
              </a:rPr>
              <a:t>– </a:t>
            </a:r>
            <a:r>
              <a:rPr lang="en-US" sz="2400" dirty="0" err="1">
                <a:cs typeface="Calibri"/>
              </a:rPr>
              <a:t>AMRFinder</a:t>
            </a:r>
            <a:r>
              <a:rPr lang="en-US" sz="2400" dirty="0">
                <a:cs typeface="Calibri"/>
              </a:rPr>
              <a:t>+ and Pha4ge’s </a:t>
            </a:r>
            <a:r>
              <a:rPr lang="en-US" sz="2400" dirty="0" err="1">
                <a:cs typeface="Calibri"/>
              </a:rPr>
              <a:t>hAMRonization</a:t>
            </a:r>
            <a:r>
              <a:rPr lang="en-US" sz="2400" dirty="0">
                <a:cs typeface="Calibri"/>
              </a:rPr>
              <a:t> pipeline</a:t>
            </a:r>
          </a:p>
          <a:p>
            <a:r>
              <a:rPr lang="en-US" sz="2400" b="1" dirty="0">
                <a:cs typeface="Calibri"/>
              </a:rPr>
              <a:t>June 12 </a:t>
            </a:r>
            <a:r>
              <a:rPr lang="en-US" sz="2400" dirty="0">
                <a:cs typeface="Calibri"/>
              </a:rPr>
              <a:t>– Outbreak/Cluster Training </a:t>
            </a:r>
          </a:p>
          <a:p>
            <a:r>
              <a:rPr lang="en-US" sz="2400" b="1" dirty="0">
                <a:cs typeface="Calibri"/>
              </a:rPr>
              <a:t>June 26 </a:t>
            </a:r>
            <a:r>
              <a:rPr lang="en-US" sz="2400" dirty="0">
                <a:cs typeface="Calibri"/>
              </a:rPr>
              <a:t>– GitHub and git clone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/>
              <a:t>Future Trainings</a:t>
            </a:r>
            <a:endParaRPr lang="en-US" sz="2400" dirty="0"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n-US" sz="2400" dirty="0"/>
              <a:t>ONT &amp; FL’s </a:t>
            </a:r>
            <a:r>
              <a:rPr lang="en-US" sz="2400" dirty="0" err="1"/>
              <a:t>Flisochar</a:t>
            </a:r>
            <a:r>
              <a:rPr lang="en-US" sz="2400" dirty="0"/>
              <a:t> pipeline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Bactopia</a:t>
            </a:r>
            <a:r>
              <a:rPr lang="en-US" sz="2400" dirty="0"/>
              <a:t> programs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StaPH</a:t>
            </a:r>
            <a:r>
              <a:rPr lang="en-US" sz="2400" dirty="0"/>
              <a:t>-B Toolkit Programs/Pipelines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GISAID flagged SARS-CoV-2 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cs typeface="Calibri"/>
              </a:rPr>
              <a:t>Dryad pipeline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 Training series 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cs typeface="Calibri" panose="020F0502020204030204"/>
              </a:rPr>
              <a:t>…and more</a:t>
            </a:r>
          </a:p>
          <a:p>
            <a:pPr marL="285750" indent="-285750">
              <a:buChar char="-"/>
            </a:pPr>
            <a:endParaRPr lang="en-US" dirty="0">
              <a:cs typeface="Calibri" panose="020F0502020204030204"/>
            </a:endParaRPr>
          </a:p>
          <a:p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070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3189-0C0B-466D-A70D-31DD97A7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Open OnDemand?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5539-7568-4549-A3B1-F8049ED50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09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OnDemand is setup to provide a web interface to starting and attaching to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HiPerGator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jobs and it supports GUI programs, Job status, and other interactions with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HiPerGator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via seamless connections through web browsers.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OnDemand service is available at the following URL: </a:t>
            </a:r>
            <a:r>
              <a:rPr lang="en-US" u="sng" dirty="0">
                <a:solidFill>
                  <a:srgbClr val="3366BB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https://ondemand.rc.ufl.edu</a:t>
            </a:r>
            <a:endParaRPr lang="en-US" u="sng" dirty="0">
              <a:solidFill>
                <a:srgbClr val="3366BB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-US" sz="3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Department may block from using Open OnDemand on your computer, so please make sure you contac</a:t>
            </a:r>
            <a:r>
              <a:rPr lang="en-US" sz="3000" dirty="0">
                <a:ea typeface="Calibri" panose="020F0502020204030204" pitchFamily="34" charset="0"/>
                <a:cs typeface="Times New Roman" panose="02020603050405020304" pitchFamily="18" charset="0"/>
              </a:rPr>
              <a:t>t IT people to solve this issue.</a:t>
            </a:r>
            <a:endParaRPr lang="en-US" sz="3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75E2E-E81F-43A0-86E2-9EEB9710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7B7F7-4196-4374-A547-FDAD424E8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" y="5708363"/>
            <a:ext cx="1348098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F08D-3FFD-8F7B-C6AE-AB7CAAE4B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 to</a:t>
            </a:r>
            <a:r>
              <a:rPr lang="en-US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u="sng" dirty="0">
                <a:solidFill>
                  <a:srgbClr val="3366BB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https://ood.rc.ufl.edu/</a:t>
            </a:r>
            <a:endParaRPr lang="en-US" u="sng" dirty="0">
              <a:solidFill>
                <a:srgbClr val="3366BB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Launch a terminal</a:t>
            </a: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Launch many graphical applications like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Rstudio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VScode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job submission</a:t>
            </a:r>
          </a:p>
          <a:p>
            <a:pPr marL="514350" marR="0" lvl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Upload, download, and edit files via your browser</a:t>
            </a:r>
          </a:p>
          <a:p>
            <a:endParaRPr lang="en-US" dirty="0">
              <a:hlinkClick r:id="rId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C6C7-4B4B-8F3A-2840-397BC54A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F65DF-A912-2045-D68E-42C2D568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41" y="5708363"/>
            <a:ext cx="1348098" cy="83054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E99BB5AA-BB48-0F02-E795-FC7217D3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09151"/>
          </a:xfrm>
        </p:spPr>
        <p:txBody>
          <a:bodyPr/>
          <a:lstStyle/>
          <a:p>
            <a:r>
              <a:rPr lang="en-US" dirty="0"/>
              <a:t>Open OnDemand on HPG</a:t>
            </a:r>
          </a:p>
        </p:txBody>
      </p:sp>
    </p:spTree>
    <p:extLst>
      <p:ext uri="{BB962C8B-B14F-4D97-AF65-F5344CB8AC3E}">
        <p14:creationId xmlns:p14="http://schemas.microsoft.com/office/powerpoint/2010/main" val="152454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6A499-B763-D375-57D9-0B61C714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185"/>
            <a:ext cx="10515600" cy="1325563"/>
          </a:xfrm>
        </p:spPr>
        <p:txBody>
          <a:bodyPr/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 OnDemand Dashboard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062DD-DB79-69B9-3EFB-997A7B52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A5619-B2B3-8CB7-4750-D28317960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1" y="5708363"/>
            <a:ext cx="1348098" cy="83054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1FF481-B135-C623-FFFD-E24984DFB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0140" y="1562100"/>
            <a:ext cx="8818104" cy="43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5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E11-5BC7-4DB4-BAAB-515BA071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Navigating menus on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33845-BF9B-7674-102B-4E39B7004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Files: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menu will allow you to access your group’s storage areas including: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Orange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Jobs:</a:t>
            </a:r>
            <a:endParaRPr lang="en-US" sz="3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menu shows both the status and job composer links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status – shows the current status of your jobs like pending, running, and recently completed jobs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 composer – allows the user to access OnDemand to run your existing SLURM scripts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89338-34CE-FA87-2AE9-066C91F5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6090A-BAA7-4153-B9CF-7F370C71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1" y="5908532"/>
            <a:ext cx="1348098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00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5F55-AA72-19A9-EA6A-16FFB56E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Navigating Menus on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C340-543B-54C3-1EB6-FA1CBFCF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2575"/>
          </a:xfrm>
        </p:spPr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Clusters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 a terminal shell in your browser that allows to access the HPG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Interactive apps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Drop-down menu with a list of the current interactive GUI applications available in OnDemand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don’t find the application you were looking for, feel free to select the “console” application and use the HPG ‘module load’ command to load and run your application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874E6-D458-8E26-3501-7E7442BB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27DEE-6132-999A-4EE5-CCDA63FE2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1" y="5708363"/>
            <a:ext cx="1348098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F5EF-D137-753D-319C-773DE43E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Navigating Menus on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3493-F6EB-666D-3787-AA20D1ADD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of the applications that are currently available are: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GUIs – console,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Matlab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Rstudio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VScode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Spyder, etc.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HWGUI (Hardware GUI) Apps –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Freeview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MRview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 –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Notebook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Interactive sessions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access to the list of the currently running interactive OnDemand jobs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9BE06-FF4E-E823-6C7D-7B4FF475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F3B2D-F8DB-4B2E-832D-AE163D115F98}" type="slidenum">
              <a:rPr lang="en-US" smtClean="0"/>
              <a:t>9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C1AF8F-0920-D33F-7CA0-A9F4D52B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41" y="5721063"/>
            <a:ext cx="1348098" cy="8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12389</TotalTime>
  <Words>999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Calibri Light</vt:lpstr>
      <vt:lpstr>Symbol</vt:lpstr>
      <vt:lpstr>Office Theme</vt:lpstr>
      <vt:lpstr>2_Office Theme</vt:lpstr>
      <vt:lpstr>PowerPoint Presentation</vt:lpstr>
      <vt:lpstr>Outline</vt:lpstr>
      <vt:lpstr>Agenda </vt:lpstr>
      <vt:lpstr>What is Open OnDemand?</vt:lpstr>
      <vt:lpstr>Open OnDemand on HPG</vt:lpstr>
      <vt:lpstr>Open OnDemand Dashboard</vt:lpstr>
      <vt:lpstr>Navigating menus on Dashboard</vt:lpstr>
      <vt:lpstr>Navigating Menus on Dashboard</vt:lpstr>
      <vt:lpstr>Navigating Menus on Dashboard</vt:lpstr>
      <vt:lpstr>Navigating Menus on Dashboard</vt:lpstr>
      <vt:lpstr>Starting an Interactive Application</vt:lpstr>
      <vt:lpstr>Interactive Application</vt:lpstr>
      <vt:lpstr>General Form Fields</vt:lpstr>
      <vt:lpstr>General Form Fields</vt:lpstr>
      <vt:lpstr>Connecting to an Interactive application</vt:lpstr>
      <vt:lpstr>Job Connect Card</vt:lpstr>
      <vt:lpstr>Job Connect Card</vt:lpstr>
      <vt:lpstr>Job Connect Card</vt:lpstr>
      <vt:lpstr>VS Code Remote Development</vt:lpstr>
      <vt:lpstr>Time for Questions &amp; Feedback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Linux – Part 1</dc:title>
  <dc:creator>Blanton, Jason L</dc:creator>
  <cp:lastModifiedBy>Mitchell, Molly</cp:lastModifiedBy>
  <cp:revision>52</cp:revision>
  <cp:lastPrinted>2020-03-24T15:23:48Z</cp:lastPrinted>
  <dcterms:created xsi:type="dcterms:W3CDTF">2020-03-24T14:58:31Z</dcterms:created>
  <dcterms:modified xsi:type="dcterms:W3CDTF">2023-05-15T18:57:39Z</dcterms:modified>
</cp:coreProperties>
</file>