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64DD-D412-D315-5565-3FC7F33E4B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C7A062-6C47-24E3-C11B-B5DC19214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B1B892-E156-FFD8-264F-3AB85DEA5EB0}"/>
              </a:ext>
            </a:extLst>
          </p:cNvPr>
          <p:cNvSpPr>
            <a:spLocks noGrp="1"/>
          </p:cNvSpPr>
          <p:nvPr>
            <p:ph type="dt" sz="half" idx="10"/>
          </p:nvPr>
        </p:nvSpPr>
        <p:spPr/>
        <p:txBody>
          <a:bodyPr/>
          <a:lstStyle/>
          <a:p>
            <a:fld id="{9DDFC8DA-0777-4525-9DC7-D8FB393DF817}" type="datetimeFigureOut">
              <a:rPr lang="en-IN" smtClean="0"/>
              <a:t>06-08-2024</a:t>
            </a:fld>
            <a:endParaRPr lang="en-IN"/>
          </a:p>
        </p:txBody>
      </p:sp>
      <p:sp>
        <p:nvSpPr>
          <p:cNvPr id="5" name="Footer Placeholder 4">
            <a:extLst>
              <a:ext uri="{FF2B5EF4-FFF2-40B4-BE49-F238E27FC236}">
                <a16:creationId xmlns:a16="http://schemas.microsoft.com/office/drawing/2014/main" id="{11924F9F-8519-71FD-91D4-0E0D60C66F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352A1-8DF7-7BAA-CB9C-A4655DB895B9}"/>
              </a:ext>
            </a:extLst>
          </p:cNvPr>
          <p:cNvSpPr>
            <a:spLocks noGrp="1"/>
          </p:cNvSpPr>
          <p:nvPr>
            <p:ph type="sldNum" sz="quarter" idx="12"/>
          </p:nvPr>
        </p:nvSpPr>
        <p:spPr/>
        <p:txBody>
          <a:bodyPr/>
          <a:lstStyle/>
          <a:p>
            <a:fld id="{684CC5CF-FCBB-48D0-9070-A1A2A00E08B0}" type="slidenum">
              <a:rPr lang="en-IN" smtClean="0"/>
              <a:t>‹#›</a:t>
            </a:fld>
            <a:endParaRPr lang="en-IN"/>
          </a:p>
        </p:txBody>
      </p:sp>
    </p:spTree>
    <p:extLst>
      <p:ext uri="{BB962C8B-B14F-4D97-AF65-F5344CB8AC3E}">
        <p14:creationId xmlns:p14="http://schemas.microsoft.com/office/powerpoint/2010/main" val="1154073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A462-71DB-2F3F-50FA-CF745281F1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DB99AF-3D41-A831-1A11-63BB039445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ED9FAD-7A4C-9B97-EDC2-1EEC57F65FDE}"/>
              </a:ext>
            </a:extLst>
          </p:cNvPr>
          <p:cNvSpPr>
            <a:spLocks noGrp="1"/>
          </p:cNvSpPr>
          <p:nvPr>
            <p:ph type="dt" sz="half" idx="10"/>
          </p:nvPr>
        </p:nvSpPr>
        <p:spPr/>
        <p:txBody>
          <a:bodyPr/>
          <a:lstStyle/>
          <a:p>
            <a:fld id="{9DDFC8DA-0777-4525-9DC7-D8FB393DF817}" type="datetimeFigureOut">
              <a:rPr lang="en-IN" smtClean="0"/>
              <a:t>06-08-2024</a:t>
            </a:fld>
            <a:endParaRPr lang="en-IN"/>
          </a:p>
        </p:txBody>
      </p:sp>
      <p:sp>
        <p:nvSpPr>
          <p:cNvPr id="5" name="Footer Placeholder 4">
            <a:extLst>
              <a:ext uri="{FF2B5EF4-FFF2-40B4-BE49-F238E27FC236}">
                <a16:creationId xmlns:a16="http://schemas.microsoft.com/office/drawing/2014/main" id="{241980D0-AA65-9B82-F27A-399C7B327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B9709-13EE-CFAA-5E51-FD2FD7474C1C}"/>
              </a:ext>
            </a:extLst>
          </p:cNvPr>
          <p:cNvSpPr>
            <a:spLocks noGrp="1"/>
          </p:cNvSpPr>
          <p:nvPr>
            <p:ph type="sldNum" sz="quarter" idx="12"/>
          </p:nvPr>
        </p:nvSpPr>
        <p:spPr/>
        <p:txBody>
          <a:bodyPr/>
          <a:lstStyle/>
          <a:p>
            <a:fld id="{684CC5CF-FCBB-48D0-9070-A1A2A00E08B0}" type="slidenum">
              <a:rPr lang="en-IN" smtClean="0"/>
              <a:t>‹#›</a:t>
            </a:fld>
            <a:endParaRPr lang="en-IN"/>
          </a:p>
        </p:txBody>
      </p:sp>
    </p:spTree>
    <p:extLst>
      <p:ext uri="{BB962C8B-B14F-4D97-AF65-F5344CB8AC3E}">
        <p14:creationId xmlns:p14="http://schemas.microsoft.com/office/powerpoint/2010/main" val="56812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C9A4A5-CD53-3CF0-6F1D-5393F8616C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AC2577-1783-6608-51F2-3546F5A004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98FD21-F952-C484-31BB-BE654990E82D}"/>
              </a:ext>
            </a:extLst>
          </p:cNvPr>
          <p:cNvSpPr>
            <a:spLocks noGrp="1"/>
          </p:cNvSpPr>
          <p:nvPr>
            <p:ph type="dt" sz="half" idx="10"/>
          </p:nvPr>
        </p:nvSpPr>
        <p:spPr/>
        <p:txBody>
          <a:bodyPr/>
          <a:lstStyle/>
          <a:p>
            <a:fld id="{9DDFC8DA-0777-4525-9DC7-D8FB393DF817}" type="datetimeFigureOut">
              <a:rPr lang="en-IN" smtClean="0"/>
              <a:t>06-08-2024</a:t>
            </a:fld>
            <a:endParaRPr lang="en-IN"/>
          </a:p>
        </p:txBody>
      </p:sp>
      <p:sp>
        <p:nvSpPr>
          <p:cNvPr id="5" name="Footer Placeholder 4">
            <a:extLst>
              <a:ext uri="{FF2B5EF4-FFF2-40B4-BE49-F238E27FC236}">
                <a16:creationId xmlns:a16="http://schemas.microsoft.com/office/drawing/2014/main" id="{22F4D2DD-61E3-CA92-F1D4-5E6D458DBF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A68EB8-3EA2-3FF2-C5D4-3F6746639733}"/>
              </a:ext>
            </a:extLst>
          </p:cNvPr>
          <p:cNvSpPr>
            <a:spLocks noGrp="1"/>
          </p:cNvSpPr>
          <p:nvPr>
            <p:ph type="sldNum" sz="quarter" idx="12"/>
          </p:nvPr>
        </p:nvSpPr>
        <p:spPr/>
        <p:txBody>
          <a:bodyPr/>
          <a:lstStyle/>
          <a:p>
            <a:fld id="{684CC5CF-FCBB-48D0-9070-A1A2A00E08B0}" type="slidenum">
              <a:rPr lang="en-IN" smtClean="0"/>
              <a:t>‹#›</a:t>
            </a:fld>
            <a:endParaRPr lang="en-IN"/>
          </a:p>
        </p:txBody>
      </p:sp>
    </p:spTree>
    <p:extLst>
      <p:ext uri="{BB962C8B-B14F-4D97-AF65-F5344CB8AC3E}">
        <p14:creationId xmlns:p14="http://schemas.microsoft.com/office/powerpoint/2010/main" val="411923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0D6A-75A9-C676-4659-8E59D8A30C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80B42A-F46C-8DBF-3B64-DC479575E7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96C84-918E-7996-91F2-E9C575355370}"/>
              </a:ext>
            </a:extLst>
          </p:cNvPr>
          <p:cNvSpPr>
            <a:spLocks noGrp="1"/>
          </p:cNvSpPr>
          <p:nvPr>
            <p:ph type="dt" sz="half" idx="10"/>
          </p:nvPr>
        </p:nvSpPr>
        <p:spPr/>
        <p:txBody>
          <a:bodyPr/>
          <a:lstStyle/>
          <a:p>
            <a:fld id="{9DDFC8DA-0777-4525-9DC7-D8FB393DF817}" type="datetimeFigureOut">
              <a:rPr lang="en-IN" smtClean="0"/>
              <a:t>06-08-2024</a:t>
            </a:fld>
            <a:endParaRPr lang="en-IN"/>
          </a:p>
        </p:txBody>
      </p:sp>
      <p:sp>
        <p:nvSpPr>
          <p:cNvPr id="5" name="Footer Placeholder 4">
            <a:extLst>
              <a:ext uri="{FF2B5EF4-FFF2-40B4-BE49-F238E27FC236}">
                <a16:creationId xmlns:a16="http://schemas.microsoft.com/office/drawing/2014/main" id="{FF0DD9DF-731C-40F6-8DFC-5446592C2F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CA470B-0540-F5A4-3D91-A5054A02C1B2}"/>
              </a:ext>
            </a:extLst>
          </p:cNvPr>
          <p:cNvSpPr>
            <a:spLocks noGrp="1"/>
          </p:cNvSpPr>
          <p:nvPr>
            <p:ph type="sldNum" sz="quarter" idx="12"/>
          </p:nvPr>
        </p:nvSpPr>
        <p:spPr/>
        <p:txBody>
          <a:bodyPr/>
          <a:lstStyle/>
          <a:p>
            <a:fld id="{684CC5CF-FCBB-48D0-9070-A1A2A00E08B0}" type="slidenum">
              <a:rPr lang="en-IN" smtClean="0"/>
              <a:t>‹#›</a:t>
            </a:fld>
            <a:endParaRPr lang="en-IN"/>
          </a:p>
        </p:txBody>
      </p:sp>
    </p:spTree>
    <p:extLst>
      <p:ext uri="{BB962C8B-B14F-4D97-AF65-F5344CB8AC3E}">
        <p14:creationId xmlns:p14="http://schemas.microsoft.com/office/powerpoint/2010/main" val="333482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9A2F-27E8-EABA-1D5B-0E308ED29E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D40DB7-7E3A-2ED4-FCA6-471ECBE3F8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B3ABB-A72B-50D8-3FEE-619C96E94727}"/>
              </a:ext>
            </a:extLst>
          </p:cNvPr>
          <p:cNvSpPr>
            <a:spLocks noGrp="1"/>
          </p:cNvSpPr>
          <p:nvPr>
            <p:ph type="dt" sz="half" idx="10"/>
          </p:nvPr>
        </p:nvSpPr>
        <p:spPr/>
        <p:txBody>
          <a:bodyPr/>
          <a:lstStyle/>
          <a:p>
            <a:fld id="{9DDFC8DA-0777-4525-9DC7-D8FB393DF817}" type="datetimeFigureOut">
              <a:rPr lang="en-IN" smtClean="0"/>
              <a:t>06-08-2024</a:t>
            </a:fld>
            <a:endParaRPr lang="en-IN"/>
          </a:p>
        </p:txBody>
      </p:sp>
      <p:sp>
        <p:nvSpPr>
          <p:cNvPr id="5" name="Footer Placeholder 4">
            <a:extLst>
              <a:ext uri="{FF2B5EF4-FFF2-40B4-BE49-F238E27FC236}">
                <a16:creationId xmlns:a16="http://schemas.microsoft.com/office/drawing/2014/main" id="{94244F04-47D5-DD7B-BF42-353BDA150C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A3C74-FDB0-1E18-7644-5964477826EF}"/>
              </a:ext>
            </a:extLst>
          </p:cNvPr>
          <p:cNvSpPr>
            <a:spLocks noGrp="1"/>
          </p:cNvSpPr>
          <p:nvPr>
            <p:ph type="sldNum" sz="quarter" idx="12"/>
          </p:nvPr>
        </p:nvSpPr>
        <p:spPr/>
        <p:txBody>
          <a:bodyPr/>
          <a:lstStyle/>
          <a:p>
            <a:fld id="{684CC5CF-FCBB-48D0-9070-A1A2A00E08B0}" type="slidenum">
              <a:rPr lang="en-IN" smtClean="0"/>
              <a:t>‹#›</a:t>
            </a:fld>
            <a:endParaRPr lang="en-IN"/>
          </a:p>
        </p:txBody>
      </p:sp>
    </p:spTree>
    <p:extLst>
      <p:ext uri="{BB962C8B-B14F-4D97-AF65-F5344CB8AC3E}">
        <p14:creationId xmlns:p14="http://schemas.microsoft.com/office/powerpoint/2010/main" val="418492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0F77-6C87-4C18-0652-9969E20F6E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7CB008-1750-D4C8-00C6-E23758051B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41A57-3122-BFCF-6D83-1B0136E55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040FBD-0A3A-001A-10F2-2F698E5F2ECB}"/>
              </a:ext>
            </a:extLst>
          </p:cNvPr>
          <p:cNvSpPr>
            <a:spLocks noGrp="1"/>
          </p:cNvSpPr>
          <p:nvPr>
            <p:ph type="dt" sz="half" idx="10"/>
          </p:nvPr>
        </p:nvSpPr>
        <p:spPr/>
        <p:txBody>
          <a:bodyPr/>
          <a:lstStyle/>
          <a:p>
            <a:fld id="{9DDFC8DA-0777-4525-9DC7-D8FB393DF817}" type="datetimeFigureOut">
              <a:rPr lang="en-IN" smtClean="0"/>
              <a:t>06-08-2024</a:t>
            </a:fld>
            <a:endParaRPr lang="en-IN"/>
          </a:p>
        </p:txBody>
      </p:sp>
      <p:sp>
        <p:nvSpPr>
          <p:cNvPr id="6" name="Footer Placeholder 5">
            <a:extLst>
              <a:ext uri="{FF2B5EF4-FFF2-40B4-BE49-F238E27FC236}">
                <a16:creationId xmlns:a16="http://schemas.microsoft.com/office/drawing/2014/main" id="{FA04F057-18D0-1BC9-7A01-D1F133D46A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824BD3-2675-C9C5-4D58-34D2D60A53D9}"/>
              </a:ext>
            </a:extLst>
          </p:cNvPr>
          <p:cNvSpPr>
            <a:spLocks noGrp="1"/>
          </p:cNvSpPr>
          <p:nvPr>
            <p:ph type="sldNum" sz="quarter" idx="12"/>
          </p:nvPr>
        </p:nvSpPr>
        <p:spPr/>
        <p:txBody>
          <a:bodyPr/>
          <a:lstStyle/>
          <a:p>
            <a:fld id="{684CC5CF-FCBB-48D0-9070-A1A2A00E08B0}" type="slidenum">
              <a:rPr lang="en-IN" smtClean="0"/>
              <a:t>‹#›</a:t>
            </a:fld>
            <a:endParaRPr lang="en-IN"/>
          </a:p>
        </p:txBody>
      </p:sp>
    </p:spTree>
    <p:extLst>
      <p:ext uri="{BB962C8B-B14F-4D97-AF65-F5344CB8AC3E}">
        <p14:creationId xmlns:p14="http://schemas.microsoft.com/office/powerpoint/2010/main" val="4248377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388D-14D3-441D-765E-08D361D0EC0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0F876D-9DAD-A9F5-6412-D7A8EA68B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A44FD1-76EF-0915-E870-820BACCD16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1166B1D-0322-3B99-BDE7-11F51314B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9C252A-05E2-5023-8E3C-ABB7EED58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82D44F6-E248-B695-A01C-FFF589ED7CBC}"/>
              </a:ext>
            </a:extLst>
          </p:cNvPr>
          <p:cNvSpPr>
            <a:spLocks noGrp="1"/>
          </p:cNvSpPr>
          <p:nvPr>
            <p:ph type="dt" sz="half" idx="10"/>
          </p:nvPr>
        </p:nvSpPr>
        <p:spPr/>
        <p:txBody>
          <a:bodyPr/>
          <a:lstStyle/>
          <a:p>
            <a:fld id="{9DDFC8DA-0777-4525-9DC7-D8FB393DF817}" type="datetimeFigureOut">
              <a:rPr lang="en-IN" smtClean="0"/>
              <a:t>06-08-2024</a:t>
            </a:fld>
            <a:endParaRPr lang="en-IN"/>
          </a:p>
        </p:txBody>
      </p:sp>
      <p:sp>
        <p:nvSpPr>
          <p:cNvPr id="8" name="Footer Placeholder 7">
            <a:extLst>
              <a:ext uri="{FF2B5EF4-FFF2-40B4-BE49-F238E27FC236}">
                <a16:creationId xmlns:a16="http://schemas.microsoft.com/office/drawing/2014/main" id="{7F2BB173-EFFD-40FA-8BAF-0C578B7D70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73C62C-C11C-2411-7030-829EA8D7B0B1}"/>
              </a:ext>
            </a:extLst>
          </p:cNvPr>
          <p:cNvSpPr>
            <a:spLocks noGrp="1"/>
          </p:cNvSpPr>
          <p:nvPr>
            <p:ph type="sldNum" sz="quarter" idx="12"/>
          </p:nvPr>
        </p:nvSpPr>
        <p:spPr/>
        <p:txBody>
          <a:bodyPr/>
          <a:lstStyle/>
          <a:p>
            <a:fld id="{684CC5CF-FCBB-48D0-9070-A1A2A00E08B0}" type="slidenum">
              <a:rPr lang="en-IN" smtClean="0"/>
              <a:t>‹#›</a:t>
            </a:fld>
            <a:endParaRPr lang="en-IN"/>
          </a:p>
        </p:txBody>
      </p:sp>
    </p:spTree>
    <p:extLst>
      <p:ext uri="{BB962C8B-B14F-4D97-AF65-F5344CB8AC3E}">
        <p14:creationId xmlns:p14="http://schemas.microsoft.com/office/powerpoint/2010/main" val="2846003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6A8EE-9374-B5F4-3DDE-04FDFCF403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16801D-5D52-07C8-7FFA-3BC437A113E5}"/>
              </a:ext>
            </a:extLst>
          </p:cNvPr>
          <p:cNvSpPr>
            <a:spLocks noGrp="1"/>
          </p:cNvSpPr>
          <p:nvPr>
            <p:ph type="dt" sz="half" idx="10"/>
          </p:nvPr>
        </p:nvSpPr>
        <p:spPr/>
        <p:txBody>
          <a:bodyPr/>
          <a:lstStyle/>
          <a:p>
            <a:fld id="{9DDFC8DA-0777-4525-9DC7-D8FB393DF817}" type="datetimeFigureOut">
              <a:rPr lang="en-IN" smtClean="0"/>
              <a:t>06-08-2024</a:t>
            </a:fld>
            <a:endParaRPr lang="en-IN"/>
          </a:p>
        </p:txBody>
      </p:sp>
      <p:sp>
        <p:nvSpPr>
          <p:cNvPr id="4" name="Footer Placeholder 3">
            <a:extLst>
              <a:ext uri="{FF2B5EF4-FFF2-40B4-BE49-F238E27FC236}">
                <a16:creationId xmlns:a16="http://schemas.microsoft.com/office/drawing/2014/main" id="{CFCC58DB-1D0B-D287-8D7C-AB53B7B855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8466EC-9DE1-2B74-0334-84298839CFED}"/>
              </a:ext>
            </a:extLst>
          </p:cNvPr>
          <p:cNvSpPr>
            <a:spLocks noGrp="1"/>
          </p:cNvSpPr>
          <p:nvPr>
            <p:ph type="sldNum" sz="quarter" idx="12"/>
          </p:nvPr>
        </p:nvSpPr>
        <p:spPr/>
        <p:txBody>
          <a:bodyPr/>
          <a:lstStyle/>
          <a:p>
            <a:fld id="{684CC5CF-FCBB-48D0-9070-A1A2A00E08B0}" type="slidenum">
              <a:rPr lang="en-IN" smtClean="0"/>
              <a:t>‹#›</a:t>
            </a:fld>
            <a:endParaRPr lang="en-IN"/>
          </a:p>
        </p:txBody>
      </p:sp>
    </p:spTree>
    <p:extLst>
      <p:ext uri="{BB962C8B-B14F-4D97-AF65-F5344CB8AC3E}">
        <p14:creationId xmlns:p14="http://schemas.microsoft.com/office/powerpoint/2010/main" val="34957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D25C12-5B04-6287-93DC-1167AD19043C}"/>
              </a:ext>
            </a:extLst>
          </p:cNvPr>
          <p:cNvSpPr>
            <a:spLocks noGrp="1"/>
          </p:cNvSpPr>
          <p:nvPr>
            <p:ph type="dt" sz="half" idx="10"/>
          </p:nvPr>
        </p:nvSpPr>
        <p:spPr/>
        <p:txBody>
          <a:bodyPr/>
          <a:lstStyle/>
          <a:p>
            <a:fld id="{9DDFC8DA-0777-4525-9DC7-D8FB393DF817}" type="datetimeFigureOut">
              <a:rPr lang="en-IN" smtClean="0"/>
              <a:t>06-08-2024</a:t>
            </a:fld>
            <a:endParaRPr lang="en-IN"/>
          </a:p>
        </p:txBody>
      </p:sp>
      <p:sp>
        <p:nvSpPr>
          <p:cNvPr id="3" name="Footer Placeholder 2">
            <a:extLst>
              <a:ext uri="{FF2B5EF4-FFF2-40B4-BE49-F238E27FC236}">
                <a16:creationId xmlns:a16="http://schemas.microsoft.com/office/drawing/2014/main" id="{4CB1F6B3-A8E8-0E08-05B4-8FF51F8BED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BA7DD4-FFF0-0E7E-749E-CA25646E97B4}"/>
              </a:ext>
            </a:extLst>
          </p:cNvPr>
          <p:cNvSpPr>
            <a:spLocks noGrp="1"/>
          </p:cNvSpPr>
          <p:nvPr>
            <p:ph type="sldNum" sz="quarter" idx="12"/>
          </p:nvPr>
        </p:nvSpPr>
        <p:spPr/>
        <p:txBody>
          <a:bodyPr/>
          <a:lstStyle/>
          <a:p>
            <a:fld id="{684CC5CF-FCBB-48D0-9070-A1A2A00E08B0}" type="slidenum">
              <a:rPr lang="en-IN" smtClean="0"/>
              <a:t>‹#›</a:t>
            </a:fld>
            <a:endParaRPr lang="en-IN"/>
          </a:p>
        </p:txBody>
      </p:sp>
    </p:spTree>
    <p:extLst>
      <p:ext uri="{BB962C8B-B14F-4D97-AF65-F5344CB8AC3E}">
        <p14:creationId xmlns:p14="http://schemas.microsoft.com/office/powerpoint/2010/main" val="3322642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5FD3-982E-655C-15AB-E05FDB6A81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F7F290C-3F7C-CDFA-83FB-4B59C91560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BCF6C4-71C5-A64B-CFC7-4B04CD6B0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5B8CC-BF53-F1C7-5434-8CB2D58CBC44}"/>
              </a:ext>
            </a:extLst>
          </p:cNvPr>
          <p:cNvSpPr>
            <a:spLocks noGrp="1"/>
          </p:cNvSpPr>
          <p:nvPr>
            <p:ph type="dt" sz="half" idx="10"/>
          </p:nvPr>
        </p:nvSpPr>
        <p:spPr/>
        <p:txBody>
          <a:bodyPr/>
          <a:lstStyle/>
          <a:p>
            <a:fld id="{9DDFC8DA-0777-4525-9DC7-D8FB393DF817}" type="datetimeFigureOut">
              <a:rPr lang="en-IN" smtClean="0"/>
              <a:t>06-08-2024</a:t>
            </a:fld>
            <a:endParaRPr lang="en-IN"/>
          </a:p>
        </p:txBody>
      </p:sp>
      <p:sp>
        <p:nvSpPr>
          <p:cNvPr id="6" name="Footer Placeholder 5">
            <a:extLst>
              <a:ext uri="{FF2B5EF4-FFF2-40B4-BE49-F238E27FC236}">
                <a16:creationId xmlns:a16="http://schemas.microsoft.com/office/drawing/2014/main" id="{9FEF7732-8722-37F8-56C8-3F7667B2A8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25EBB4-729E-4891-CF0E-0DBE872D3B63}"/>
              </a:ext>
            </a:extLst>
          </p:cNvPr>
          <p:cNvSpPr>
            <a:spLocks noGrp="1"/>
          </p:cNvSpPr>
          <p:nvPr>
            <p:ph type="sldNum" sz="quarter" idx="12"/>
          </p:nvPr>
        </p:nvSpPr>
        <p:spPr/>
        <p:txBody>
          <a:bodyPr/>
          <a:lstStyle/>
          <a:p>
            <a:fld id="{684CC5CF-FCBB-48D0-9070-A1A2A00E08B0}" type="slidenum">
              <a:rPr lang="en-IN" smtClean="0"/>
              <a:t>‹#›</a:t>
            </a:fld>
            <a:endParaRPr lang="en-IN"/>
          </a:p>
        </p:txBody>
      </p:sp>
    </p:spTree>
    <p:extLst>
      <p:ext uri="{BB962C8B-B14F-4D97-AF65-F5344CB8AC3E}">
        <p14:creationId xmlns:p14="http://schemas.microsoft.com/office/powerpoint/2010/main" val="2521520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400BF-5A68-FBC1-C54E-C352CD1D9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BF21F1-8B1A-7CE6-1C4A-663A5163C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B410C7-99F8-7C94-364A-7E4008B2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AEE26-121E-A6ED-EBD0-29BDFBF6C884}"/>
              </a:ext>
            </a:extLst>
          </p:cNvPr>
          <p:cNvSpPr>
            <a:spLocks noGrp="1"/>
          </p:cNvSpPr>
          <p:nvPr>
            <p:ph type="dt" sz="half" idx="10"/>
          </p:nvPr>
        </p:nvSpPr>
        <p:spPr/>
        <p:txBody>
          <a:bodyPr/>
          <a:lstStyle/>
          <a:p>
            <a:fld id="{9DDFC8DA-0777-4525-9DC7-D8FB393DF817}" type="datetimeFigureOut">
              <a:rPr lang="en-IN" smtClean="0"/>
              <a:t>06-08-2024</a:t>
            </a:fld>
            <a:endParaRPr lang="en-IN"/>
          </a:p>
        </p:txBody>
      </p:sp>
      <p:sp>
        <p:nvSpPr>
          <p:cNvPr id="6" name="Footer Placeholder 5">
            <a:extLst>
              <a:ext uri="{FF2B5EF4-FFF2-40B4-BE49-F238E27FC236}">
                <a16:creationId xmlns:a16="http://schemas.microsoft.com/office/drawing/2014/main" id="{F896D957-BA6D-2F8E-92DB-CCA2A83D6A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A5D32F-225F-40AF-8DDF-59C50AAF0649}"/>
              </a:ext>
            </a:extLst>
          </p:cNvPr>
          <p:cNvSpPr>
            <a:spLocks noGrp="1"/>
          </p:cNvSpPr>
          <p:nvPr>
            <p:ph type="sldNum" sz="quarter" idx="12"/>
          </p:nvPr>
        </p:nvSpPr>
        <p:spPr/>
        <p:txBody>
          <a:bodyPr/>
          <a:lstStyle/>
          <a:p>
            <a:fld id="{684CC5CF-FCBB-48D0-9070-A1A2A00E08B0}" type="slidenum">
              <a:rPr lang="en-IN" smtClean="0"/>
              <a:t>‹#›</a:t>
            </a:fld>
            <a:endParaRPr lang="en-IN"/>
          </a:p>
        </p:txBody>
      </p:sp>
    </p:spTree>
    <p:extLst>
      <p:ext uri="{BB962C8B-B14F-4D97-AF65-F5344CB8AC3E}">
        <p14:creationId xmlns:p14="http://schemas.microsoft.com/office/powerpoint/2010/main" val="3939733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AED115-F7A0-F98D-F456-41AF0D012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24E9B3-DD91-5EC1-1BFF-DAF7FE7DF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808969-D468-A068-930A-39048D6D7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FC8DA-0777-4525-9DC7-D8FB393DF817}" type="datetimeFigureOut">
              <a:rPr lang="en-IN" smtClean="0"/>
              <a:t>06-08-2024</a:t>
            </a:fld>
            <a:endParaRPr lang="en-IN"/>
          </a:p>
        </p:txBody>
      </p:sp>
      <p:sp>
        <p:nvSpPr>
          <p:cNvPr id="5" name="Footer Placeholder 4">
            <a:extLst>
              <a:ext uri="{FF2B5EF4-FFF2-40B4-BE49-F238E27FC236}">
                <a16:creationId xmlns:a16="http://schemas.microsoft.com/office/drawing/2014/main" id="{E1C7BAF5-DDB1-586A-2416-C0BBE1C37A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75B6A1-481E-44F7-8498-B058D4370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4CC5CF-FCBB-48D0-9070-A1A2A00E08B0}" type="slidenum">
              <a:rPr lang="en-IN" smtClean="0"/>
              <a:t>‹#›</a:t>
            </a:fld>
            <a:endParaRPr lang="en-IN"/>
          </a:p>
        </p:txBody>
      </p:sp>
    </p:spTree>
    <p:extLst>
      <p:ext uri="{BB962C8B-B14F-4D97-AF65-F5344CB8AC3E}">
        <p14:creationId xmlns:p14="http://schemas.microsoft.com/office/powerpoint/2010/main" val="3408421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1CDB-F577-5C49-A244-2041C47AD153}"/>
              </a:ext>
            </a:extLst>
          </p:cNvPr>
          <p:cNvSpPr>
            <a:spLocks noGrp="1"/>
          </p:cNvSpPr>
          <p:nvPr>
            <p:ph type="ctrTitle"/>
          </p:nvPr>
        </p:nvSpPr>
        <p:spPr/>
        <p:txBody>
          <a:bodyPr/>
          <a:lstStyle/>
          <a:p>
            <a:r>
              <a:rPr lang="en-US" dirty="0"/>
              <a:t>Face Recognition using SVD</a:t>
            </a:r>
            <a:endParaRPr lang="en-IN" dirty="0"/>
          </a:p>
        </p:txBody>
      </p:sp>
      <p:sp>
        <p:nvSpPr>
          <p:cNvPr id="3" name="Subtitle 2">
            <a:extLst>
              <a:ext uri="{FF2B5EF4-FFF2-40B4-BE49-F238E27FC236}">
                <a16:creationId xmlns:a16="http://schemas.microsoft.com/office/drawing/2014/main" id="{94A86AC5-AD0F-D52B-B658-D709CC656ECF}"/>
              </a:ext>
            </a:extLst>
          </p:cNvPr>
          <p:cNvSpPr>
            <a:spLocks noGrp="1"/>
          </p:cNvSpPr>
          <p:nvPr>
            <p:ph type="subTitle" idx="1"/>
          </p:nvPr>
        </p:nvSpPr>
        <p:spPr/>
        <p:txBody>
          <a:bodyPr/>
          <a:lstStyle/>
          <a:p>
            <a:r>
              <a:rPr lang="en-US" dirty="0" err="1"/>
              <a:t>Preetham</a:t>
            </a:r>
            <a:r>
              <a:rPr lang="en-US" dirty="0"/>
              <a:t> and Prithvi</a:t>
            </a:r>
            <a:endParaRPr lang="en-IN" dirty="0"/>
          </a:p>
        </p:txBody>
      </p:sp>
    </p:spTree>
    <p:extLst>
      <p:ext uri="{BB962C8B-B14F-4D97-AF65-F5344CB8AC3E}">
        <p14:creationId xmlns:p14="http://schemas.microsoft.com/office/powerpoint/2010/main" val="181995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4F669-AB3B-0A0B-2770-367CDBCFA738}"/>
              </a:ext>
            </a:extLst>
          </p:cNvPr>
          <p:cNvSpPr>
            <a:spLocks noGrp="1"/>
          </p:cNvSpPr>
          <p:nvPr>
            <p:ph type="title"/>
          </p:nvPr>
        </p:nvSpPr>
        <p:spPr/>
        <p:txBody>
          <a:bodyPr/>
          <a:lstStyle/>
          <a:p>
            <a:endParaRPr lang="en-IN" dirty="0"/>
          </a:p>
        </p:txBody>
      </p:sp>
      <p:sp>
        <p:nvSpPr>
          <p:cNvPr id="6" name="TextBox 5">
            <a:extLst>
              <a:ext uri="{FF2B5EF4-FFF2-40B4-BE49-F238E27FC236}">
                <a16:creationId xmlns:a16="http://schemas.microsoft.com/office/drawing/2014/main" id="{09926CE8-2BEB-3FF2-8F13-428BBDA26190}"/>
              </a:ext>
            </a:extLst>
          </p:cNvPr>
          <p:cNvSpPr txBox="1"/>
          <p:nvPr/>
        </p:nvSpPr>
        <p:spPr>
          <a:xfrm>
            <a:off x="916853" y="2816352"/>
            <a:ext cx="2220302" cy="521208"/>
          </a:xfrm>
          <a:prstGeom prst="rect">
            <a:avLst/>
          </a:prstGeom>
          <a:noFill/>
        </p:spPr>
        <p:txBody>
          <a:bodyPr wrap="square" rtlCol="0">
            <a:spAutoFit/>
          </a:bodyPr>
          <a:lstStyle/>
          <a:p>
            <a:r>
              <a:rPr lang="en-US" sz="2800" dirty="0"/>
              <a:t>250 X 250 X 3</a:t>
            </a:r>
            <a:endParaRPr lang="en-IN" sz="2800" dirty="0"/>
          </a:p>
        </p:txBody>
      </p:sp>
      <p:pic>
        <p:nvPicPr>
          <p:cNvPr id="8" name="Picture 7">
            <a:extLst>
              <a:ext uri="{FF2B5EF4-FFF2-40B4-BE49-F238E27FC236}">
                <a16:creationId xmlns:a16="http://schemas.microsoft.com/office/drawing/2014/main" id="{F9644A25-B738-AC87-AD33-7405669B3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1476" y="402463"/>
            <a:ext cx="2390775" cy="2362200"/>
          </a:xfrm>
          <a:prstGeom prst="rect">
            <a:avLst/>
          </a:prstGeom>
        </p:spPr>
      </p:pic>
      <p:sp>
        <p:nvSpPr>
          <p:cNvPr id="9" name="TextBox 8">
            <a:extLst>
              <a:ext uri="{FF2B5EF4-FFF2-40B4-BE49-F238E27FC236}">
                <a16:creationId xmlns:a16="http://schemas.microsoft.com/office/drawing/2014/main" id="{DB8CE5B2-0292-6BF3-93EA-734928AC6C2B}"/>
              </a:ext>
            </a:extLst>
          </p:cNvPr>
          <p:cNvSpPr txBox="1"/>
          <p:nvPr/>
        </p:nvSpPr>
        <p:spPr>
          <a:xfrm>
            <a:off x="7621575" y="2746375"/>
            <a:ext cx="1630575" cy="523220"/>
          </a:xfrm>
          <a:prstGeom prst="rect">
            <a:avLst/>
          </a:prstGeom>
          <a:noFill/>
        </p:spPr>
        <p:txBody>
          <a:bodyPr wrap="none" rtlCol="0">
            <a:spAutoFit/>
          </a:bodyPr>
          <a:lstStyle/>
          <a:p>
            <a:r>
              <a:rPr lang="en-US" sz="2800" dirty="0"/>
              <a:t>250 X 250</a:t>
            </a:r>
            <a:endParaRPr lang="en-IN" sz="2800" dirty="0"/>
          </a:p>
        </p:txBody>
      </p:sp>
      <p:pic>
        <p:nvPicPr>
          <p:cNvPr id="15" name="Content Placeholder 14">
            <a:extLst>
              <a:ext uri="{FF2B5EF4-FFF2-40B4-BE49-F238E27FC236}">
                <a16:creationId xmlns:a16="http://schemas.microsoft.com/office/drawing/2014/main" id="{E0DBEDB9-C399-7978-D49F-53395EA7514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6853" y="383413"/>
            <a:ext cx="2381250" cy="2381250"/>
          </a:xfrm>
        </p:spPr>
      </p:pic>
      <p:sp>
        <p:nvSpPr>
          <p:cNvPr id="16" name="TextBox 15">
            <a:extLst>
              <a:ext uri="{FF2B5EF4-FFF2-40B4-BE49-F238E27FC236}">
                <a16:creationId xmlns:a16="http://schemas.microsoft.com/office/drawing/2014/main" id="{9B0C5977-283B-757F-7343-F882D181CEEE}"/>
              </a:ext>
            </a:extLst>
          </p:cNvPr>
          <p:cNvSpPr txBox="1"/>
          <p:nvPr/>
        </p:nvSpPr>
        <p:spPr>
          <a:xfrm>
            <a:off x="462823" y="4325282"/>
            <a:ext cx="11266354" cy="1200329"/>
          </a:xfrm>
          <a:prstGeom prst="rect">
            <a:avLst/>
          </a:prstGeom>
          <a:noFill/>
        </p:spPr>
        <p:txBody>
          <a:bodyPr wrap="none" rtlCol="0">
            <a:spAutoFit/>
          </a:bodyPr>
          <a:lstStyle/>
          <a:p>
            <a:r>
              <a:rPr lang="en-US" sz="3600" dirty="0"/>
              <a:t>We convert the original image into a black and white image</a:t>
            </a:r>
          </a:p>
          <a:p>
            <a:r>
              <a:rPr lang="en-US" sz="3600" dirty="0"/>
              <a:t>        so that we can perform SVD on an </a:t>
            </a:r>
            <a:r>
              <a:rPr lang="en-US" sz="3600" dirty="0" err="1"/>
              <a:t>mxn</a:t>
            </a:r>
            <a:r>
              <a:rPr lang="en-US" sz="3600" dirty="0"/>
              <a:t> matrix.</a:t>
            </a:r>
            <a:endParaRPr lang="en-IN" sz="3600" dirty="0"/>
          </a:p>
        </p:txBody>
      </p:sp>
      <p:sp>
        <p:nvSpPr>
          <p:cNvPr id="17" name="Arrow: Right 16">
            <a:extLst>
              <a:ext uri="{FF2B5EF4-FFF2-40B4-BE49-F238E27FC236}">
                <a16:creationId xmlns:a16="http://schemas.microsoft.com/office/drawing/2014/main" id="{B3764E2B-51AE-47CC-3CE8-023AE96955DC}"/>
              </a:ext>
            </a:extLst>
          </p:cNvPr>
          <p:cNvSpPr/>
          <p:nvPr/>
        </p:nvSpPr>
        <p:spPr>
          <a:xfrm>
            <a:off x="3298103" y="1517904"/>
            <a:ext cx="3943373" cy="5502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7F4C3237-0C48-3AF4-3B17-EC95B01F6BB7}"/>
              </a:ext>
            </a:extLst>
          </p:cNvPr>
          <p:cNvSpPr txBox="1"/>
          <p:nvPr/>
        </p:nvSpPr>
        <p:spPr>
          <a:xfrm>
            <a:off x="3968375" y="2068195"/>
            <a:ext cx="2602828" cy="830997"/>
          </a:xfrm>
          <a:prstGeom prst="rect">
            <a:avLst/>
          </a:prstGeom>
          <a:noFill/>
        </p:spPr>
        <p:txBody>
          <a:bodyPr wrap="none" rtlCol="0">
            <a:spAutoFit/>
          </a:bodyPr>
          <a:lstStyle/>
          <a:p>
            <a:r>
              <a:rPr lang="en-US" sz="2400" dirty="0" err="1"/>
              <a:t>Rgb</a:t>
            </a:r>
            <a:r>
              <a:rPr lang="en-US" sz="2400" dirty="0"/>
              <a:t> image to black </a:t>
            </a:r>
          </a:p>
          <a:p>
            <a:r>
              <a:rPr lang="en-US" sz="2400" dirty="0"/>
              <a:t>and white image</a:t>
            </a:r>
            <a:endParaRPr lang="en-IN" sz="2400" dirty="0"/>
          </a:p>
        </p:txBody>
      </p:sp>
    </p:spTree>
    <p:extLst>
      <p:ext uri="{BB962C8B-B14F-4D97-AF65-F5344CB8AC3E}">
        <p14:creationId xmlns:p14="http://schemas.microsoft.com/office/powerpoint/2010/main" val="1489919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8887-6C62-DC68-AABD-3BE494907A7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5A53EA80-FC2F-98FB-668F-68C878203A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196" y="1066800"/>
            <a:ext cx="2390775" cy="2362200"/>
          </a:xfrm>
          <a:prstGeom prst="rect">
            <a:avLst/>
          </a:prstGeom>
        </p:spPr>
      </p:pic>
      <p:sp>
        <p:nvSpPr>
          <p:cNvPr id="5" name="Arrow: Right 4">
            <a:extLst>
              <a:ext uri="{FF2B5EF4-FFF2-40B4-BE49-F238E27FC236}">
                <a16:creationId xmlns:a16="http://schemas.microsoft.com/office/drawing/2014/main" id="{9C2DA854-6CE4-AA9B-95FA-1C9DF329A679}"/>
              </a:ext>
            </a:extLst>
          </p:cNvPr>
          <p:cNvSpPr/>
          <p:nvPr/>
        </p:nvSpPr>
        <p:spPr>
          <a:xfrm>
            <a:off x="3200970" y="1980803"/>
            <a:ext cx="1706309" cy="534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Double Bracket 5">
            <a:extLst>
              <a:ext uri="{FF2B5EF4-FFF2-40B4-BE49-F238E27FC236}">
                <a16:creationId xmlns:a16="http://schemas.microsoft.com/office/drawing/2014/main" id="{A28E8D38-902F-CBB4-906D-BAC1329CCEC2}"/>
              </a:ext>
            </a:extLst>
          </p:cNvPr>
          <p:cNvSpPr/>
          <p:nvPr/>
        </p:nvSpPr>
        <p:spPr>
          <a:xfrm>
            <a:off x="5053584" y="1227614"/>
            <a:ext cx="2084832" cy="2201386"/>
          </a:xfrm>
          <a:prstGeom prst="bracketPair">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Double Bracket 6">
            <a:extLst>
              <a:ext uri="{FF2B5EF4-FFF2-40B4-BE49-F238E27FC236}">
                <a16:creationId xmlns:a16="http://schemas.microsoft.com/office/drawing/2014/main" id="{AA045F19-AFAB-4B4D-4DFF-F95C281DB732}"/>
              </a:ext>
            </a:extLst>
          </p:cNvPr>
          <p:cNvSpPr/>
          <p:nvPr/>
        </p:nvSpPr>
        <p:spPr>
          <a:xfrm>
            <a:off x="7284721" y="1227614"/>
            <a:ext cx="2084832" cy="2201386"/>
          </a:xfrm>
          <a:prstGeom prst="bracketPair">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Double Bracket 7">
            <a:extLst>
              <a:ext uri="{FF2B5EF4-FFF2-40B4-BE49-F238E27FC236}">
                <a16:creationId xmlns:a16="http://schemas.microsoft.com/office/drawing/2014/main" id="{1AC295D2-7CED-D983-5BEC-0E12AF2E4A0C}"/>
              </a:ext>
            </a:extLst>
          </p:cNvPr>
          <p:cNvSpPr/>
          <p:nvPr/>
        </p:nvSpPr>
        <p:spPr>
          <a:xfrm>
            <a:off x="9515858" y="1227614"/>
            <a:ext cx="2084832" cy="2201386"/>
          </a:xfrm>
          <a:prstGeom prst="bracketPair">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TextBox 8">
            <a:extLst>
              <a:ext uri="{FF2B5EF4-FFF2-40B4-BE49-F238E27FC236}">
                <a16:creationId xmlns:a16="http://schemas.microsoft.com/office/drawing/2014/main" id="{BDD967CA-6FDA-E13B-949E-ED9AF6E1B0D0}"/>
              </a:ext>
            </a:extLst>
          </p:cNvPr>
          <p:cNvSpPr txBox="1"/>
          <p:nvPr/>
        </p:nvSpPr>
        <p:spPr>
          <a:xfrm>
            <a:off x="5929929" y="3506789"/>
            <a:ext cx="481222" cy="646331"/>
          </a:xfrm>
          <a:prstGeom prst="rect">
            <a:avLst/>
          </a:prstGeom>
          <a:noFill/>
        </p:spPr>
        <p:txBody>
          <a:bodyPr wrap="none" rtlCol="0">
            <a:spAutoFit/>
          </a:bodyPr>
          <a:lstStyle/>
          <a:p>
            <a:r>
              <a:rPr lang="en-US" sz="3600" dirty="0"/>
              <a:t>U</a:t>
            </a:r>
            <a:endParaRPr lang="en-IN" sz="3600" dirty="0"/>
          </a:p>
        </p:txBody>
      </p:sp>
      <p:sp>
        <p:nvSpPr>
          <p:cNvPr id="10" name="TextBox 9">
            <a:extLst>
              <a:ext uri="{FF2B5EF4-FFF2-40B4-BE49-F238E27FC236}">
                <a16:creationId xmlns:a16="http://schemas.microsoft.com/office/drawing/2014/main" id="{C434021A-4045-3B6A-9E2D-01691F4FC419}"/>
              </a:ext>
            </a:extLst>
          </p:cNvPr>
          <p:cNvSpPr txBox="1"/>
          <p:nvPr/>
        </p:nvSpPr>
        <p:spPr>
          <a:xfrm>
            <a:off x="8086526" y="3506788"/>
            <a:ext cx="396262" cy="646331"/>
          </a:xfrm>
          <a:prstGeom prst="rect">
            <a:avLst/>
          </a:prstGeom>
          <a:noFill/>
        </p:spPr>
        <p:txBody>
          <a:bodyPr wrap="none" rtlCol="0">
            <a:spAutoFit/>
          </a:bodyPr>
          <a:lstStyle/>
          <a:p>
            <a:r>
              <a:rPr lang="en-US" sz="3600" dirty="0"/>
              <a:t>S</a:t>
            </a:r>
            <a:endParaRPr lang="en-IN" sz="3600" dirty="0"/>
          </a:p>
        </p:txBody>
      </p:sp>
      <p:sp>
        <p:nvSpPr>
          <p:cNvPr id="11" name="TextBox 10">
            <a:extLst>
              <a:ext uri="{FF2B5EF4-FFF2-40B4-BE49-F238E27FC236}">
                <a16:creationId xmlns:a16="http://schemas.microsoft.com/office/drawing/2014/main" id="{A2F577AD-4373-87FD-D43C-E9C68E8A176E}"/>
              </a:ext>
            </a:extLst>
          </p:cNvPr>
          <p:cNvSpPr txBox="1"/>
          <p:nvPr/>
        </p:nvSpPr>
        <p:spPr>
          <a:xfrm>
            <a:off x="10243123" y="3506788"/>
            <a:ext cx="445956" cy="646331"/>
          </a:xfrm>
          <a:prstGeom prst="rect">
            <a:avLst/>
          </a:prstGeom>
          <a:noFill/>
        </p:spPr>
        <p:txBody>
          <a:bodyPr wrap="none" rtlCol="0">
            <a:spAutoFit/>
          </a:bodyPr>
          <a:lstStyle/>
          <a:p>
            <a:r>
              <a:rPr lang="en-US" sz="3600" dirty="0"/>
              <a:t>V</a:t>
            </a:r>
            <a:endParaRPr lang="en-IN" sz="3600" dirty="0"/>
          </a:p>
        </p:txBody>
      </p:sp>
      <p:cxnSp>
        <p:nvCxnSpPr>
          <p:cNvPr id="13" name="Straight Connector 12">
            <a:extLst>
              <a:ext uri="{FF2B5EF4-FFF2-40B4-BE49-F238E27FC236}">
                <a16:creationId xmlns:a16="http://schemas.microsoft.com/office/drawing/2014/main" id="{006DA49E-6373-EF4B-160F-0FB8F1BEF3A0}"/>
              </a:ext>
            </a:extLst>
          </p:cNvPr>
          <p:cNvCxnSpPr/>
          <p:nvPr/>
        </p:nvCxnSpPr>
        <p:spPr>
          <a:xfrm>
            <a:off x="5401056"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B21404-1AC0-EE1C-D3C9-CEF05A7F1C47}"/>
              </a:ext>
            </a:extLst>
          </p:cNvPr>
          <p:cNvCxnSpPr/>
          <p:nvPr/>
        </p:nvCxnSpPr>
        <p:spPr>
          <a:xfrm>
            <a:off x="5736336"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ABE8F2-EDE4-4B16-7D12-7A4CE635DB53}"/>
              </a:ext>
            </a:extLst>
          </p:cNvPr>
          <p:cNvCxnSpPr/>
          <p:nvPr/>
        </p:nvCxnSpPr>
        <p:spPr>
          <a:xfrm>
            <a:off x="6031992"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75B0D9-BB21-E140-4DEC-31E4193B8781}"/>
              </a:ext>
            </a:extLst>
          </p:cNvPr>
          <p:cNvCxnSpPr/>
          <p:nvPr/>
        </p:nvCxnSpPr>
        <p:spPr>
          <a:xfrm>
            <a:off x="6294120"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D79CD60-64E9-4441-4724-7E1269686BD5}"/>
              </a:ext>
            </a:extLst>
          </p:cNvPr>
          <p:cNvCxnSpPr/>
          <p:nvPr/>
        </p:nvCxnSpPr>
        <p:spPr>
          <a:xfrm>
            <a:off x="6629400"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751CBD2-0C62-D790-EFDB-2AA11E8727FB}"/>
              </a:ext>
            </a:extLst>
          </p:cNvPr>
          <p:cNvCxnSpPr/>
          <p:nvPr/>
        </p:nvCxnSpPr>
        <p:spPr>
          <a:xfrm>
            <a:off x="6925056"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8412CC8-C0A1-2DF4-5B6D-891843107F9A}"/>
              </a:ext>
            </a:extLst>
          </p:cNvPr>
          <p:cNvCxnSpPr/>
          <p:nvPr/>
        </p:nvCxnSpPr>
        <p:spPr>
          <a:xfrm>
            <a:off x="7568184"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43B46CF-CCDD-9DD0-BA8E-EB59B0CE02EF}"/>
              </a:ext>
            </a:extLst>
          </p:cNvPr>
          <p:cNvCxnSpPr/>
          <p:nvPr/>
        </p:nvCxnSpPr>
        <p:spPr>
          <a:xfrm>
            <a:off x="7903464"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927510-C3B5-684A-9E84-8A80D5E3AF29}"/>
              </a:ext>
            </a:extLst>
          </p:cNvPr>
          <p:cNvCxnSpPr/>
          <p:nvPr/>
        </p:nvCxnSpPr>
        <p:spPr>
          <a:xfrm>
            <a:off x="8199120"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EA9D473-4C70-AA8D-C157-3D808E5D8E96}"/>
              </a:ext>
            </a:extLst>
          </p:cNvPr>
          <p:cNvCxnSpPr/>
          <p:nvPr/>
        </p:nvCxnSpPr>
        <p:spPr>
          <a:xfrm>
            <a:off x="8446008"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EE352C-DB76-C0E5-B2D3-B87317B11AB3}"/>
              </a:ext>
            </a:extLst>
          </p:cNvPr>
          <p:cNvCxnSpPr/>
          <p:nvPr/>
        </p:nvCxnSpPr>
        <p:spPr>
          <a:xfrm>
            <a:off x="8781288"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C357C9-80C2-6FE6-2D27-FDF4C3B0AC8A}"/>
              </a:ext>
            </a:extLst>
          </p:cNvPr>
          <p:cNvCxnSpPr/>
          <p:nvPr/>
        </p:nvCxnSpPr>
        <p:spPr>
          <a:xfrm>
            <a:off x="9076944"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FA755A-92B8-1549-E0E3-CDCD481B2911}"/>
              </a:ext>
            </a:extLst>
          </p:cNvPr>
          <p:cNvCxnSpPr/>
          <p:nvPr/>
        </p:nvCxnSpPr>
        <p:spPr>
          <a:xfrm>
            <a:off x="9835165"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C65D87-5E65-2172-0538-E2659AAB76ED}"/>
              </a:ext>
            </a:extLst>
          </p:cNvPr>
          <p:cNvCxnSpPr/>
          <p:nvPr/>
        </p:nvCxnSpPr>
        <p:spPr>
          <a:xfrm>
            <a:off x="10170445"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3A8E82E-30B5-E6B7-7EAE-9422C424538F}"/>
              </a:ext>
            </a:extLst>
          </p:cNvPr>
          <p:cNvCxnSpPr/>
          <p:nvPr/>
        </p:nvCxnSpPr>
        <p:spPr>
          <a:xfrm>
            <a:off x="10466101"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F45CFA-768E-D3D6-736E-51545D748E4B}"/>
              </a:ext>
            </a:extLst>
          </p:cNvPr>
          <p:cNvCxnSpPr/>
          <p:nvPr/>
        </p:nvCxnSpPr>
        <p:spPr>
          <a:xfrm>
            <a:off x="10686288"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ECE8D89-EA5B-6729-C95C-AE7DFB833C89}"/>
              </a:ext>
            </a:extLst>
          </p:cNvPr>
          <p:cNvCxnSpPr/>
          <p:nvPr/>
        </p:nvCxnSpPr>
        <p:spPr>
          <a:xfrm>
            <a:off x="11021568" y="149163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A5688D3-4A13-9DF3-575E-37F7E68790EE}"/>
              </a:ext>
            </a:extLst>
          </p:cNvPr>
          <p:cNvCxnSpPr/>
          <p:nvPr/>
        </p:nvCxnSpPr>
        <p:spPr>
          <a:xfrm>
            <a:off x="11317224" y="1491631"/>
            <a:ext cx="0" cy="167335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AB709EC-02E4-AA04-8448-1B82C8D13382}"/>
              </a:ext>
            </a:extLst>
          </p:cNvPr>
          <p:cNvSpPr txBox="1"/>
          <p:nvPr/>
        </p:nvSpPr>
        <p:spPr>
          <a:xfrm>
            <a:off x="1152753" y="4983480"/>
            <a:ext cx="9453678" cy="584775"/>
          </a:xfrm>
          <a:prstGeom prst="rect">
            <a:avLst/>
          </a:prstGeom>
          <a:noFill/>
        </p:spPr>
        <p:txBody>
          <a:bodyPr wrap="none" rtlCol="0">
            <a:spAutoFit/>
          </a:bodyPr>
          <a:lstStyle/>
          <a:p>
            <a:r>
              <a:rPr lang="en-US" sz="3200" dirty="0"/>
              <a:t>We perform SVD decomposition on the 250x250 image.</a:t>
            </a:r>
            <a:endParaRPr lang="en-IN" sz="3200" dirty="0"/>
          </a:p>
        </p:txBody>
      </p:sp>
    </p:spTree>
    <p:extLst>
      <p:ext uri="{BB962C8B-B14F-4D97-AF65-F5344CB8AC3E}">
        <p14:creationId xmlns:p14="http://schemas.microsoft.com/office/powerpoint/2010/main" val="4161664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3BDE-1FD1-7352-2D74-6E5F8E380E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2EDF25A-C5AA-BFD5-0416-6976696104EC}"/>
              </a:ext>
            </a:extLst>
          </p:cNvPr>
          <p:cNvSpPr>
            <a:spLocks noGrp="1"/>
          </p:cNvSpPr>
          <p:nvPr>
            <p:ph idx="1"/>
          </p:nvPr>
        </p:nvSpPr>
        <p:spPr/>
        <p:txBody>
          <a:bodyPr/>
          <a:lstStyle/>
          <a:p>
            <a:endParaRPr lang="en-IN" dirty="0"/>
          </a:p>
        </p:txBody>
      </p:sp>
      <p:sp>
        <p:nvSpPr>
          <p:cNvPr id="4" name="Double Bracket 3">
            <a:extLst>
              <a:ext uri="{FF2B5EF4-FFF2-40B4-BE49-F238E27FC236}">
                <a16:creationId xmlns:a16="http://schemas.microsoft.com/office/drawing/2014/main" id="{9BB77897-2D50-E13A-6CBC-07590F540720}"/>
              </a:ext>
            </a:extLst>
          </p:cNvPr>
          <p:cNvSpPr/>
          <p:nvPr/>
        </p:nvSpPr>
        <p:spPr>
          <a:xfrm>
            <a:off x="2996184" y="1349734"/>
            <a:ext cx="2084832" cy="2201386"/>
          </a:xfrm>
          <a:prstGeom prst="bracketPair">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441D8174-2636-0FF9-3420-0D5226CB5CC2}"/>
              </a:ext>
            </a:extLst>
          </p:cNvPr>
          <p:cNvSpPr txBox="1"/>
          <p:nvPr/>
        </p:nvSpPr>
        <p:spPr>
          <a:xfrm>
            <a:off x="3872529" y="3628909"/>
            <a:ext cx="481222" cy="646331"/>
          </a:xfrm>
          <a:prstGeom prst="rect">
            <a:avLst/>
          </a:prstGeom>
          <a:noFill/>
        </p:spPr>
        <p:txBody>
          <a:bodyPr wrap="none" rtlCol="0">
            <a:spAutoFit/>
          </a:bodyPr>
          <a:lstStyle/>
          <a:p>
            <a:r>
              <a:rPr lang="en-US" sz="3600" dirty="0"/>
              <a:t>U</a:t>
            </a:r>
            <a:endParaRPr lang="en-IN" sz="3600" dirty="0"/>
          </a:p>
        </p:txBody>
      </p:sp>
      <p:cxnSp>
        <p:nvCxnSpPr>
          <p:cNvPr id="6" name="Straight Connector 5">
            <a:extLst>
              <a:ext uri="{FF2B5EF4-FFF2-40B4-BE49-F238E27FC236}">
                <a16:creationId xmlns:a16="http://schemas.microsoft.com/office/drawing/2014/main" id="{67C1F5DE-FB69-9725-F22F-28B1A92FCD4D}"/>
              </a:ext>
            </a:extLst>
          </p:cNvPr>
          <p:cNvCxnSpPr/>
          <p:nvPr/>
        </p:nvCxnSpPr>
        <p:spPr>
          <a:xfrm>
            <a:off x="3343656" y="161375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9E9C137-8D4A-B213-7F9F-E4510CE5C0B2}"/>
              </a:ext>
            </a:extLst>
          </p:cNvPr>
          <p:cNvCxnSpPr/>
          <p:nvPr/>
        </p:nvCxnSpPr>
        <p:spPr>
          <a:xfrm>
            <a:off x="3678936" y="161375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706A171-3DE5-A717-DC18-B2AC8B0D3F42}"/>
              </a:ext>
            </a:extLst>
          </p:cNvPr>
          <p:cNvCxnSpPr/>
          <p:nvPr/>
        </p:nvCxnSpPr>
        <p:spPr>
          <a:xfrm>
            <a:off x="3974592" y="161375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1CD1539-DE3A-1628-1CF4-37CE51D3110A}"/>
              </a:ext>
            </a:extLst>
          </p:cNvPr>
          <p:cNvCxnSpPr/>
          <p:nvPr/>
        </p:nvCxnSpPr>
        <p:spPr>
          <a:xfrm>
            <a:off x="4236720" y="161375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2753FE1-D50C-A614-1031-0307AE18D105}"/>
              </a:ext>
            </a:extLst>
          </p:cNvPr>
          <p:cNvCxnSpPr/>
          <p:nvPr/>
        </p:nvCxnSpPr>
        <p:spPr>
          <a:xfrm>
            <a:off x="4572000" y="161375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6BD917-E8BB-5110-7EA0-D1EA68BB65DD}"/>
              </a:ext>
            </a:extLst>
          </p:cNvPr>
          <p:cNvCxnSpPr/>
          <p:nvPr/>
        </p:nvCxnSpPr>
        <p:spPr>
          <a:xfrm>
            <a:off x="4867656" y="1613751"/>
            <a:ext cx="0" cy="16733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Left Brace 11">
            <a:extLst>
              <a:ext uri="{FF2B5EF4-FFF2-40B4-BE49-F238E27FC236}">
                <a16:creationId xmlns:a16="http://schemas.microsoft.com/office/drawing/2014/main" id="{49CA3043-DDF1-2548-5277-6E68B6638264}"/>
              </a:ext>
            </a:extLst>
          </p:cNvPr>
          <p:cNvSpPr/>
          <p:nvPr/>
        </p:nvSpPr>
        <p:spPr>
          <a:xfrm rot="16200000">
            <a:off x="3560652" y="3050104"/>
            <a:ext cx="198103" cy="7577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4" name="Connector: Curved 13">
            <a:extLst>
              <a:ext uri="{FF2B5EF4-FFF2-40B4-BE49-F238E27FC236}">
                <a16:creationId xmlns:a16="http://schemas.microsoft.com/office/drawing/2014/main" id="{63055312-9E82-74A8-E1E3-47AF431D14A7}"/>
              </a:ext>
            </a:extLst>
          </p:cNvPr>
          <p:cNvCxnSpPr/>
          <p:nvPr/>
        </p:nvCxnSpPr>
        <p:spPr>
          <a:xfrm flipV="1">
            <a:off x="3678936" y="2270960"/>
            <a:ext cx="2822448" cy="128016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Double Bracket 15">
            <a:extLst>
              <a:ext uri="{FF2B5EF4-FFF2-40B4-BE49-F238E27FC236}">
                <a16:creationId xmlns:a16="http://schemas.microsoft.com/office/drawing/2014/main" id="{BACB9669-224A-C777-4B82-C51EBB6BE1D3}"/>
              </a:ext>
            </a:extLst>
          </p:cNvPr>
          <p:cNvSpPr/>
          <p:nvPr/>
        </p:nvSpPr>
        <p:spPr>
          <a:xfrm>
            <a:off x="7034784" y="1227614"/>
            <a:ext cx="1524000" cy="2201386"/>
          </a:xfrm>
          <a:prstGeom prst="bracketPair">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13928087-85EE-18D2-54DA-DC9D49EEF721}"/>
              </a:ext>
            </a:extLst>
          </p:cNvPr>
          <p:cNvCxnSpPr/>
          <p:nvPr/>
        </p:nvCxnSpPr>
        <p:spPr>
          <a:xfrm>
            <a:off x="7464552" y="153755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24F2C9-3C94-C466-FFAE-015BA11F3136}"/>
              </a:ext>
            </a:extLst>
          </p:cNvPr>
          <p:cNvCxnSpPr/>
          <p:nvPr/>
        </p:nvCxnSpPr>
        <p:spPr>
          <a:xfrm>
            <a:off x="7799832" y="1537551"/>
            <a:ext cx="0" cy="167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7271D9-0307-8F25-309F-F7F5B7299F27}"/>
              </a:ext>
            </a:extLst>
          </p:cNvPr>
          <p:cNvCxnSpPr/>
          <p:nvPr/>
        </p:nvCxnSpPr>
        <p:spPr>
          <a:xfrm>
            <a:off x="8095488" y="1537551"/>
            <a:ext cx="0" cy="1673352"/>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DD4F0CE-9141-F33E-1E70-0D54717C301A}"/>
              </a:ext>
            </a:extLst>
          </p:cNvPr>
          <p:cNvSpPr txBox="1"/>
          <p:nvPr/>
        </p:nvSpPr>
        <p:spPr>
          <a:xfrm>
            <a:off x="7404246" y="3626061"/>
            <a:ext cx="920445" cy="646331"/>
          </a:xfrm>
          <a:prstGeom prst="rect">
            <a:avLst/>
          </a:prstGeom>
          <a:noFill/>
        </p:spPr>
        <p:txBody>
          <a:bodyPr wrap="none" rtlCol="0">
            <a:spAutoFit/>
          </a:bodyPr>
          <a:lstStyle/>
          <a:p>
            <a:r>
              <a:rPr lang="en-US" sz="3600" dirty="0" err="1"/>
              <a:t>U_k</a:t>
            </a:r>
            <a:endParaRPr lang="en-IN" sz="3600" dirty="0"/>
          </a:p>
        </p:txBody>
      </p:sp>
      <p:sp>
        <p:nvSpPr>
          <p:cNvPr id="21" name="TextBox 20">
            <a:extLst>
              <a:ext uri="{FF2B5EF4-FFF2-40B4-BE49-F238E27FC236}">
                <a16:creationId xmlns:a16="http://schemas.microsoft.com/office/drawing/2014/main" id="{7592DAB7-8B5B-501C-488C-AEBF389E6C9E}"/>
              </a:ext>
            </a:extLst>
          </p:cNvPr>
          <p:cNvSpPr txBox="1"/>
          <p:nvPr/>
        </p:nvSpPr>
        <p:spPr>
          <a:xfrm>
            <a:off x="1677803" y="4413609"/>
            <a:ext cx="8836393" cy="1815882"/>
          </a:xfrm>
          <a:prstGeom prst="rect">
            <a:avLst/>
          </a:prstGeom>
          <a:noFill/>
        </p:spPr>
        <p:txBody>
          <a:bodyPr wrap="none" rtlCol="0">
            <a:spAutoFit/>
          </a:bodyPr>
          <a:lstStyle/>
          <a:p>
            <a:r>
              <a:rPr lang="en-IN" sz="2800" dirty="0"/>
              <a:t>Getting the first K columns of the U and storing it as </a:t>
            </a:r>
            <a:r>
              <a:rPr lang="en-IN" sz="2800" dirty="0" err="1"/>
              <a:t>U_k</a:t>
            </a:r>
            <a:r>
              <a:rPr lang="en-IN" sz="2800" dirty="0"/>
              <a:t>. </a:t>
            </a:r>
          </a:p>
          <a:p>
            <a:r>
              <a:rPr lang="en-IN" sz="2800" dirty="0"/>
              <a:t>We use the </a:t>
            </a:r>
            <a:r>
              <a:rPr lang="en-IN" sz="2800" dirty="0" err="1"/>
              <a:t>U_k</a:t>
            </a:r>
            <a:r>
              <a:rPr lang="en-IN" sz="2800" dirty="0"/>
              <a:t> as the principle components for predicting.</a:t>
            </a:r>
          </a:p>
          <a:p>
            <a:r>
              <a:rPr lang="en-IN" sz="2800" dirty="0"/>
              <a:t>Then project the training data set into </a:t>
            </a:r>
            <a:r>
              <a:rPr lang="en-IN" sz="2800" dirty="0" err="1"/>
              <a:t>U_k</a:t>
            </a:r>
            <a:r>
              <a:rPr lang="en-IN" sz="2800" dirty="0"/>
              <a:t> by multiplying </a:t>
            </a:r>
          </a:p>
          <a:p>
            <a:r>
              <a:rPr lang="en-IN" sz="2800" dirty="0" err="1"/>
              <a:t>U_k</a:t>
            </a:r>
            <a:r>
              <a:rPr lang="en-IN" sz="2800" dirty="0"/>
              <a:t> and the training data set.</a:t>
            </a:r>
          </a:p>
        </p:txBody>
      </p:sp>
    </p:spTree>
    <p:extLst>
      <p:ext uri="{BB962C8B-B14F-4D97-AF65-F5344CB8AC3E}">
        <p14:creationId xmlns:p14="http://schemas.microsoft.com/office/powerpoint/2010/main" val="237443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135D-6C79-26CF-3B22-9F69C293EAF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5B6DC6C-EEE9-BD65-FC61-36ED36C082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9527" y="1047750"/>
            <a:ext cx="2381250" cy="2381250"/>
          </a:xfrm>
        </p:spPr>
      </p:pic>
      <p:sp>
        <p:nvSpPr>
          <p:cNvPr id="6" name="Arrow: Right 5">
            <a:extLst>
              <a:ext uri="{FF2B5EF4-FFF2-40B4-BE49-F238E27FC236}">
                <a16:creationId xmlns:a16="http://schemas.microsoft.com/office/drawing/2014/main" id="{25361934-E27D-E3C1-E397-0E95B8ACED6B}"/>
              </a:ext>
            </a:extLst>
          </p:cNvPr>
          <p:cNvSpPr/>
          <p:nvPr/>
        </p:nvSpPr>
        <p:spPr>
          <a:xfrm>
            <a:off x="3930777" y="1963229"/>
            <a:ext cx="3943373" cy="5502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8C3F0A9-54D8-38ED-7154-A9AFE916097D}"/>
              </a:ext>
            </a:extLst>
          </p:cNvPr>
          <p:cNvSpPr txBox="1"/>
          <p:nvPr/>
        </p:nvSpPr>
        <p:spPr>
          <a:xfrm>
            <a:off x="4601049" y="2555761"/>
            <a:ext cx="2602828" cy="830997"/>
          </a:xfrm>
          <a:prstGeom prst="rect">
            <a:avLst/>
          </a:prstGeom>
          <a:noFill/>
        </p:spPr>
        <p:txBody>
          <a:bodyPr wrap="none" rtlCol="0">
            <a:spAutoFit/>
          </a:bodyPr>
          <a:lstStyle/>
          <a:p>
            <a:r>
              <a:rPr lang="en-US" sz="2400" dirty="0" err="1"/>
              <a:t>Rgb</a:t>
            </a:r>
            <a:r>
              <a:rPr lang="en-US" sz="2400" dirty="0"/>
              <a:t> image to black </a:t>
            </a:r>
          </a:p>
          <a:p>
            <a:r>
              <a:rPr lang="en-US" sz="2400" dirty="0"/>
              <a:t>and white image</a:t>
            </a:r>
            <a:endParaRPr lang="en-IN" sz="2400" dirty="0"/>
          </a:p>
        </p:txBody>
      </p:sp>
      <p:pic>
        <p:nvPicPr>
          <p:cNvPr id="9" name="Picture 8">
            <a:extLst>
              <a:ext uri="{FF2B5EF4-FFF2-40B4-BE49-F238E27FC236}">
                <a16:creationId xmlns:a16="http://schemas.microsoft.com/office/drawing/2014/main" id="{F6FFEA33-6360-1ACD-40D6-3B7C00102F15}"/>
              </a:ext>
            </a:extLst>
          </p:cNvPr>
          <p:cNvPicPr>
            <a:picLocks noChangeAspect="1"/>
          </p:cNvPicPr>
          <p:nvPr/>
        </p:nvPicPr>
        <p:blipFill>
          <a:blip r:embed="rId3"/>
          <a:stretch>
            <a:fillRect/>
          </a:stretch>
        </p:blipFill>
        <p:spPr>
          <a:xfrm>
            <a:off x="7874150" y="1047750"/>
            <a:ext cx="2381250" cy="2385036"/>
          </a:xfrm>
          <a:prstGeom prst="rect">
            <a:avLst/>
          </a:prstGeom>
        </p:spPr>
      </p:pic>
      <p:sp>
        <p:nvSpPr>
          <p:cNvPr id="10" name="TextBox 9">
            <a:extLst>
              <a:ext uri="{FF2B5EF4-FFF2-40B4-BE49-F238E27FC236}">
                <a16:creationId xmlns:a16="http://schemas.microsoft.com/office/drawing/2014/main" id="{76C1DF73-EC26-03FA-A7FC-302A94305E59}"/>
              </a:ext>
            </a:extLst>
          </p:cNvPr>
          <p:cNvSpPr txBox="1"/>
          <p:nvPr/>
        </p:nvSpPr>
        <p:spPr>
          <a:xfrm>
            <a:off x="504437" y="4276852"/>
            <a:ext cx="11183126" cy="1384995"/>
          </a:xfrm>
          <a:prstGeom prst="rect">
            <a:avLst/>
          </a:prstGeom>
          <a:noFill/>
        </p:spPr>
        <p:txBody>
          <a:bodyPr wrap="none" rtlCol="0">
            <a:spAutoFit/>
          </a:bodyPr>
          <a:lstStyle/>
          <a:p>
            <a:r>
              <a:rPr lang="en-IN" sz="2800" dirty="0"/>
              <a:t>Now we have a test image, we have to recognize the face on this image. </a:t>
            </a:r>
          </a:p>
          <a:p>
            <a:r>
              <a:rPr lang="en-IN" sz="2800" dirty="0"/>
              <a:t>We perform the same operations we have done to all the training images. </a:t>
            </a:r>
          </a:p>
          <a:p>
            <a:r>
              <a:rPr lang="en-IN" sz="2800" dirty="0"/>
              <a:t>At the end, we should be left with another projection matrix for this image.</a:t>
            </a:r>
          </a:p>
        </p:txBody>
      </p:sp>
    </p:spTree>
    <p:extLst>
      <p:ext uri="{BB962C8B-B14F-4D97-AF65-F5344CB8AC3E}">
        <p14:creationId xmlns:p14="http://schemas.microsoft.com/office/powerpoint/2010/main" val="261329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61B6-257B-804B-8367-77C6796E7D8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228F2BA-8185-365D-66E1-92A1CD7E106E}"/>
              </a:ext>
            </a:extLst>
          </p:cNvPr>
          <p:cNvSpPr>
            <a:spLocks noGrp="1"/>
          </p:cNvSpPr>
          <p:nvPr>
            <p:ph idx="1"/>
          </p:nvPr>
        </p:nvSpPr>
        <p:spPr/>
        <p:txBody>
          <a:bodyPr/>
          <a:lstStyle/>
          <a:p>
            <a:pPr marL="0" indent="0">
              <a:buNone/>
            </a:pPr>
            <a:r>
              <a:rPr lang="en-IN" dirty="0"/>
              <a:t>We then check the distance between all the projections of the training images with the projection of the test image. The lowest distance between two projections will most likely be the same person. By this method we should be able to perform facial identification of a person.</a:t>
            </a:r>
          </a:p>
        </p:txBody>
      </p:sp>
      <p:pic>
        <p:nvPicPr>
          <p:cNvPr id="4" name="Content Placeholder 14">
            <a:extLst>
              <a:ext uri="{FF2B5EF4-FFF2-40B4-BE49-F238E27FC236}">
                <a16:creationId xmlns:a16="http://schemas.microsoft.com/office/drawing/2014/main" id="{686292AF-2E35-D093-0A99-AD48E9BCD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41" y="3930650"/>
            <a:ext cx="2381250" cy="2381250"/>
          </a:xfrm>
          <a:prstGeom prst="rect">
            <a:avLst/>
          </a:prstGeom>
        </p:spPr>
      </p:pic>
      <p:pic>
        <p:nvPicPr>
          <p:cNvPr id="5" name="Content Placeholder 4">
            <a:extLst>
              <a:ext uri="{FF2B5EF4-FFF2-40B4-BE49-F238E27FC236}">
                <a16:creationId xmlns:a16="http://schemas.microsoft.com/office/drawing/2014/main" id="{0AB744D9-FC19-B4EB-C185-98613FDA31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471" y="3930650"/>
            <a:ext cx="2381250" cy="2381250"/>
          </a:xfrm>
          <a:prstGeom prst="rect">
            <a:avLst/>
          </a:prstGeom>
        </p:spPr>
      </p:pic>
      <p:sp>
        <p:nvSpPr>
          <p:cNvPr id="6" name="TextBox 5">
            <a:extLst>
              <a:ext uri="{FF2B5EF4-FFF2-40B4-BE49-F238E27FC236}">
                <a16:creationId xmlns:a16="http://schemas.microsoft.com/office/drawing/2014/main" id="{9572ED82-0C90-16A0-4143-33D9716CE35C}"/>
              </a:ext>
            </a:extLst>
          </p:cNvPr>
          <p:cNvSpPr txBox="1"/>
          <p:nvPr/>
        </p:nvSpPr>
        <p:spPr>
          <a:xfrm>
            <a:off x="5289919" y="4459555"/>
            <a:ext cx="696024" cy="1323439"/>
          </a:xfrm>
          <a:prstGeom prst="rect">
            <a:avLst/>
          </a:prstGeom>
          <a:noFill/>
        </p:spPr>
        <p:txBody>
          <a:bodyPr wrap="none" rtlCol="0">
            <a:spAutoFit/>
          </a:bodyPr>
          <a:lstStyle/>
          <a:p>
            <a:r>
              <a:rPr lang="en-IN" sz="8000" dirty="0"/>
              <a:t>≈</a:t>
            </a:r>
          </a:p>
        </p:txBody>
      </p:sp>
    </p:spTree>
    <p:extLst>
      <p:ext uri="{BB962C8B-B14F-4D97-AF65-F5344CB8AC3E}">
        <p14:creationId xmlns:p14="http://schemas.microsoft.com/office/powerpoint/2010/main" val="3563632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216</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Face Recognition using SVD</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 Reddy</dc:creator>
  <cp:lastModifiedBy>D Reddy</cp:lastModifiedBy>
  <cp:revision>1</cp:revision>
  <dcterms:created xsi:type="dcterms:W3CDTF">2024-08-06T13:12:15Z</dcterms:created>
  <dcterms:modified xsi:type="dcterms:W3CDTF">2024-08-06T13:12:18Z</dcterms:modified>
</cp:coreProperties>
</file>