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68" r:id="rId3"/>
    <p:sldId id="269" r:id="rId4"/>
    <p:sldId id="257" r:id="rId5"/>
    <p:sldId id="267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CD95-835C-403E-8184-B1042025831B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41D40-C228-430A-98E6-A88C055AC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6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055D-C934-4C92-AA4D-2EA18DA3FC5B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0E3A-4463-46EB-9069-79E874CB44F5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00EE-18C1-4ABC-8E02-7CD9B3F4316F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836C-C346-4F0A-BFF3-BFF84BD76B02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5CCB05-3D56-40E1-8DCF-2ECCFA0C80CC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030-ACA8-48EF-A395-A98801505DF4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1D51-481C-4DBF-A28F-6D2A7ED24E7B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D000-15C1-4160-AE4B-07E144B70823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2FD-7C94-452C-AA74-71E6BEB92022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45B-2A0D-42B2-8BA3-256BAABBC12A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E865-8CC0-4924-95E3-93492F8DB144}" type="datetime1">
              <a:rPr lang="en-US" smtClean="0"/>
              <a:t>3/12/2019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88031A8-31A3-44EB-BC35-8B62414FA15C}" type="datetime1">
              <a:rPr lang="en-US" smtClean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781050"/>
          </a:xfrm>
          <a:prstGeom prst="rect">
            <a:avLst/>
          </a:prstGeom>
        </p:spPr>
      </p:pic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556500" y="1776262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/>
              <a:t>Application web pour interpréter l’algèbre </a:t>
            </a:r>
            <a:r>
              <a:rPr lang="fr-FR" sz="4400" dirty="0" smtClean="0"/>
              <a:t>relationnelle</a:t>
            </a:r>
            <a:endParaRPr lang="fr-FR" sz="4400" dirty="0"/>
          </a:p>
        </p:txBody>
      </p:sp>
      <p:sp>
        <p:nvSpPr>
          <p:cNvPr id="20" name="Espace réservé du contenu 18"/>
          <p:cNvSpPr txBox="1">
            <a:spLocks/>
          </p:cNvSpPr>
          <p:nvPr/>
        </p:nvSpPr>
        <p:spPr>
          <a:xfrm>
            <a:off x="556500" y="380165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Présenté par :</a:t>
            </a:r>
          </a:p>
          <a:p>
            <a:pPr marL="0" indent="0">
              <a:buNone/>
            </a:pPr>
            <a:r>
              <a:rPr lang="fr-FR" dirty="0" smtClean="0"/>
              <a:t>    Gatien Continsouzas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Nicolas Courvoisier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Poncot Cédric</a:t>
            </a:r>
          </a:p>
        </p:txBody>
      </p:sp>
      <p:sp>
        <p:nvSpPr>
          <p:cNvPr id="21" name="Espace réservé du contenu 18"/>
          <p:cNvSpPr txBox="1">
            <a:spLocks/>
          </p:cNvSpPr>
          <p:nvPr/>
        </p:nvSpPr>
        <p:spPr>
          <a:xfrm>
            <a:off x="6684584" y="380165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Encadré par :</a:t>
            </a:r>
          </a:p>
          <a:p>
            <a:pPr marL="0" indent="0">
              <a:buNone/>
            </a:pPr>
            <a:r>
              <a:rPr lang="fr-FR" dirty="0" smtClean="0"/>
              <a:t>    Frédéric Dadeau</a:t>
            </a: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7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989765" y="1118268"/>
            <a:ext cx="10058400" cy="50419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pPr lvl="1"/>
            <a:r>
              <a:rPr lang="fr-FR" sz="3000" dirty="0" smtClean="0"/>
              <a:t>Différentes phases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perspective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1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989764" y="850232"/>
            <a:ext cx="10480341" cy="53099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pPr lvl="1"/>
            <a:r>
              <a:rPr lang="fr-FR" sz="3000" dirty="0" smtClean="0"/>
              <a:t>Différentes phases du projet</a:t>
            </a:r>
          </a:p>
          <a:p>
            <a:pPr lvl="2"/>
            <a:r>
              <a:rPr lang="fr-FR" sz="2800" dirty="0" smtClean="0"/>
              <a:t>Création des relations</a:t>
            </a:r>
          </a:p>
          <a:p>
            <a:pPr lvl="2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de calculs simples</a:t>
            </a:r>
          </a:p>
          <a:p>
            <a:pPr lvl="2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de calculs complexes</a:t>
            </a:r>
          </a:p>
          <a:p>
            <a:pPr lvl="2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Convivialité &amp; design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perspective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4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relations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48548" y="2587117"/>
            <a:ext cx="10058400" cy="4050792"/>
          </a:xfrm>
        </p:spPr>
        <p:txBody>
          <a:bodyPr/>
          <a:lstStyle/>
          <a:p>
            <a:r>
              <a:rPr lang="fr-FR" dirty="0" smtClean="0"/>
              <a:t>Edition des relations</a:t>
            </a:r>
          </a:p>
          <a:p>
            <a:r>
              <a:rPr lang="fr-FR" dirty="0" smtClean="0"/>
              <a:t>Sauvegarde dans le localstorage</a:t>
            </a: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79" y="2422538"/>
            <a:ext cx="3620005" cy="17242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7" y="4535824"/>
            <a:ext cx="10815801" cy="8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89764" y="850232"/>
            <a:ext cx="10480341" cy="53099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pPr lvl="1"/>
            <a:r>
              <a:rPr lang="fr-FR" sz="3000" dirty="0" smtClean="0"/>
              <a:t>Différentes phases du projet</a:t>
            </a:r>
          </a:p>
          <a:p>
            <a:pPr lvl="2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Création des relations</a:t>
            </a:r>
          </a:p>
          <a:p>
            <a:pPr lvl="2"/>
            <a:r>
              <a:rPr lang="fr-FR" sz="2800" dirty="0" smtClean="0"/>
              <a:t>Opérateurs de calculs simples</a:t>
            </a:r>
          </a:p>
          <a:p>
            <a:pPr lvl="2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de calculs complexes</a:t>
            </a:r>
          </a:p>
          <a:p>
            <a:pPr lvl="2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Convivialité &amp; design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perspective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1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de calculs simples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Intersection, union, différence</a:t>
            </a:r>
          </a:p>
          <a:p>
            <a:r>
              <a:rPr lang="fr-FR" dirty="0" smtClean="0"/>
              <a:t>Produit cartésien, projectio</a:t>
            </a:r>
            <a:r>
              <a:rPr lang="fr-FR" dirty="0"/>
              <a:t>n</a:t>
            </a:r>
            <a:r>
              <a:rPr lang="fr-FR" dirty="0" smtClean="0"/>
              <a:t>, sélection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22" y="2121408"/>
            <a:ext cx="3876526" cy="33329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480689"/>
            <a:ext cx="5988215" cy="269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0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89764" y="850232"/>
            <a:ext cx="10480341" cy="53099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pPr lvl="1"/>
            <a:r>
              <a:rPr lang="fr-FR" sz="3000" dirty="0" smtClean="0"/>
              <a:t>Différentes phases du projet</a:t>
            </a:r>
          </a:p>
          <a:p>
            <a:pPr lvl="2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Création des relations</a:t>
            </a:r>
          </a:p>
          <a:p>
            <a:pPr lvl="2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de calculs simples</a:t>
            </a:r>
          </a:p>
          <a:p>
            <a:pPr lvl="2"/>
            <a:r>
              <a:rPr lang="fr-FR" sz="2800" dirty="0" smtClean="0"/>
              <a:t>Opérateurs de calculs complexes</a:t>
            </a:r>
          </a:p>
          <a:p>
            <a:pPr lvl="2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Convivialité &amp; design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perspective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de calculs complexes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Jointure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Division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Espace réservé du contenu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9" y="3064018"/>
            <a:ext cx="6000945" cy="2650840"/>
          </a:xfrm>
        </p:spPr>
      </p:pic>
      <p:pic>
        <p:nvPicPr>
          <p:cNvPr id="10" name="Espace réservé du contenu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73" y="3064017"/>
            <a:ext cx="4754562" cy="2650841"/>
          </a:xfrm>
        </p:spPr>
      </p:pic>
    </p:spTree>
    <p:extLst>
      <p:ext uri="{BB962C8B-B14F-4D97-AF65-F5344CB8AC3E}">
        <p14:creationId xmlns:p14="http://schemas.microsoft.com/office/powerpoint/2010/main" val="141246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/>
          </p:cNvSpPr>
          <p:nvPr/>
        </p:nvSpPr>
        <p:spPr>
          <a:xfrm>
            <a:off x="989764" y="850232"/>
            <a:ext cx="10480341" cy="53099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pPr lvl="1"/>
            <a:r>
              <a:rPr lang="fr-FR" sz="3000" dirty="0" smtClean="0"/>
              <a:t>Différentes phases du projet</a:t>
            </a:r>
          </a:p>
          <a:p>
            <a:pPr lvl="2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Création des relations</a:t>
            </a:r>
          </a:p>
          <a:p>
            <a:pPr lvl="2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de calculs simples</a:t>
            </a:r>
          </a:p>
          <a:p>
            <a:pPr lvl="2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de calculs complexes</a:t>
            </a:r>
          </a:p>
          <a:p>
            <a:pPr lvl="2"/>
            <a:r>
              <a:rPr lang="fr-FR" sz="2800" dirty="0" smtClean="0"/>
              <a:t>Convivialité &amp; design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perspective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4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Convivialité &amp;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Modification du titre</a:t>
            </a:r>
          </a:p>
          <a:p>
            <a:r>
              <a:rPr lang="fr-FR" dirty="0" smtClean="0"/>
              <a:t>Tri ascendant et descendant pour toutes les colonnes</a:t>
            </a:r>
          </a:p>
          <a:p>
            <a:r>
              <a:rPr lang="fr-FR" dirty="0" smtClean="0"/>
              <a:t>Suppressions des lignes et de colonnes</a:t>
            </a:r>
          </a:p>
          <a:p>
            <a:r>
              <a:rPr lang="fr-FR" dirty="0" smtClean="0"/>
              <a:t>Analyseur syntaxique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29" y="4239842"/>
            <a:ext cx="7153237" cy="19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7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Convivialité &amp;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Relations déplaçables</a:t>
            </a:r>
          </a:p>
          <a:p>
            <a:r>
              <a:rPr lang="fr-FR" dirty="0" smtClean="0"/>
              <a:t>Possibilité de réduire les relations</a:t>
            </a:r>
          </a:p>
          <a:p>
            <a:r>
              <a:rPr lang="fr-FR" dirty="0" smtClean="0"/>
              <a:t>Infobulles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56" y="3590080"/>
            <a:ext cx="6423183" cy="25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0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re 2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Contraintes &amp; cahier des charges</a:t>
            </a:r>
            <a:endParaRPr lang="fr-FR" dirty="0"/>
          </a:p>
        </p:txBody>
      </p:sp>
      <p:sp>
        <p:nvSpPr>
          <p:cNvPr id="4" name="Espace réservé du contenu 3"/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smtClean="0"/>
              <a:t>Définir des relations et leurs contenus</a:t>
            </a:r>
          </a:p>
          <a:p>
            <a:r>
              <a:rPr lang="fr-FR" sz="2800" smtClean="0"/>
              <a:t>Sauvegarder ses modèles</a:t>
            </a:r>
          </a:p>
          <a:p>
            <a:r>
              <a:rPr lang="fr-FR" sz="2800" smtClean="0"/>
              <a:t>Saisir des requêtes</a:t>
            </a:r>
          </a:p>
          <a:p>
            <a:endParaRPr lang="fr-FR" sz="2800" smtClean="0"/>
          </a:p>
          <a:p>
            <a:endParaRPr lang="fr-FR" sz="2800" smtClean="0"/>
          </a:p>
          <a:p>
            <a:r>
              <a:rPr lang="fr-FR" sz="2800" smtClean="0"/>
              <a:t>Application web simple &amp; fonctionnelle</a:t>
            </a:r>
          </a:p>
          <a:p>
            <a:r>
              <a:rPr lang="fr-FR" sz="2800" smtClean="0"/>
              <a:t>HTML CSS et JS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9198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989765" y="1118268"/>
            <a:ext cx="10058400" cy="50419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/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perspective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3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4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Problèmes rencontrés &amp; solutions apportées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Evolution du modèle de données</a:t>
            </a:r>
          </a:p>
          <a:p>
            <a:r>
              <a:rPr lang="fr-FR" dirty="0" smtClean="0"/>
              <a:t>Renommage des attributs portant le même nom après un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06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989765" y="1118268"/>
            <a:ext cx="10058400" cy="50419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/>
              <a:t>Conclusion &amp; perspective</a:t>
            </a: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3247970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du travail via outil collaboratif</a:t>
            </a:r>
          </a:p>
          <a:p>
            <a:r>
              <a:rPr lang="fr-FR" dirty="0" smtClean="0"/>
              <a:t>Apprentissage du travail de groupe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29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une application mobile</a:t>
            </a:r>
          </a:p>
          <a:p>
            <a:r>
              <a:rPr lang="fr-FR" dirty="0" smtClean="0"/>
              <a:t>Amélioration du CSS</a:t>
            </a:r>
          </a:p>
          <a:p>
            <a:r>
              <a:rPr lang="fr-FR" dirty="0" smtClean="0"/>
              <a:t>Amélioration de l’analyseur </a:t>
            </a:r>
            <a:r>
              <a:rPr lang="fr-FR" dirty="0" err="1" smtClean="0"/>
              <a:t>sintaxique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37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5890" y="2807208"/>
            <a:ext cx="10058400" cy="4050792"/>
          </a:xfrm>
        </p:spPr>
        <p:txBody>
          <a:bodyPr>
            <a:normAutofit/>
          </a:bodyPr>
          <a:lstStyle/>
          <a:p>
            <a:pPr algn="ctr"/>
            <a:r>
              <a:rPr lang="fr-FR" sz="6600" dirty="0" smtClean="0"/>
              <a:t>Des questions ?</a:t>
            </a:r>
            <a:endParaRPr lang="fr-FR" sz="6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1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Présentation de l’algèbre relationnelle</a:t>
            </a:r>
          </a:p>
          <a:p>
            <a:r>
              <a:rPr lang="fr-FR" sz="3200" dirty="0" smtClean="0"/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r>
              <a:rPr lang="fr-FR" sz="3200" dirty="0" smtClean="0"/>
              <a:t>Résultats &amp; états du projet</a:t>
            </a:r>
          </a:p>
          <a:p>
            <a:r>
              <a:rPr lang="fr-FR" sz="3200" dirty="0" smtClean="0"/>
              <a:t>Conclusion &amp; perspective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1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perspective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rmAutofit/>
          </a:bodyPr>
          <a:lstStyle/>
          <a:p>
            <a:r>
              <a:rPr lang="fr-FR" sz="4800" dirty="0" smtClean="0"/>
              <a:t>Présentation de l’algèbre relationnelle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700" dirty="0" smtClean="0"/>
              <a:t>Proposé par Edgar Frank Codd dans l’article : </a:t>
            </a:r>
            <a:r>
              <a:rPr lang="en-US" sz="2700" dirty="0"/>
              <a:t>A relational Model of Data for Large Shared Data Banks, CACM, Juin </a:t>
            </a:r>
            <a:r>
              <a:rPr lang="en-US" sz="2700" dirty="0" smtClean="0"/>
              <a:t>1970</a:t>
            </a:r>
          </a:p>
          <a:p>
            <a:r>
              <a:rPr lang="en-US" sz="2700" dirty="0" smtClean="0"/>
              <a:t>A pour but d’apprendre le </a:t>
            </a:r>
            <a:r>
              <a:rPr lang="fr-FR" sz="2700" dirty="0" smtClean="0"/>
              <a:t>fonctionnement</a:t>
            </a:r>
            <a:r>
              <a:rPr lang="en-US" sz="2700" dirty="0" smtClean="0"/>
              <a:t> des bases de données relationnelles</a:t>
            </a:r>
          </a:p>
          <a:p>
            <a:r>
              <a:rPr lang="en-US" sz="2700" dirty="0" smtClean="0"/>
              <a:t>Divers opérateurs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13" y="3525217"/>
            <a:ext cx="3325135" cy="26469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6" y="4407185"/>
            <a:ext cx="675416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1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989765" y="1118268"/>
            <a:ext cx="10058400" cy="50419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/>
              <a:t>Etude du projet</a:t>
            </a:r>
          </a:p>
          <a:p>
            <a:pPr lvl="1"/>
            <a:r>
              <a:rPr lang="fr-FR" sz="3000" dirty="0" smtClean="0"/>
              <a:t>Organisation </a:t>
            </a:r>
            <a:r>
              <a:rPr lang="fr-FR" sz="3000" dirty="0"/>
              <a:t>du travail</a:t>
            </a:r>
          </a:p>
          <a:p>
            <a:pPr lvl="1"/>
            <a:r>
              <a:rPr lang="fr-FR" sz="3000" dirty="0">
                <a:solidFill>
                  <a:schemeClr val="bg1">
                    <a:lumMod val="85000"/>
                  </a:schemeClr>
                </a:solidFill>
              </a:rPr>
              <a:t>Modèle de </a:t>
            </a:r>
            <a:r>
              <a:rPr lang="fr-FR" sz="3000" dirty="0" smtClean="0">
                <a:solidFill>
                  <a:schemeClr val="bg1">
                    <a:lumMod val="85000"/>
                  </a:schemeClr>
                </a:solidFill>
              </a:rPr>
              <a:t>données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perspective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61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 smtClean="0"/>
              <a:t>Méthode de travail</a:t>
            </a:r>
          </a:p>
          <a:p>
            <a:r>
              <a:rPr lang="fr-FR" sz="2200" dirty="0" smtClean="0"/>
              <a:t>Trello</a:t>
            </a:r>
          </a:p>
          <a:p>
            <a:r>
              <a:rPr lang="fr-FR" sz="2200" dirty="0" smtClean="0"/>
              <a:t>Github : 2 branches, permet de mettre en ligne l’application</a:t>
            </a:r>
          </a:p>
          <a:p>
            <a:r>
              <a:rPr lang="fr-FR" sz="2200" dirty="0" smtClean="0"/>
              <a:t>Test manuel</a:t>
            </a:r>
            <a:endParaRPr lang="fr-FR" sz="2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976669"/>
            <a:ext cx="10058400" cy="24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2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069848" y="829510"/>
            <a:ext cx="100584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/>
              <a:t>Etude du projet</a:t>
            </a:r>
          </a:p>
          <a:p>
            <a:pPr lvl="1"/>
            <a:r>
              <a:rPr lang="fr-FR" sz="3000" dirty="0" smtClean="0">
                <a:solidFill>
                  <a:schemeClr val="bg1">
                    <a:lumMod val="85000"/>
                  </a:schemeClr>
                </a:solidFill>
              </a:rPr>
              <a:t>Contraintes &amp; cahier des charges</a:t>
            </a:r>
          </a:p>
          <a:p>
            <a:pPr lvl="1"/>
            <a:r>
              <a:rPr lang="fr-FR" sz="3000" dirty="0" smtClean="0">
                <a:solidFill>
                  <a:schemeClr val="bg1">
                    <a:lumMod val="85000"/>
                  </a:schemeClr>
                </a:solidFill>
              </a:rPr>
              <a:t>Organisation du travail</a:t>
            </a:r>
          </a:p>
          <a:p>
            <a:pPr lvl="1"/>
            <a:r>
              <a:rPr lang="fr-FR" sz="3000" dirty="0" smtClean="0"/>
              <a:t>Modèle de données</a:t>
            </a:r>
            <a:endParaRPr lang="fr-FR" sz="3200" dirty="0" smtClean="0"/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perspective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63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données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11" y="2368254"/>
            <a:ext cx="3093137" cy="2556827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69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115</TotalTime>
  <Words>551</Words>
  <Application>Microsoft Office PowerPoint</Application>
  <PresentationFormat>Grand écran</PresentationFormat>
  <Paragraphs>160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Calibri</vt:lpstr>
      <vt:lpstr>Rockwell</vt:lpstr>
      <vt:lpstr>Rockwell Condensed</vt:lpstr>
      <vt:lpstr>Wingdings</vt:lpstr>
      <vt:lpstr>Type de bois</vt:lpstr>
      <vt:lpstr>Présentation PowerPoint</vt:lpstr>
      <vt:lpstr>Présentation PowerPoint</vt:lpstr>
      <vt:lpstr>SOMMAIRE</vt:lpstr>
      <vt:lpstr>Présentation PowerPoint</vt:lpstr>
      <vt:lpstr>Présentation de l’algèbre relationnelle</vt:lpstr>
      <vt:lpstr>Présentation PowerPoint</vt:lpstr>
      <vt:lpstr>Organisation du travail</vt:lpstr>
      <vt:lpstr>Présentation PowerPoint</vt:lpstr>
      <vt:lpstr>Modèle de données</vt:lpstr>
      <vt:lpstr>Présentation PowerPoint</vt:lpstr>
      <vt:lpstr>Présentation PowerPoint</vt:lpstr>
      <vt:lpstr>Création des relations</vt:lpstr>
      <vt:lpstr>Présentation PowerPoint</vt:lpstr>
      <vt:lpstr>Opérateurs de calculs simples</vt:lpstr>
      <vt:lpstr>Présentation PowerPoint</vt:lpstr>
      <vt:lpstr>Opérateurs de calculs complexes</vt:lpstr>
      <vt:lpstr>Présentation PowerPoint</vt:lpstr>
      <vt:lpstr>Convivialité &amp; design</vt:lpstr>
      <vt:lpstr>Convivialité &amp; design</vt:lpstr>
      <vt:lpstr>Présentation PowerPoint</vt:lpstr>
      <vt:lpstr>Présentation PowerPoint</vt:lpstr>
      <vt:lpstr>Problèmes rencontrés &amp; solutions apportées</vt:lpstr>
      <vt:lpstr>Présentation PowerPoint</vt:lpstr>
      <vt:lpstr>Conclusion</vt:lpstr>
      <vt:lpstr>Perspectives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</dc:creator>
  <cp:lastModifiedBy>Nicolas</cp:lastModifiedBy>
  <cp:revision>31</cp:revision>
  <dcterms:created xsi:type="dcterms:W3CDTF">2019-03-12T19:07:29Z</dcterms:created>
  <dcterms:modified xsi:type="dcterms:W3CDTF">2019-03-12T21:03:17Z</dcterms:modified>
</cp:coreProperties>
</file>