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7"/>
  </p:notesMasterIdLst>
  <p:sldIdLst>
    <p:sldId id="256" r:id="rId2"/>
    <p:sldId id="268" r:id="rId3"/>
    <p:sldId id="269" r:id="rId4"/>
    <p:sldId id="257" r:id="rId5"/>
    <p:sldId id="267" r:id="rId6"/>
    <p:sldId id="266" r:id="rId7"/>
    <p:sldId id="260" r:id="rId8"/>
    <p:sldId id="261" r:id="rId9"/>
    <p:sldId id="262" r:id="rId10"/>
    <p:sldId id="263" r:id="rId11"/>
    <p:sldId id="265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6ECD95-835C-403E-8184-B1042025831B}" type="datetimeFigureOut">
              <a:rPr lang="fr-FR" smtClean="0"/>
              <a:t>13/03/2019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41D40-C228-430A-98E6-A88C055ACF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67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3055D-C934-4C92-AA4D-2EA18DA3FC5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0E3A-4463-46EB-9069-79E874CB44F5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100EE-18C1-4ABC-8E02-7CD9B3F4316F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E836C-C346-4F0A-BFF3-BFF84BD76B0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A85CCB05-3D56-40E1-8DCF-2ECCFA0C80CC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D030-ACA8-48EF-A395-A98801505DF4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1D51-481C-4DBF-A28F-6D2A7ED24E7B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0D000-15C1-4160-AE4B-07E144B70823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252FD-7C94-452C-AA74-71E6BEB92022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4A45B-2A0D-42B2-8BA3-256BAABBC12A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8E865-8CC0-4924-95E3-93492F8DB144}" type="datetime1">
              <a:rPr lang="en-US" smtClean="0"/>
              <a:t>3/13/2019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88031A8-31A3-44EB-BC35-8B62414FA15C}" type="datetime1">
              <a:rPr lang="en-US" smtClean="0"/>
              <a:t>3/13/2019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781050"/>
          </a:xfrm>
          <a:prstGeom prst="rect">
            <a:avLst/>
          </a:prstGeom>
        </p:spPr>
      </p:pic>
      <p:sp>
        <p:nvSpPr>
          <p:cNvPr id="19" name="Espace réservé du contenu 18"/>
          <p:cNvSpPr>
            <a:spLocks noGrp="1"/>
          </p:cNvSpPr>
          <p:nvPr>
            <p:ph idx="1"/>
          </p:nvPr>
        </p:nvSpPr>
        <p:spPr>
          <a:xfrm>
            <a:off x="556500" y="1776262"/>
            <a:ext cx="10058400" cy="40507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 smtClean="0">
                <a:latin typeface="+mj-lt"/>
              </a:rPr>
              <a:t>Application web pour interpréter l’algèbre relationnelle</a:t>
            </a:r>
            <a:endParaRPr lang="fr-FR" sz="4400" dirty="0">
              <a:latin typeface="+mj-lt"/>
            </a:endParaRPr>
          </a:p>
        </p:txBody>
      </p:sp>
      <p:sp>
        <p:nvSpPr>
          <p:cNvPr id="20" name="Espace réservé du contenu 18"/>
          <p:cNvSpPr txBox="1">
            <a:spLocks/>
          </p:cNvSpPr>
          <p:nvPr/>
        </p:nvSpPr>
        <p:spPr>
          <a:xfrm>
            <a:off x="556500" y="3615391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/>
              <a:t>Présenté par :</a:t>
            </a:r>
          </a:p>
          <a:p>
            <a:pPr marL="0" indent="0">
              <a:buNone/>
            </a:pPr>
            <a:r>
              <a:rPr lang="fr-FR" sz="2800" dirty="0" smtClean="0"/>
              <a:t>    Gatien Continsouzas</a:t>
            </a:r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Nicolas Courvoisier</a:t>
            </a:r>
          </a:p>
          <a:p>
            <a:pPr marL="0" indent="0">
              <a:buNone/>
            </a:pPr>
            <a:r>
              <a:rPr lang="fr-FR" sz="2800" dirty="0"/>
              <a:t> </a:t>
            </a:r>
            <a:r>
              <a:rPr lang="fr-FR" sz="2800" dirty="0" smtClean="0"/>
              <a:t>   Cédric Poncot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Année 2018-2019					        Licence 3 Informatique</a:t>
            </a:r>
          </a:p>
        </p:txBody>
      </p:sp>
      <p:sp>
        <p:nvSpPr>
          <p:cNvPr id="21" name="Espace réservé du contenu 18"/>
          <p:cNvSpPr txBox="1">
            <a:spLocks/>
          </p:cNvSpPr>
          <p:nvPr/>
        </p:nvSpPr>
        <p:spPr>
          <a:xfrm>
            <a:off x="6684584" y="380165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Encadré par :</a:t>
            </a:r>
          </a:p>
          <a:p>
            <a:pPr marL="0" indent="0">
              <a:buNone/>
            </a:pPr>
            <a:r>
              <a:rPr lang="fr-FR" dirty="0" smtClean="0"/>
              <a:t>    Frédéric Dadeau</a:t>
            </a:r>
          </a:p>
        </p:txBody>
      </p:sp>
      <p:sp>
        <p:nvSpPr>
          <p:cNvPr id="22" name="Espace réservé du numéro de diapositive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800741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176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2600" dirty="0" smtClean="0"/>
              <a:t>Création </a:t>
            </a:r>
            <a:r>
              <a:rPr lang="fr-FR" sz="2600" dirty="0"/>
              <a:t>des </a:t>
            </a:r>
            <a:r>
              <a:rPr lang="fr-FR" sz="2600" dirty="0" smtClean="0"/>
              <a:t>relations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</a:rPr>
              <a:t>de calculs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simples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</a:rPr>
              <a:t>de calculs </a:t>
            </a:r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complexes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Convivialité et </a:t>
            </a:r>
            <a:r>
              <a:rPr lang="fr-FR" sz="2800" dirty="0">
                <a:solidFill>
                  <a:schemeClr val="bg1">
                    <a:lumMod val="85000"/>
                  </a:schemeClr>
                </a:solidFill>
              </a:rPr>
              <a:t>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et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61941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Création des relations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>
          <a:xfrm>
            <a:off x="1448548" y="2587117"/>
            <a:ext cx="10058400" cy="4050792"/>
          </a:xfrm>
        </p:spPr>
        <p:txBody>
          <a:bodyPr/>
          <a:lstStyle/>
          <a:p>
            <a:r>
              <a:rPr lang="fr-FR" dirty="0" smtClean="0"/>
              <a:t>Edition des relations</a:t>
            </a:r>
          </a:p>
          <a:p>
            <a:r>
              <a:rPr lang="fr-FR" dirty="0" smtClean="0"/>
              <a:t>Sauvegarde dans le localstorage</a:t>
            </a: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79" y="2422538"/>
            <a:ext cx="3620005" cy="1724266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47" y="4535824"/>
            <a:ext cx="10815801" cy="891762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377" y="3690626"/>
            <a:ext cx="379147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53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2600" dirty="0" smtClean="0">
                <a:solidFill>
                  <a:schemeClr val="bg1">
                    <a:lumMod val="85000"/>
                  </a:schemeClr>
                </a:solidFill>
              </a:rPr>
              <a:t>Création des relations</a:t>
            </a:r>
          </a:p>
          <a:p>
            <a:pPr lvl="1"/>
            <a:r>
              <a:rPr lang="fr-FR" sz="2800" dirty="0" smtClean="0"/>
              <a:t>Opérateurs de calculs simples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complexes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Convivialité et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et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415991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de calculs simples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Intersection, union, différence</a:t>
            </a:r>
          </a:p>
          <a:p>
            <a:r>
              <a:rPr lang="fr-FR" dirty="0" smtClean="0"/>
              <a:t>Produit cartésien, projectio</a:t>
            </a:r>
            <a:r>
              <a:rPr lang="fr-FR" dirty="0"/>
              <a:t>n</a:t>
            </a:r>
            <a:r>
              <a:rPr lang="fr-FR" dirty="0" smtClean="0"/>
              <a:t>, sélection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13</a:t>
            </a:fld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60" y="2121408"/>
            <a:ext cx="4249868" cy="390682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372150"/>
            <a:ext cx="4390683" cy="30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60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Création des relations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simples</a:t>
            </a:r>
          </a:p>
          <a:p>
            <a:pPr lvl="1"/>
            <a:r>
              <a:rPr lang="fr-FR" sz="2800" dirty="0" smtClean="0"/>
              <a:t>Opérateurs de calculs complexes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Convivialité et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et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13176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Opérateurs de calculs complexes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Jointure</a:t>
            </a:r>
            <a:endParaRPr lang="fr-FR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 smtClean="0"/>
              <a:t>Division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15</a:t>
            </a:fld>
            <a:endParaRPr lang="en-US" dirty="0"/>
          </a:p>
        </p:txBody>
      </p:sp>
      <p:pic>
        <p:nvPicPr>
          <p:cNvPr id="10" name="Espace réservé du contenu 10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973" y="3064017"/>
            <a:ext cx="4754562" cy="2650841"/>
          </a:xfrm>
        </p:spPr>
      </p:pic>
      <p:pic>
        <p:nvPicPr>
          <p:cNvPr id="6" name="Espace réservé du contenu 5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33" y="3064017"/>
            <a:ext cx="5535415" cy="2650841"/>
          </a:xfrm>
        </p:spPr>
      </p:pic>
    </p:spTree>
    <p:extLst>
      <p:ext uri="{BB962C8B-B14F-4D97-AF65-F5344CB8AC3E}">
        <p14:creationId xmlns:p14="http://schemas.microsoft.com/office/powerpoint/2010/main" val="141246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989764" y="850232"/>
            <a:ext cx="10480341" cy="5309936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Création des relations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simples</a:t>
            </a:r>
          </a:p>
          <a:p>
            <a:pPr lvl="1"/>
            <a:r>
              <a:rPr lang="fr-FR" sz="2800" dirty="0" smtClean="0">
                <a:solidFill>
                  <a:schemeClr val="bg1">
                    <a:lumMod val="85000"/>
                  </a:schemeClr>
                </a:solidFill>
              </a:rPr>
              <a:t>Opérateurs de calculs complexes</a:t>
            </a:r>
          </a:p>
          <a:p>
            <a:pPr lvl="1"/>
            <a:r>
              <a:rPr lang="fr-FR" sz="2800" dirty="0" smtClean="0"/>
              <a:t>Convivialité et design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et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et perspectives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17784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Convivialité et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Modification du titre</a:t>
            </a:r>
          </a:p>
          <a:p>
            <a:r>
              <a:rPr lang="fr-FR" dirty="0" smtClean="0"/>
              <a:t>Tri ascendant et descendant pour toutes les colonnes</a:t>
            </a:r>
          </a:p>
          <a:p>
            <a:r>
              <a:rPr lang="fr-FR" dirty="0" smtClean="0"/>
              <a:t>Suppressions des lignes et de colonnes</a:t>
            </a:r>
          </a:p>
          <a:p>
            <a:r>
              <a:rPr lang="fr-FR" dirty="0" smtClean="0"/>
              <a:t>Analyseur syntaxique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429" y="4239842"/>
            <a:ext cx="7153237" cy="195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7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Convivialité et design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Relations déplaçables</a:t>
            </a:r>
          </a:p>
          <a:p>
            <a:r>
              <a:rPr lang="fr-FR" dirty="0" smtClean="0"/>
              <a:t>Possibilité de réduire les relations</a:t>
            </a:r>
          </a:p>
          <a:p>
            <a:r>
              <a:rPr lang="fr-FR" dirty="0" smtClean="0"/>
              <a:t>Infobulles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456" y="3590080"/>
            <a:ext cx="6423183" cy="258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0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/>
              <a:t>Résultats et état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et perspectives</a:t>
            </a: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3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re 2"/>
          <p:cNvSpPr txBox="1">
            <a:spLocks/>
          </p:cNvSpPr>
          <p:nvPr/>
        </p:nvSpPr>
        <p:spPr>
          <a:xfrm>
            <a:off x="1222248" y="637032"/>
            <a:ext cx="10058400" cy="16093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 smtClean="0"/>
              <a:t>Contraintes Et cahier des charges</a:t>
            </a:r>
            <a:endParaRPr lang="fr-FR" dirty="0"/>
          </a:p>
        </p:txBody>
      </p:sp>
      <p:sp>
        <p:nvSpPr>
          <p:cNvPr id="4" name="Espace réservé du contenu 3"/>
          <p:cNvSpPr txBox="1">
            <a:spLocks/>
          </p:cNvSpPr>
          <p:nvPr/>
        </p:nvSpPr>
        <p:spPr>
          <a:xfrm>
            <a:off x="1222248" y="2273808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800" dirty="0" smtClean="0"/>
              <a:t>Définir des relations et leurs contenus</a:t>
            </a:r>
          </a:p>
          <a:p>
            <a:r>
              <a:rPr lang="fr-FR" sz="2800" dirty="0"/>
              <a:t>Saisir des </a:t>
            </a:r>
            <a:r>
              <a:rPr lang="fr-FR" sz="2800" dirty="0" smtClean="0"/>
              <a:t>requêtes</a:t>
            </a:r>
          </a:p>
          <a:p>
            <a:r>
              <a:rPr lang="fr-FR" sz="2800" dirty="0" smtClean="0"/>
              <a:t>Sauvegarder ses modèles</a:t>
            </a:r>
          </a:p>
          <a:p>
            <a:endParaRPr lang="fr-FR" sz="2800" dirty="0" smtClean="0"/>
          </a:p>
          <a:p>
            <a:endParaRPr lang="fr-FR" sz="2800" dirty="0" smtClean="0"/>
          </a:p>
          <a:p>
            <a:r>
              <a:rPr lang="fr-FR" sz="2800" dirty="0" smtClean="0"/>
              <a:t>Application web simple et fonctionnelle</a:t>
            </a:r>
          </a:p>
          <a:p>
            <a:r>
              <a:rPr lang="fr-FR" sz="2800" dirty="0" smtClean="0"/>
              <a:t>HTML, CSS et JS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19198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69600" y="2413184"/>
            <a:ext cx="10058400" cy="1609344"/>
          </a:xfrm>
        </p:spPr>
        <p:txBody>
          <a:bodyPr/>
          <a:lstStyle/>
          <a:p>
            <a:r>
              <a:rPr lang="fr-FR" dirty="0" smtClean="0"/>
              <a:t>Démonstration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247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400" dirty="0" smtClean="0"/>
              <a:t>Problèmes rencontrés et solutions apportées</a:t>
            </a:r>
            <a:endParaRPr lang="fr-FR" sz="44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Evolution du modèle de données</a:t>
            </a:r>
          </a:p>
          <a:p>
            <a:r>
              <a:rPr lang="fr-FR" dirty="0" smtClean="0"/>
              <a:t>Renommage des attributs portant le même nom après un calcul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864" y="3897805"/>
            <a:ext cx="2881944" cy="157197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22" y="3228544"/>
            <a:ext cx="4261935" cy="30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206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et états du projet</a:t>
            </a:r>
          </a:p>
          <a:p>
            <a:r>
              <a:rPr lang="fr-FR" sz="3200" dirty="0" smtClean="0"/>
              <a:t>Conclusion et perspectives</a:t>
            </a:r>
          </a:p>
        </p:txBody>
      </p:sp>
      <p:sp>
        <p:nvSpPr>
          <p:cNvPr id="3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11311128" y="6272784"/>
            <a:ext cx="640080" cy="365125"/>
          </a:xfrm>
        </p:spPr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97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Cahier des charges respecté</a:t>
            </a:r>
          </a:p>
          <a:p>
            <a:r>
              <a:rPr lang="fr-FR" dirty="0" smtClean="0"/>
              <a:t>Prise en main d’outils de travails collaboratifs</a:t>
            </a:r>
          </a:p>
          <a:p>
            <a:r>
              <a:rPr lang="fr-FR" dirty="0" smtClean="0"/>
              <a:t>Apprentissage du travail de groupe</a:t>
            </a:r>
          </a:p>
          <a:p>
            <a:r>
              <a:rPr lang="fr-FR" dirty="0" smtClean="0"/>
              <a:t>Amélioration de nos compétences en développement web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29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Perspectives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Ajouter une application mobile</a:t>
            </a:r>
          </a:p>
          <a:p>
            <a:r>
              <a:rPr lang="fr-FR" dirty="0" smtClean="0"/>
              <a:t>Amélioration du CSS</a:t>
            </a:r>
          </a:p>
          <a:p>
            <a:r>
              <a:rPr lang="fr-FR" dirty="0" smtClean="0"/>
              <a:t>Amélioration de l’analyseur syntaxique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43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41511" y="1459670"/>
            <a:ext cx="10369617" cy="41229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6600" dirty="0" smtClean="0"/>
              <a:t>Merci pour votre attention</a:t>
            </a:r>
          </a:p>
          <a:p>
            <a:pPr marL="0" indent="0" algn="ctr">
              <a:buNone/>
            </a:pPr>
            <a:endParaRPr lang="fr-FR" sz="6600" dirty="0"/>
          </a:p>
          <a:p>
            <a:pPr marL="0" indent="0" algn="ctr">
              <a:buNone/>
            </a:pPr>
            <a:r>
              <a:rPr lang="fr-FR" sz="6600" dirty="0" smtClean="0"/>
              <a:t>Avez-vous des questions ?</a:t>
            </a:r>
            <a:endParaRPr lang="fr-FR" sz="6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Présentation de l’algèbre relationnelle</a:t>
            </a:r>
          </a:p>
          <a:p>
            <a:r>
              <a:rPr lang="fr-FR" sz="3200" dirty="0" smtClean="0"/>
              <a:t>Etude du projet</a:t>
            </a:r>
          </a:p>
          <a:p>
            <a:r>
              <a:rPr lang="fr-FR" sz="3200" dirty="0" smtClean="0"/>
              <a:t>Développement de l’application web</a:t>
            </a:r>
          </a:p>
          <a:p>
            <a:r>
              <a:rPr lang="fr-FR" sz="3200" dirty="0" smtClean="0"/>
              <a:t>Résultats et état du projet</a:t>
            </a:r>
          </a:p>
          <a:p>
            <a:r>
              <a:rPr lang="fr-FR" sz="3200" dirty="0" smtClean="0"/>
              <a:t>Conclusion et perspectives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10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 txBox="1">
            <a:spLocks/>
          </p:cNvSpPr>
          <p:nvPr/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/>
              <a:t>Présentation de l’algèbre relationnelle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Etude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et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et perspectives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2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609344"/>
          </a:xfrm>
        </p:spPr>
        <p:txBody>
          <a:bodyPr>
            <a:normAutofit/>
          </a:bodyPr>
          <a:lstStyle/>
          <a:p>
            <a:r>
              <a:rPr lang="fr-FR" sz="4800" dirty="0" smtClean="0"/>
              <a:t>Présentation de l’algèbre relationnelle</a:t>
            </a:r>
            <a:endParaRPr lang="fr-FR" sz="48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700" dirty="0" smtClean="0"/>
              <a:t>Proposé par Edgar Frank Codd dans l’article : </a:t>
            </a:r>
            <a:r>
              <a:rPr lang="en-US" sz="2700" dirty="0"/>
              <a:t>A relational Model of Data for Large Shared Data </a:t>
            </a:r>
            <a:r>
              <a:rPr lang="en-US" sz="2700" dirty="0" smtClean="0"/>
              <a:t>Banks, </a:t>
            </a:r>
            <a:r>
              <a:rPr lang="en-US" sz="2700" dirty="0"/>
              <a:t>Juin </a:t>
            </a:r>
            <a:r>
              <a:rPr lang="en-US" sz="2700" dirty="0" smtClean="0"/>
              <a:t>1970</a:t>
            </a:r>
          </a:p>
          <a:p>
            <a:r>
              <a:rPr lang="en-US" sz="2700" dirty="0" smtClean="0"/>
              <a:t>A pour but d’apprendre le </a:t>
            </a:r>
            <a:r>
              <a:rPr lang="fr-FR" sz="2700" dirty="0" smtClean="0"/>
              <a:t>fonctionnement</a:t>
            </a:r>
            <a:r>
              <a:rPr lang="en-US" sz="2700" dirty="0" smtClean="0"/>
              <a:t> des bases de données relationnelles</a:t>
            </a:r>
          </a:p>
          <a:p>
            <a:r>
              <a:rPr lang="en-US" sz="2700" dirty="0" smtClean="0"/>
              <a:t>Divers opérateurs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113" y="3525217"/>
            <a:ext cx="3325135" cy="264698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16" y="4407185"/>
            <a:ext cx="6754168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14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Espace réservé du contenu 2"/>
          <p:cNvSpPr txBox="1">
            <a:spLocks noGrp="1"/>
          </p:cNvSpPr>
          <p:nvPr>
            <p:ph idx="1"/>
          </p:nvPr>
        </p:nvSpPr>
        <p:spPr>
          <a:xfrm>
            <a:off x="989765" y="1118268"/>
            <a:ext cx="10058400" cy="5041900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/>
              <a:t>Etude du projet</a:t>
            </a:r>
          </a:p>
          <a:p>
            <a:pPr lvl="1"/>
            <a:r>
              <a:rPr lang="fr-FR" sz="3000" dirty="0" smtClean="0"/>
              <a:t>Organisation </a:t>
            </a:r>
            <a:r>
              <a:rPr lang="fr-FR" sz="3000" dirty="0"/>
              <a:t>du travail</a:t>
            </a:r>
          </a:p>
          <a:p>
            <a:pPr lvl="1"/>
            <a:r>
              <a:rPr lang="fr-FR" sz="3000" dirty="0">
                <a:solidFill>
                  <a:schemeClr val="bg1">
                    <a:lumMod val="85000"/>
                  </a:schemeClr>
                </a:solidFill>
              </a:rPr>
              <a:t>Modèle de </a:t>
            </a:r>
            <a:r>
              <a:rPr lang="fr-FR" sz="3000" dirty="0" smtClean="0">
                <a:solidFill>
                  <a:schemeClr val="bg1">
                    <a:lumMod val="85000"/>
                  </a:schemeClr>
                </a:solidFill>
              </a:rPr>
              <a:t>données</a:t>
            </a:r>
            <a:endParaRPr lang="fr-FR" sz="3200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et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144361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Organisation du travail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200" dirty="0" smtClean="0"/>
              <a:t>Méthode de travail</a:t>
            </a:r>
          </a:p>
          <a:p>
            <a:r>
              <a:rPr lang="fr-FR" sz="2200" dirty="0" smtClean="0"/>
              <a:t>Trello</a:t>
            </a:r>
          </a:p>
          <a:p>
            <a:r>
              <a:rPr lang="fr-FR" sz="2200" dirty="0" smtClean="0"/>
              <a:t>Github : 2 branches, permet de mettre en ligne l’application</a:t>
            </a:r>
          </a:p>
          <a:p>
            <a:r>
              <a:rPr lang="fr-FR" sz="2200" dirty="0" smtClean="0"/>
              <a:t>Test manuel</a:t>
            </a:r>
            <a:endParaRPr lang="fr-FR" sz="2200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3976669"/>
            <a:ext cx="10058400" cy="247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1069848" y="829510"/>
            <a:ext cx="100584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Présentation de l’algèbre relationnelle</a:t>
            </a:r>
          </a:p>
          <a:p>
            <a:r>
              <a:rPr lang="fr-FR" sz="3200" dirty="0" smtClean="0"/>
              <a:t>Etude du projet</a:t>
            </a:r>
          </a:p>
          <a:p>
            <a:pPr lvl="1"/>
            <a:r>
              <a:rPr lang="fr-FR" sz="3000" dirty="0" smtClean="0">
                <a:solidFill>
                  <a:schemeClr val="bg1">
                    <a:lumMod val="85000"/>
                  </a:schemeClr>
                </a:solidFill>
              </a:rPr>
              <a:t>Organisation du travail</a:t>
            </a:r>
          </a:p>
          <a:p>
            <a:pPr lvl="1"/>
            <a:r>
              <a:rPr lang="fr-FR" sz="3000" dirty="0" smtClean="0"/>
              <a:t>Modèle de données</a:t>
            </a:r>
            <a:endParaRPr lang="fr-FR" sz="3200" dirty="0" smtClean="0"/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Développement de l’application web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Résultats et états du projet</a:t>
            </a:r>
          </a:p>
          <a:p>
            <a:r>
              <a:rPr lang="fr-FR" sz="3200" dirty="0" smtClean="0">
                <a:solidFill>
                  <a:schemeClr val="bg1">
                    <a:lumMod val="85000"/>
                  </a:schemeClr>
                </a:solidFill>
              </a:rPr>
              <a:t>Conclusion et perspectives</a:t>
            </a:r>
          </a:p>
        </p:txBody>
      </p:sp>
    </p:spTree>
    <p:extLst>
      <p:ext uri="{BB962C8B-B14F-4D97-AF65-F5344CB8AC3E}">
        <p14:creationId xmlns:p14="http://schemas.microsoft.com/office/powerpoint/2010/main" val="413263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>
          <a:xfrm>
            <a:off x="1069848" y="118872"/>
            <a:ext cx="10058400" cy="1609344"/>
          </a:xfrm>
        </p:spPr>
        <p:txBody>
          <a:bodyPr/>
          <a:lstStyle/>
          <a:p>
            <a:r>
              <a:rPr lang="fr-FR" dirty="0" smtClean="0"/>
              <a:t>Modèle de données</a:t>
            </a:r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75" y="4098137"/>
            <a:ext cx="4766177" cy="2270206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341" y="1728216"/>
            <a:ext cx="4098907" cy="3697380"/>
          </a:xfrm>
          <a:prstGeom prst="rect">
            <a:avLst/>
          </a:prstGeom>
        </p:spPr>
      </p:pic>
      <p:pic>
        <p:nvPicPr>
          <p:cNvPr id="10" name="Espace réservé du contenu 9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8" y="1728216"/>
            <a:ext cx="2759326" cy="1970948"/>
          </a:xfrm>
        </p:spPr>
      </p:pic>
    </p:spTree>
    <p:extLst>
      <p:ext uri="{BB962C8B-B14F-4D97-AF65-F5344CB8AC3E}">
        <p14:creationId xmlns:p14="http://schemas.microsoft.com/office/powerpoint/2010/main" val="295366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ype de bois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TM03090434[[fn=Type de bois]]</Template>
  <TotalTime>500</TotalTime>
  <Words>527</Words>
  <Application>Microsoft Office PowerPoint</Application>
  <PresentationFormat>Grand écran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0" baseType="lpstr">
      <vt:lpstr>Calibri</vt:lpstr>
      <vt:lpstr>Rockwell</vt:lpstr>
      <vt:lpstr>Rockwell Condensed</vt:lpstr>
      <vt:lpstr>Wingdings</vt:lpstr>
      <vt:lpstr>Type de bois</vt:lpstr>
      <vt:lpstr>Présentation PowerPoint</vt:lpstr>
      <vt:lpstr>Présentation PowerPoint</vt:lpstr>
      <vt:lpstr>SOMMAIRE</vt:lpstr>
      <vt:lpstr>Présentation PowerPoint</vt:lpstr>
      <vt:lpstr>Présentation de l’algèbre relationnelle</vt:lpstr>
      <vt:lpstr>Présentation PowerPoint</vt:lpstr>
      <vt:lpstr>Organisation du travail</vt:lpstr>
      <vt:lpstr>Présentation PowerPoint</vt:lpstr>
      <vt:lpstr>Modèle de données</vt:lpstr>
      <vt:lpstr>Présentation PowerPoint</vt:lpstr>
      <vt:lpstr>Création des relations</vt:lpstr>
      <vt:lpstr>Présentation PowerPoint</vt:lpstr>
      <vt:lpstr>Opérateurs de calculs simples</vt:lpstr>
      <vt:lpstr>Présentation PowerPoint</vt:lpstr>
      <vt:lpstr>Opérateurs de calculs complexes</vt:lpstr>
      <vt:lpstr>Présentation PowerPoint</vt:lpstr>
      <vt:lpstr>Convivialité et design</vt:lpstr>
      <vt:lpstr>Convivialité et design</vt:lpstr>
      <vt:lpstr>Présentation PowerPoint</vt:lpstr>
      <vt:lpstr>Démonstration </vt:lpstr>
      <vt:lpstr>Problèmes rencontrés et solutions apportées</vt:lpstr>
      <vt:lpstr>Présentation PowerPoint</vt:lpstr>
      <vt:lpstr>Conclusion</vt:lpstr>
      <vt:lpstr>Perspectives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Nicolas</dc:creator>
  <cp:lastModifiedBy>Nicolas</cp:lastModifiedBy>
  <cp:revision>74</cp:revision>
  <dcterms:created xsi:type="dcterms:W3CDTF">2019-03-12T19:07:29Z</dcterms:created>
  <dcterms:modified xsi:type="dcterms:W3CDTF">2019-03-13T20:23:34Z</dcterms:modified>
</cp:coreProperties>
</file>