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56" r:id="rId3"/>
    <p:sldId id="261" r:id="rId4"/>
    <p:sldId id="259" r:id="rId5"/>
    <p:sldId id="258" r:id="rId6"/>
    <p:sldId id="257" r:id="rId7"/>
    <p:sldId id="278" r:id="rId8"/>
    <p:sldId id="279" r:id="rId9"/>
    <p:sldId id="280" r:id="rId10"/>
    <p:sldId id="281" r:id="rId11"/>
    <p:sldId id="262" r:id="rId12"/>
    <p:sldId id="263" r:id="rId13"/>
    <p:sldId id="264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67" r:id="rId26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B763C5F-E607-4DF4-8A5A-04F9D575F3E5}">
          <p14:sldIdLst>
            <p14:sldId id="256"/>
          </p14:sldIdLst>
        </p14:section>
        <p14:section name="Section sans titre" id="{32ABD0DD-D42E-44FE-ABEF-516CD8A8CD33}">
          <p14:sldIdLst>
            <p14:sldId id="261"/>
            <p14:sldId id="259"/>
            <p14:sldId id="258"/>
            <p14:sldId id="257"/>
            <p14:sldId id="278"/>
            <p14:sldId id="279"/>
            <p14:sldId id="280"/>
            <p14:sldId id="281"/>
            <p14:sldId id="262"/>
            <p14:sldId id="263"/>
            <p14:sldId id="264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426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09/03/2019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59C20-09F8-4B34-AD60-B86CCC0D4919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4E095-3F99-46C9-9A5B-E9D22DDA7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57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B814944-9A0C-4A4F-8224-633B216C064B}" type="datetime1">
              <a:rPr lang="fr-FR" smtClean="0"/>
              <a:t>09/03/2019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06855381-3E5D-42CE-94CE-985369FA4EF2}" type="datetime1">
              <a:rPr lang="fr-FR" smtClean="0"/>
              <a:t>09/03/2019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86235C7F-35C9-44B7-B2D6-B8D23B631F77}" type="datetime1">
              <a:rPr lang="fr-FR" smtClean="0"/>
              <a:t>09/03/2019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B40F084-078F-4659-8C9D-D4DB80EBD4D1}" type="datetime1">
              <a:rPr lang="fr-FR" smtClean="0"/>
              <a:t>09/03/2019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51BDCA-02C3-4BD0-9CDB-A5355F1BBF72}" type="datetime1">
              <a:rPr lang="fr-FR" smtClean="0"/>
              <a:t>09/03/2019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40B8E571-E107-4FFF-AEA4-CECF12B5DEA2}" type="datetime1">
              <a:rPr lang="fr-FR" smtClean="0"/>
              <a:t>09/03/2019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3B1D16FB-6161-4AA6-879F-76BBDDEFE2E1}" type="datetime1">
              <a:rPr lang="fr-FR" smtClean="0"/>
              <a:t>09/03/2019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F48EF8C9-7B63-4403-86B0-D4EAC57A3D4E}" type="datetime1">
              <a:rPr lang="fr-FR" smtClean="0"/>
              <a:t>09/03/2019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A826926-3651-4C48-BAB2-048AA737F3D7}" type="datetime1">
              <a:rPr lang="fr-FR" smtClean="0"/>
              <a:t>09/03/2019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214A66C-ED25-464B-ADBE-6274FAE27BD1}" type="datetime1">
              <a:rPr lang="fr-FR" smtClean="0"/>
              <a:t>09/03/2019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6E0A056-D9BB-4F61-9C33-10DAF840E696}" type="datetime1">
              <a:rPr lang="fr-FR" smtClean="0"/>
              <a:t>09/03/2019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63939" y="1311686"/>
            <a:ext cx="6280984" cy="48743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Application web pour interpréter l’algèbre relationnelle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96249" y="2013718"/>
            <a:ext cx="5181600" cy="338554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28" y="0"/>
            <a:ext cx="2857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2929415" y="1035518"/>
            <a:ext cx="6845206" cy="1291587"/>
          </a:xfrm>
        </p:spPr>
        <p:txBody>
          <a:bodyPr/>
          <a:lstStyle/>
          <a:p>
            <a:r>
              <a:rPr lang="fr-FR" dirty="0" smtClean="0"/>
              <a:t>Développement de l’application web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1" name="Sous-titre 10"/>
          <p:cNvSpPr>
            <a:spLocks noGrp="1"/>
          </p:cNvSpPr>
          <p:nvPr>
            <p:ph type="subTitle" idx="13"/>
          </p:nvPr>
        </p:nvSpPr>
        <p:spPr>
          <a:xfrm>
            <a:off x="4326509" y="2134116"/>
            <a:ext cx="4628305" cy="1181862"/>
          </a:xfrm>
        </p:spPr>
        <p:txBody>
          <a:bodyPr/>
          <a:lstStyle/>
          <a:p>
            <a:r>
              <a:rPr lang="fr-FR" sz="2400" dirty="0" smtClean="0"/>
              <a:t>A : Différentes phases du projet</a:t>
            </a:r>
          </a:p>
          <a:p>
            <a:r>
              <a:rPr lang="fr-FR" sz="2400" dirty="0" smtClean="0"/>
              <a:t>B : Problèmes rencontrés &amp;  		    solutions apportés</a:t>
            </a:r>
          </a:p>
        </p:txBody>
      </p:sp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09039" y="396948"/>
            <a:ext cx="4117918" cy="244053"/>
          </a:xfrm>
        </p:spPr>
        <p:txBody>
          <a:bodyPr/>
          <a:lstStyle/>
          <a:p>
            <a:r>
              <a:rPr lang="fr-FR" dirty="0" smtClean="0"/>
              <a:t>A : Différentes phases du projet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 : Création des relations</a:t>
            </a:r>
          </a:p>
          <a:p>
            <a:r>
              <a:rPr lang="fr-FR" dirty="0" smtClean="0"/>
              <a:t>II : Opérateurs de calculs simples</a:t>
            </a:r>
          </a:p>
          <a:p>
            <a:r>
              <a:rPr lang="fr-FR" dirty="0" smtClean="0"/>
              <a:t>III : Opérateurs de calculs complexes</a:t>
            </a:r>
          </a:p>
          <a:p>
            <a:r>
              <a:rPr lang="fr-FR" dirty="0" smtClean="0"/>
              <a:t>IV : Convivialité &amp; design</a:t>
            </a:r>
          </a:p>
          <a:p>
            <a:r>
              <a:rPr lang="fr-FR" dirty="0" smtClean="0"/>
              <a:t>V : Sécurité &amp; contrôle du résultat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09039" y="114258"/>
            <a:ext cx="3557405" cy="272821"/>
          </a:xfrm>
        </p:spPr>
        <p:txBody>
          <a:bodyPr/>
          <a:lstStyle/>
          <a:p>
            <a:r>
              <a:rPr lang="fr-FR" dirty="0"/>
              <a:t>Développement de l’application web</a:t>
            </a:r>
          </a:p>
        </p:txBody>
      </p:sp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1" y="416325"/>
            <a:ext cx="3174098" cy="244053"/>
          </a:xfrm>
        </p:spPr>
        <p:txBody>
          <a:bodyPr/>
          <a:lstStyle/>
          <a:p>
            <a:r>
              <a:rPr lang="fr-FR" dirty="0" smtClean="0"/>
              <a:t>	Création des relations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" y="132034"/>
            <a:ext cx="3874826" cy="272821"/>
          </a:xfrm>
        </p:spPr>
        <p:txBody>
          <a:bodyPr>
            <a:normAutofit fontScale="92500"/>
          </a:bodyPr>
          <a:lstStyle/>
          <a:p>
            <a:r>
              <a:rPr lang="fr-FR" dirty="0"/>
              <a:t>	</a:t>
            </a:r>
            <a:r>
              <a:rPr lang="fr-FR" dirty="0" smtClean="0"/>
              <a:t>Développement </a:t>
            </a:r>
            <a:r>
              <a:rPr lang="fr-FR" dirty="0"/>
              <a:t>de l’application web</a:t>
            </a:r>
          </a:p>
        </p:txBody>
      </p:sp>
    </p:spTree>
    <p:extLst>
      <p:ext uri="{BB962C8B-B14F-4D97-AF65-F5344CB8AC3E}">
        <p14:creationId xmlns:p14="http://schemas.microsoft.com/office/powerpoint/2010/main" val="26394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0" y="395713"/>
            <a:ext cx="4206239" cy="244053"/>
          </a:xfrm>
        </p:spPr>
        <p:txBody>
          <a:bodyPr/>
          <a:lstStyle/>
          <a:p>
            <a:r>
              <a:rPr lang="fr-FR" dirty="0" smtClean="0"/>
              <a:t>	Opérateurs de calculs simples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0" y="131149"/>
            <a:ext cx="3866443" cy="272821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	Développement </a:t>
            </a:r>
            <a:r>
              <a:rPr lang="fr-FR" dirty="0"/>
              <a:t>de l’application web</a:t>
            </a:r>
          </a:p>
        </p:txBody>
      </p:sp>
    </p:spTree>
    <p:extLst>
      <p:ext uri="{BB962C8B-B14F-4D97-AF65-F5344CB8AC3E}">
        <p14:creationId xmlns:p14="http://schemas.microsoft.com/office/powerpoint/2010/main" val="32980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91934"/>
            <a:ext cx="3588231" cy="244053"/>
          </a:xfrm>
        </p:spPr>
        <p:txBody>
          <a:bodyPr/>
          <a:lstStyle/>
          <a:p>
            <a:r>
              <a:rPr lang="fr-FR" dirty="0" smtClean="0"/>
              <a:t>	Opérateurs de calculs complexes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0" y="123591"/>
            <a:ext cx="3866443" cy="272821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	Développement </a:t>
            </a:r>
            <a:r>
              <a:rPr lang="fr-FR" dirty="0"/>
              <a:t>de l’application web</a:t>
            </a:r>
          </a:p>
        </p:txBody>
      </p:sp>
    </p:spTree>
    <p:extLst>
      <p:ext uri="{BB962C8B-B14F-4D97-AF65-F5344CB8AC3E}">
        <p14:creationId xmlns:p14="http://schemas.microsoft.com/office/powerpoint/2010/main" val="10095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396155"/>
            <a:ext cx="2802031" cy="244053"/>
          </a:xfrm>
        </p:spPr>
        <p:txBody>
          <a:bodyPr/>
          <a:lstStyle/>
          <a:p>
            <a:r>
              <a:rPr lang="fr-FR" dirty="0" smtClean="0"/>
              <a:t>	Convivialité &amp;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0" y="123334"/>
            <a:ext cx="3874826" cy="272821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	Développement </a:t>
            </a:r>
            <a:r>
              <a:rPr lang="fr-FR" dirty="0"/>
              <a:t>de l’application web</a:t>
            </a:r>
          </a:p>
        </p:txBody>
      </p:sp>
    </p:spTree>
    <p:extLst>
      <p:ext uri="{BB962C8B-B14F-4D97-AF65-F5344CB8AC3E}">
        <p14:creationId xmlns:p14="http://schemas.microsoft.com/office/powerpoint/2010/main" val="39947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10585"/>
            <a:ext cx="5051271" cy="244053"/>
          </a:xfrm>
        </p:spPr>
        <p:txBody>
          <a:bodyPr/>
          <a:lstStyle/>
          <a:p>
            <a:r>
              <a:rPr lang="fr-FR" dirty="0" smtClean="0"/>
              <a:t>	Sécurité et contrôle de l’utilisateur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0" y="128641"/>
            <a:ext cx="3866443" cy="272821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	Développement </a:t>
            </a:r>
            <a:r>
              <a:rPr lang="fr-FR" dirty="0"/>
              <a:t>de l’application web</a:t>
            </a:r>
          </a:p>
        </p:txBody>
      </p:sp>
    </p:spTree>
    <p:extLst>
      <p:ext uri="{BB962C8B-B14F-4D97-AF65-F5344CB8AC3E}">
        <p14:creationId xmlns:p14="http://schemas.microsoft.com/office/powerpoint/2010/main" val="24088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05336"/>
            <a:ext cx="7252137" cy="244053"/>
          </a:xfrm>
        </p:spPr>
        <p:txBody>
          <a:bodyPr/>
          <a:lstStyle/>
          <a:p>
            <a:r>
              <a:rPr lang="fr-FR" dirty="0" smtClean="0"/>
              <a:t>	Problèmes </a:t>
            </a:r>
            <a:r>
              <a:rPr lang="fr-FR" dirty="0"/>
              <a:t>rencontrés &amp; </a:t>
            </a:r>
            <a:r>
              <a:rPr lang="fr-FR" dirty="0" smtClean="0"/>
              <a:t>solutions apportées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0" y="131490"/>
            <a:ext cx="3874826" cy="272821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	Développement de l’application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48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&amp; états du projet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8" name="Sous-titre 7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1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7421" y="358311"/>
            <a:ext cx="1467142" cy="24405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317421" y="85490"/>
            <a:ext cx="3557405" cy="272821"/>
          </a:xfrm>
        </p:spPr>
        <p:txBody>
          <a:bodyPr/>
          <a:lstStyle/>
          <a:p>
            <a:r>
              <a:rPr lang="fr-FR" dirty="0" smtClean="0"/>
              <a:t>Résultats &amp; états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2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8" name="Espace réservé du texte 1"/>
          <p:cNvSpPr>
            <a:spLocks noGrp="1"/>
          </p:cNvSpPr>
          <p:nvPr>
            <p:ph type="body" sz="half" idx="4294967295"/>
          </p:nvPr>
        </p:nvSpPr>
        <p:spPr>
          <a:xfrm>
            <a:off x="681739" y="2523187"/>
            <a:ext cx="3373152" cy="2801697"/>
          </a:xfrm>
          <a:prstGeom prst="rect">
            <a:avLst/>
          </a:prstGeom>
        </p:spPr>
        <p:txBody>
          <a:bodyPr/>
          <a:lstStyle/>
          <a:p>
            <a:r>
              <a:rPr lang="fr-FR" sz="3000" dirty="0" smtClean="0"/>
              <a:t>Présenté par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400" dirty="0" smtClean="0"/>
              <a:t>Gatien Continsouzas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Nicolas Courvoisier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Poncot Cédric</a:t>
            </a:r>
            <a:endParaRPr lang="fr-FR" sz="2400" dirty="0"/>
          </a:p>
        </p:txBody>
      </p:sp>
      <p:sp>
        <p:nvSpPr>
          <p:cNvPr id="9" name="Espace réservé du texte 1"/>
          <p:cNvSpPr>
            <a:spLocks noGrp="1"/>
          </p:cNvSpPr>
          <p:nvPr>
            <p:ph type="body" sz="half" idx="4294967295"/>
          </p:nvPr>
        </p:nvSpPr>
        <p:spPr>
          <a:xfrm>
            <a:off x="4584613" y="2523188"/>
            <a:ext cx="4843167" cy="2801697"/>
          </a:xfrm>
          <a:prstGeom prst="rect">
            <a:avLst/>
          </a:prstGeom>
        </p:spPr>
        <p:txBody>
          <a:bodyPr/>
          <a:lstStyle/>
          <a:p>
            <a:r>
              <a:rPr lang="fr-FR" sz="3000" dirty="0" smtClean="0"/>
              <a:t>Evalué par le jury suivant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400" dirty="0" smtClean="0"/>
              <a:t>Tuteur : Frédéric Dadeau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Aymeric Cretin</a:t>
            </a:r>
            <a:endParaRPr lang="fr-FR" sz="2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47" y="0"/>
            <a:ext cx="2857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0049" y="358311"/>
            <a:ext cx="1467142" cy="244053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320049" y="85490"/>
            <a:ext cx="3557405" cy="272821"/>
          </a:xfrm>
        </p:spPr>
        <p:txBody>
          <a:bodyPr/>
          <a:lstStyle/>
          <a:p>
            <a:r>
              <a:rPr lang="fr-FR" dirty="0" smtClean="0"/>
              <a:t>Résultats &amp; états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4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&amp; perspectives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8" name="Sous-titre 7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6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7421" y="371670"/>
            <a:ext cx="1467142" cy="244053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317421" y="85490"/>
            <a:ext cx="3557405" cy="272821"/>
          </a:xfrm>
        </p:spPr>
        <p:txBody>
          <a:bodyPr/>
          <a:lstStyle/>
          <a:p>
            <a:r>
              <a:rPr lang="fr-FR" dirty="0" smtClean="0"/>
              <a:t>Conclusion &amp; perspectives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44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9" y="361679"/>
            <a:ext cx="1467142" cy="24405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309039" y="84347"/>
            <a:ext cx="3557405" cy="272821"/>
          </a:xfrm>
        </p:spPr>
        <p:txBody>
          <a:bodyPr/>
          <a:lstStyle/>
          <a:p>
            <a:r>
              <a:rPr lang="fr-FR" dirty="0" smtClean="0"/>
              <a:t>Conclusion &amp; perspectives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944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Des 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28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309039" y="114258"/>
            <a:ext cx="2043176" cy="484832"/>
          </a:xfrm>
        </p:spPr>
        <p:txBody>
          <a:bodyPr/>
          <a:lstStyle/>
          <a:p>
            <a:r>
              <a:rPr lang="fr-FR" sz="3200" b="1" dirty="0" smtClean="0"/>
              <a:t>SOMMARE</a:t>
            </a:r>
            <a:endParaRPr lang="fr-FR" sz="3200" b="1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: présentation de l’algèbre relationnelle</a:t>
            </a:r>
          </a:p>
          <a:p>
            <a:r>
              <a:rPr lang="fr-FR" dirty="0" smtClean="0"/>
              <a:t>2 : Etude du projet</a:t>
            </a:r>
          </a:p>
          <a:p>
            <a:r>
              <a:rPr lang="fr-FR" dirty="0" smtClean="0"/>
              <a:t>3 : Développement de l’application web</a:t>
            </a:r>
          </a:p>
          <a:p>
            <a:r>
              <a:rPr lang="fr-FR" dirty="0" smtClean="0"/>
              <a:t>4 : Résultats &amp; états du projet</a:t>
            </a:r>
          </a:p>
          <a:p>
            <a:r>
              <a:rPr lang="fr-FR" dirty="0" smtClean="0"/>
              <a:t>5 : Conclusion &amp; </a:t>
            </a:r>
            <a:r>
              <a:rPr lang="fr-FR" dirty="0" err="1" smtClean="0"/>
              <a:t>persepective</a:t>
            </a:r>
            <a:endParaRPr lang="fr-FR" dirty="0" smtClean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-33851"/>
            <a:ext cx="2857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79227" y="1658590"/>
            <a:ext cx="5656667" cy="125487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Présentation de l’algèbre relationnelle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09" y="15034"/>
            <a:ext cx="2857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3970800" cy="272821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 de l’algèbre relationnelle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du projet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subTitle" idx="13"/>
          </p:nvPr>
        </p:nvSpPr>
        <p:spPr>
          <a:xfrm>
            <a:off x="4486931" y="2187624"/>
            <a:ext cx="4010683" cy="978092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A : contraintes &amp; cahier des charges</a:t>
            </a:r>
          </a:p>
          <a:p>
            <a:r>
              <a:rPr lang="fr-FR" dirty="0" smtClean="0"/>
              <a:t>B : Organisation du travail</a:t>
            </a:r>
          </a:p>
          <a:p>
            <a:r>
              <a:rPr lang="fr-FR" dirty="0" smtClean="0"/>
              <a:t>C : Modèle de donnée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59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4198"/>
            <a:ext cx="3335983" cy="244053"/>
          </a:xfrm>
        </p:spPr>
        <p:txBody>
          <a:bodyPr/>
          <a:lstStyle/>
          <a:p>
            <a:r>
              <a:rPr lang="fr-FR" dirty="0" smtClean="0"/>
              <a:t>	Contraintes &amp; 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0" y="95311"/>
            <a:ext cx="4288221" cy="272821"/>
          </a:xfrm>
        </p:spPr>
        <p:txBody>
          <a:bodyPr>
            <a:normAutofit/>
          </a:bodyPr>
          <a:lstStyle/>
          <a:p>
            <a:r>
              <a:rPr lang="fr-FR" dirty="0" smtClean="0"/>
              <a:t>	Etude du projet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6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57915"/>
            <a:ext cx="3085811" cy="244053"/>
          </a:xfrm>
        </p:spPr>
        <p:txBody>
          <a:bodyPr/>
          <a:lstStyle/>
          <a:p>
            <a:r>
              <a:rPr lang="fr-FR" dirty="0" smtClean="0"/>
              <a:t>	Organisation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0" y="85094"/>
            <a:ext cx="4332364" cy="272821"/>
          </a:xfrm>
        </p:spPr>
        <p:txBody>
          <a:bodyPr>
            <a:normAutofit/>
          </a:bodyPr>
          <a:lstStyle/>
          <a:p>
            <a:r>
              <a:rPr lang="fr-FR" dirty="0" smtClean="0"/>
              <a:t>	Etude du projet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6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56065"/>
            <a:ext cx="3291839" cy="244053"/>
          </a:xfrm>
        </p:spPr>
        <p:txBody>
          <a:bodyPr/>
          <a:lstStyle/>
          <a:p>
            <a:r>
              <a:rPr lang="fr-FR" dirty="0" smtClean="0"/>
              <a:t>	Modèle de donnée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0" y="83244"/>
            <a:ext cx="4279839" cy="272821"/>
          </a:xfrm>
        </p:spPr>
        <p:txBody>
          <a:bodyPr>
            <a:normAutofit/>
          </a:bodyPr>
          <a:lstStyle/>
          <a:p>
            <a:r>
              <a:rPr lang="fr-FR" dirty="0" smtClean="0"/>
              <a:t>	Etude du projet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177</Words>
  <Application>Microsoft Office PowerPoint</Application>
  <PresentationFormat>Affichage à l'écran (16:9)</PresentationFormat>
  <Paragraphs>78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Segoe UI Black</vt:lpstr>
      <vt:lpstr>Segoe UI Semilight</vt:lpstr>
      <vt:lpstr>SegoeBook</vt:lpstr>
      <vt:lpstr>Thème Office</vt:lpstr>
      <vt:lpstr>Application web pour interpréter l’algèbre relationnelle</vt:lpstr>
      <vt:lpstr>Présentation PowerPoint</vt:lpstr>
      <vt:lpstr>SOMMARE</vt:lpstr>
      <vt:lpstr>Présentation de l’algèbre relationnelle</vt:lpstr>
      <vt:lpstr>Présentation PowerPoint</vt:lpstr>
      <vt:lpstr>Etude du projet</vt:lpstr>
      <vt:lpstr> Contraintes &amp; cahier des charges</vt:lpstr>
      <vt:lpstr> Organisation du travail</vt:lpstr>
      <vt:lpstr> Modèle de donnée</vt:lpstr>
      <vt:lpstr>Développement de l’application web</vt:lpstr>
      <vt:lpstr>A : Différentes phases du projet</vt:lpstr>
      <vt:lpstr> Création des relations</vt:lpstr>
      <vt:lpstr> Opérateurs de calculs simples </vt:lpstr>
      <vt:lpstr> Opérateurs de calculs complexes</vt:lpstr>
      <vt:lpstr> Convivialité &amp; design</vt:lpstr>
      <vt:lpstr> Sécurité et contrôle de l’utilisateur</vt:lpstr>
      <vt:lpstr> Problèmes rencontrés &amp; solutions apportées </vt:lpstr>
      <vt:lpstr>Résultats &amp; états du projet</vt:lpstr>
      <vt:lpstr>Présentation PowerPoint</vt:lpstr>
      <vt:lpstr>Présentation PowerPoint</vt:lpstr>
      <vt:lpstr>Conclusion &amp; perspectives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2019-03-09T19:42:36Z</dcterms:created>
  <dcterms:modified xsi:type="dcterms:W3CDTF">2019-03-09T20:50:29Z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