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15"/>
  </p:notesMasterIdLst>
  <p:handoutMasterIdLst>
    <p:handoutMasterId r:id="rId16"/>
  </p:handoutMasterIdLst>
  <p:sldIdLst>
    <p:sldId id="256" r:id="rId2"/>
    <p:sldId id="335" r:id="rId3"/>
    <p:sldId id="344" r:id="rId4"/>
    <p:sldId id="347" r:id="rId5"/>
    <p:sldId id="345" r:id="rId6"/>
    <p:sldId id="300" r:id="rId7"/>
    <p:sldId id="319" r:id="rId8"/>
    <p:sldId id="340" r:id="rId9"/>
    <p:sldId id="349" r:id="rId10"/>
    <p:sldId id="348" r:id="rId11"/>
    <p:sldId id="337" r:id="rId12"/>
    <p:sldId id="346" r:id="rId13"/>
    <p:sldId id="279"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0746B"/>
    <a:srgbClr val="C3797D"/>
    <a:srgbClr val="C2797D"/>
    <a:srgbClr val="E08C8C"/>
    <a:srgbClr val="F39A96"/>
    <a:srgbClr val="91B73C"/>
    <a:srgbClr val="6BC7CA"/>
    <a:srgbClr val="CD90FB"/>
    <a:srgbClr val="F07A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44" autoAdjust="0"/>
    <p:restoredTop sz="73765" autoAdjust="0"/>
  </p:normalViewPr>
  <p:slideViewPr>
    <p:cSldViewPr snapToGrid="0" showGuides="1">
      <p:cViewPr varScale="1">
        <p:scale>
          <a:sx n="81" d="100"/>
          <a:sy n="81" d="100"/>
        </p:scale>
        <p:origin x="2112" y="17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85" d="100"/>
          <a:sy n="85" d="100"/>
        </p:scale>
        <p:origin x="3928"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1E0C90-1D4B-4894-A52F-6A61A8782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6FC6E43D-3065-44B8-88CF-754AF46FCB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846A32-BF80-4EEB-9349-9686B10A492B}" type="datetimeFigureOut">
              <a:rPr lang="ru-RU" smtClean="0"/>
              <a:t>09.05.2019</a:t>
            </a:fld>
            <a:endParaRPr lang="ru-RU" dirty="0"/>
          </a:p>
        </p:txBody>
      </p:sp>
      <p:sp>
        <p:nvSpPr>
          <p:cNvPr id="4" name="Footer Placeholder 3">
            <a:extLst>
              <a:ext uri="{FF2B5EF4-FFF2-40B4-BE49-F238E27FC236}">
                <a16:creationId xmlns:a16="http://schemas.microsoft.com/office/drawing/2014/main" id="{F0CC3A23-7175-4E59-B38B-B4E81F5213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7BF400A4-4A42-4A50-BC86-D7DA38EF2A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42A9F-EB4A-4976-901B-F47991B5E154}" type="slidenum">
              <a:rPr lang="ru-RU" smtClean="0"/>
              <a:t>‹#›</a:t>
            </a:fld>
            <a:endParaRPr lang="ru-RU" dirty="0"/>
          </a:p>
        </p:txBody>
      </p:sp>
    </p:spTree>
    <p:extLst>
      <p:ext uri="{BB962C8B-B14F-4D97-AF65-F5344CB8AC3E}">
        <p14:creationId xmlns:p14="http://schemas.microsoft.com/office/powerpoint/2010/main" val="3437907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A9E41-F7BA-42D1-923E-C3B58F2FDEC1}" type="datetimeFigureOut">
              <a:rPr lang="ru-RU" smtClean="0"/>
              <a:t>09.05.2019</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AC6CC0-914F-4A6F-B8FE-1137B7ABBBE0}" type="slidenum">
              <a:rPr lang="ru-RU" smtClean="0"/>
              <a:t>‹#›</a:t>
            </a:fld>
            <a:endParaRPr lang="ru-RU" dirty="0"/>
          </a:p>
        </p:txBody>
      </p:sp>
    </p:spTree>
    <p:extLst>
      <p:ext uri="{BB962C8B-B14F-4D97-AF65-F5344CB8AC3E}">
        <p14:creationId xmlns:p14="http://schemas.microsoft.com/office/powerpoint/2010/main" val="3325645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be updating you on the progress we have made on the energy usage dashboard since our last meeting.</a:t>
            </a:r>
          </a:p>
        </p:txBody>
      </p:sp>
      <p:sp>
        <p:nvSpPr>
          <p:cNvPr id="4" name="Slide Number Placeholder 3"/>
          <p:cNvSpPr>
            <a:spLocks noGrp="1"/>
          </p:cNvSpPr>
          <p:nvPr>
            <p:ph type="sldNum" sz="quarter" idx="5"/>
          </p:nvPr>
        </p:nvSpPr>
        <p:spPr/>
        <p:txBody>
          <a:bodyPr/>
          <a:lstStyle/>
          <a:p>
            <a:fld id="{DDAC6CC0-914F-4A6F-B8FE-1137B7ABBBE0}" type="slidenum">
              <a:rPr lang="ru-RU" smtClean="0"/>
              <a:t>1</a:t>
            </a:fld>
            <a:endParaRPr lang="ru-RU" dirty="0"/>
          </a:p>
        </p:txBody>
      </p:sp>
    </p:spTree>
    <p:extLst>
      <p:ext uri="{BB962C8B-B14F-4D97-AF65-F5344CB8AC3E}">
        <p14:creationId xmlns:p14="http://schemas.microsoft.com/office/powerpoint/2010/main" val="1705341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AC6CC0-914F-4A6F-B8FE-1137B7ABBBE0}" type="slidenum">
              <a:rPr lang="ru-RU" smtClean="0"/>
              <a:t>10</a:t>
            </a:fld>
            <a:endParaRPr lang="ru-RU" dirty="0"/>
          </a:p>
        </p:txBody>
      </p:sp>
    </p:spTree>
    <p:extLst>
      <p:ext uri="{BB962C8B-B14F-4D97-AF65-F5344CB8AC3E}">
        <p14:creationId xmlns:p14="http://schemas.microsoft.com/office/powerpoint/2010/main" val="3226190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summary,</a:t>
            </a:r>
            <a:r>
              <a:rPr lang="en-US" dirty="0"/>
              <a:t> good predictions allow you to add a premium to the purchase price because the homebuyer will make savings on their energy bills in the future.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home buyer is happy with their purchase and your reputation for selling homes with reliable and useful energy usage dashboards is secured.</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DAC6CC0-914F-4A6F-B8FE-1137B7ABBBE0}" type="slidenum">
              <a:rPr lang="ru-RU" smtClean="0"/>
              <a:t>11</a:t>
            </a:fld>
            <a:endParaRPr lang="ru-RU" dirty="0"/>
          </a:p>
        </p:txBody>
      </p:sp>
    </p:spTree>
    <p:extLst>
      <p:ext uri="{BB962C8B-B14F-4D97-AF65-F5344CB8AC3E}">
        <p14:creationId xmlns:p14="http://schemas.microsoft.com/office/powerpoint/2010/main" val="551762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summary,</a:t>
            </a:r>
            <a:r>
              <a:rPr lang="en-US" dirty="0"/>
              <a:t> good predictions allow you to add a premium to the purchase price because the homebuyer will make savings on their energy bills in the future.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home buyer is happy with their purchase and your reputation for selling homes with reliable and useful energy usage dashboards is secured.</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DAC6CC0-914F-4A6F-B8FE-1137B7ABBBE0}" type="slidenum">
              <a:rPr lang="ru-RU" smtClean="0"/>
              <a:t>12</a:t>
            </a:fld>
            <a:endParaRPr lang="ru-RU" dirty="0"/>
          </a:p>
        </p:txBody>
      </p:sp>
    </p:spTree>
    <p:extLst>
      <p:ext uri="{BB962C8B-B14F-4D97-AF65-F5344CB8AC3E}">
        <p14:creationId xmlns:p14="http://schemas.microsoft.com/office/powerpoint/2010/main" val="3804100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AC6CC0-914F-4A6F-B8FE-1137B7ABBBE0}" type="slidenum">
              <a:rPr lang="ru-RU" smtClean="0"/>
              <a:t>13</a:t>
            </a:fld>
            <a:endParaRPr lang="ru-RU" dirty="0"/>
          </a:p>
        </p:txBody>
      </p:sp>
    </p:spTree>
    <p:extLst>
      <p:ext uri="{BB962C8B-B14F-4D97-AF65-F5344CB8AC3E}">
        <p14:creationId xmlns:p14="http://schemas.microsoft.com/office/powerpoint/2010/main" val="963909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will recall from our last meeting that we concluded that homebuyers will pay more for a home that is eco-friendly and enables them to:</a:t>
            </a:r>
          </a:p>
          <a:p>
            <a:r>
              <a:rPr lang="en-GB" dirty="0"/>
              <a:t>Control their energy usage and save money</a:t>
            </a:r>
          </a:p>
          <a:p>
            <a:r>
              <a:rPr lang="en-GB" dirty="0"/>
              <a:t>Predict usage so they can budget better</a:t>
            </a:r>
          </a:p>
          <a:p>
            <a:endParaRPr lang="en-GB" dirty="0"/>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100" dirty="0"/>
          </a:p>
          <a:p>
            <a:pPr marL="457200" indent="-457200">
              <a:buFont typeface="Arial" panose="020B0604020202020204" pitchFamily="34" charset="0"/>
              <a:buChar char="•"/>
            </a:pPr>
            <a:endParaRPr lang="en-GB" sz="1100" dirty="0"/>
          </a:p>
          <a:p>
            <a:endParaRPr lang="en-US" dirty="0"/>
          </a:p>
        </p:txBody>
      </p:sp>
      <p:sp>
        <p:nvSpPr>
          <p:cNvPr id="4" name="Slide Number Placeholder 3"/>
          <p:cNvSpPr>
            <a:spLocks noGrp="1"/>
          </p:cNvSpPr>
          <p:nvPr>
            <p:ph type="sldNum" sz="quarter" idx="5"/>
          </p:nvPr>
        </p:nvSpPr>
        <p:spPr/>
        <p:txBody>
          <a:bodyPr/>
          <a:lstStyle/>
          <a:p>
            <a:fld id="{DDAC6CC0-914F-4A6F-B8FE-1137B7ABBBE0}" type="slidenum">
              <a:rPr lang="ru-RU" smtClean="0"/>
              <a:t>2</a:t>
            </a:fld>
            <a:endParaRPr lang="ru-RU" dirty="0"/>
          </a:p>
        </p:txBody>
      </p:sp>
    </p:spTree>
    <p:extLst>
      <p:ext uri="{BB962C8B-B14F-4D97-AF65-F5344CB8AC3E}">
        <p14:creationId xmlns:p14="http://schemas.microsoft.com/office/powerpoint/2010/main" val="515111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a quick reminder, controlling and saving money is based on retrospective information – the energy usage and spend in the past.</a:t>
            </a:r>
          </a:p>
          <a:p>
            <a:endParaRPr lang="en-GB" sz="1050" dirty="0"/>
          </a:p>
          <a:p>
            <a:r>
              <a:rPr lang="en-GB" sz="1050" dirty="0"/>
              <a:t>And we showed you the mock up of the dashboard with past spend for the house as a whole and the energy usage on a particular day, preceding days in the month and the year so far.</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100" dirty="0"/>
          </a:p>
          <a:p>
            <a:pPr marL="457200" indent="-457200">
              <a:buFont typeface="Arial" panose="020B0604020202020204" pitchFamily="34" charset="0"/>
              <a:buChar char="•"/>
            </a:pPr>
            <a:endParaRPr lang="en-GB" sz="1100" dirty="0"/>
          </a:p>
          <a:p>
            <a:endParaRPr lang="en-US" dirty="0"/>
          </a:p>
        </p:txBody>
      </p:sp>
      <p:sp>
        <p:nvSpPr>
          <p:cNvPr id="4" name="Slide Number Placeholder 3"/>
          <p:cNvSpPr>
            <a:spLocks noGrp="1"/>
          </p:cNvSpPr>
          <p:nvPr>
            <p:ph type="sldNum" sz="quarter" idx="5"/>
          </p:nvPr>
        </p:nvSpPr>
        <p:spPr/>
        <p:txBody>
          <a:bodyPr/>
          <a:lstStyle/>
          <a:p>
            <a:fld id="{DDAC6CC0-914F-4A6F-B8FE-1137B7ABBBE0}" type="slidenum">
              <a:rPr lang="ru-RU" smtClean="0"/>
              <a:t>3</a:t>
            </a:fld>
            <a:endParaRPr lang="ru-RU" dirty="0"/>
          </a:p>
        </p:txBody>
      </p:sp>
    </p:spTree>
    <p:extLst>
      <p:ext uri="{BB962C8B-B14F-4D97-AF65-F5344CB8AC3E}">
        <p14:creationId xmlns:p14="http://schemas.microsoft.com/office/powerpoint/2010/main" val="568167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talking in more detail about the predictions, you’ll remember there were a couple of issues with the data and I wanted to tell you how we resolved them.</a:t>
            </a:r>
          </a:p>
          <a:p>
            <a:endParaRPr lang="en-GB" sz="1050" dirty="0"/>
          </a:p>
          <a:p>
            <a:r>
              <a:rPr lang="en-GB" sz="1050" dirty="0"/>
              <a:t>Some data was missing and we replaced the missing information with an average of the total for that variable.</a:t>
            </a:r>
          </a:p>
          <a:p>
            <a:endParaRPr lang="en-GB" sz="1050" dirty="0"/>
          </a:p>
          <a:p>
            <a:r>
              <a:rPr lang="en-GB" sz="1050" dirty="0"/>
              <a:t>The observations finished just before the end of November 2010 and we have replaced November 2010 with the average of all Novembers in the dataset.</a:t>
            </a:r>
          </a:p>
          <a:p>
            <a:endParaRPr lang="en-GB" sz="1050" dirty="0"/>
          </a:p>
          <a:p>
            <a:r>
              <a:rPr lang="en-GB" sz="1050" dirty="0"/>
              <a:t>We also created the data for the area of the house not covered by the three submeters.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100" dirty="0"/>
          </a:p>
          <a:p>
            <a:pPr marL="457200" indent="-457200">
              <a:buFont typeface="Arial" panose="020B0604020202020204" pitchFamily="34" charset="0"/>
              <a:buChar char="•"/>
            </a:pPr>
            <a:endParaRPr lang="en-GB" sz="1100" dirty="0"/>
          </a:p>
          <a:p>
            <a:endParaRPr lang="en-US" dirty="0"/>
          </a:p>
        </p:txBody>
      </p:sp>
      <p:sp>
        <p:nvSpPr>
          <p:cNvPr id="4" name="Slide Number Placeholder 3"/>
          <p:cNvSpPr>
            <a:spLocks noGrp="1"/>
          </p:cNvSpPr>
          <p:nvPr>
            <p:ph type="sldNum" sz="quarter" idx="5"/>
          </p:nvPr>
        </p:nvSpPr>
        <p:spPr/>
        <p:txBody>
          <a:bodyPr/>
          <a:lstStyle/>
          <a:p>
            <a:fld id="{DDAC6CC0-914F-4A6F-B8FE-1137B7ABBBE0}" type="slidenum">
              <a:rPr lang="ru-RU" smtClean="0"/>
              <a:t>4</a:t>
            </a:fld>
            <a:endParaRPr lang="ru-RU" dirty="0"/>
          </a:p>
        </p:txBody>
      </p:sp>
    </p:spTree>
    <p:extLst>
      <p:ext uri="{BB962C8B-B14F-4D97-AF65-F5344CB8AC3E}">
        <p14:creationId xmlns:p14="http://schemas.microsoft.com/office/powerpoint/2010/main" val="3507439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presentation looks at what reliable predictions can be made from the data that you gave us to work with.</a:t>
            </a:r>
          </a:p>
          <a:p>
            <a:endParaRPr lang="en-GB" dirty="0"/>
          </a:p>
          <a:p>
            <a:r>
              <a:rPr lang="en-GB" dirty="0"/>
              <a:t>Predictive information about energy usage and costs could relate to the next day, week, month or year or any other timespan</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100" dirty="0"/>
          </a:p>
          <a:p>
            <a:pPr marL="457200" indent="-457200">
              <a:buFont typeface="Arial" panose="020B0604020202020204" pitchFamily="34" charset="0"/>
              <a:buChar char="•"/>
            </a:pPr>
            <a:endParaRPr lang="en-GB" sz="1100" dirty="0"/>
          </a:p>
          <a:p>
            <a:endParaRPr lang="en-US" dirty="0"/>
          </a:p>
        </p:txBody>
      </p:sp>
      <p:sp>
        <p:nvSpPr>
          <p:cNvPr id="4" name="Slide Number Placeholder 3"/>
          <p:cNvSpPr>
            <a:spLocks noGrp="1"/>
          </p:cNvSpPr>
          <p:nvPr>
            <p:ph type="sldNum" sz="quarter" idx="5"/>
          </p:nvPr>
        </p:nvSpPr>
        <p:spPr/>
        <p:txBody>
          <a:bodyPr/>
          <a:lstStyle/>
          <a:p>
            <a:fld id="{DDAC6CC0-914F-4A6F-B8FE-1137B7ABBBE0}" type="slidenum">
              <a:rPr lang="ru-RU" smtClean="0"/>
              <a:t>5</a:t>
            </a:fld>
            <a:endParaRPr lang="ru-RU" dirty="0"/>
          </a:p>
        </p:txBody>
      </p:sp>
    </p:spTree>
    <p:extLst>
      <p:ext uri="{BB962C8B-B14F-4D97-AF65-F5344CB8AC3E}">
        <p14:creationId xmlns:p14="http://schemas.microsoft.com/office/powerpoint/2010/main" val="3116929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make predictions for any time period but some predictions are better than others.</a:t>
            </a:r>
          </a:p>
          <a:p>
            <a:endParaRPr lang="en-US" dirty="0"/>
          </a:p>
          <a:p>
            <a:r>
              <a:rPr lang="en-US" dirty="0"/>
              <a:t>But what you really want in the dashboard is to include only the most accurate predictions.</a:t>
            </a:r>
          </a:p>
          <a:p>
            <a:r>
              <a:rPr lang="en-US" dirty="0"/>
              <a:t>So that your buyers are satisfied. </a:t>
            </a:r>
          </a:p>
          <a:p>
            <a:endParaRPr lang="en-US" dirty="0"/>
          </a:p>
          <a:p>
            <a:r>
              <a:rPr lang="en-US" dirty="0"/>
              <a:t>The predictions we recommend are those with a low error rate in the predictive model that we created.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for example, we wouldn’t recommend including the next day’s energy usage in the dashboard. This is easy to imagine because we can’t predict that someone will use a tumble dryer on a specific day.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DAC6CC0-914F-4A6F-B8FE-1137B7ABBBE0}" type="slidenum">
              <a:rPr lang="ru-RU" smtClean="0"/>
              <a:t>6</a:t>
            </a:fld>
            <a:endParaRPr lang="ru-RU" dirty="0"/>
          </a:p>
        </p:txBody>
      </p:sp>
    </p:spTree>
    <p:extLst>
      <p:ext uri="{BB962C8B-B14F-4D97-AF65-F5344CB8AC3E}">
        <p14:creationId xmlns:p14="http://schemas.microsoft.com/office/powerpoint/2010/main" val="2694202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do recommend is focusing on offering predictions for the months ahead. Because, using the same example, predicting the laundry room’s energy usage will increase a certain number of times in a month has a low error rate.</a:t>
            </a:r>
          </a:p>
          <a:p>
            <a:endParaRPr lang="en-US" dirty="0"/>
          </a:p>
          <a:p>
            <a:r>
              <a:rPr lang="en-US" dirty="0"/>
              <a:t>You’ll see in the dashboard that predictions for energy usage and costs can be made for up to 12 months in advance and to ensure homebuyers’ trust in the predictions we have given these predictions as a range.</a:t>
            </a:r>
          </a:p>
          <a:p>
            <a:endParaRPr lang="en-US" dirty="0"/>
          </a:p>
          <a:p>
            <a:endParaRPr lang="en-US" dirty="0"/>
          </a:p>
        </p:txBody>
      </p:sp>
      <p:sp>
        <p:nvSpPr>
          <p:cNvPr id="4" name="Slide Number Placeholder 3"/>
          <p:cNvSpPr>
            <a:spLocks noGrp="1"/>
          </p:cNvSpPr>
          <p:nvPr>
            <p:ph type="sldNum" sz="quarter" idx="5"/>
          </p:nvPr>
        </p:nvSpPr>
        <p:spPr/>
        <p:txBody>
          <a:bodyPr/>
          <a:lstStyle/>
          <a:p>
            <a:fld id="{DDAC6CC0-914F-4A6F-B8FE-1137B7ABBBE0}" type="slidenum">
              <a:rPr lang="ru-RU" smtClean="0"/>
              <a:t>7</a:t>
            </a:fld>
            <a:endParaRPr lang="ru-RU" dirty="0"/>
          </a:p>
        </p:txBody>
      </p:sp>
    </p:spTree>
    <p:extLst>
      <p:ext uri="{BB962C8B-B14F-4D97-AF65-F5344CB8AC3E}">
        <p14:creationId xmlns:p14="http://schemas.microsoft.com/office/powerpoint/2010/main" val="635133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AC6CC0-914F-4A6F-B8FE-1137B7ABBBE0}" type="slidenum">
              <a:rPr lang="ru-RU" smtClean="0"/>
              <a:t>8</a:t>
            </a:fld>
            <a:endParaRPr lang="ru-RU" dirty="0"/>
          </a:p>
        </p:txBody>
      </p:sp>
    </p:spTree>
    <p:extLst>
      <p:ext uri="{BB962C8B-B14F-4D97-AF65-F5344CB8AC3E}">
        <p14:creationId xmlns:p14="http://schemas.microsoft.com/office/powerpoint/2010/main" val="326394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AC6CC0-914F-4A6F-B8FE-1137B7ABBBE0}" type="slidenum">
              <a:rPr lang="ru-RU" smtClean="0"/>
              <a:t>9</a:t>
            </a:fld>
            <a:endParaRPr lang="ru-RU" dirty="0"/>
          </a:p>
        </p:txBody>
      </p:sp>
    </p:spTree>
    <p:extLst>
      <p:ext uri="{BB962C8B-B14F-4D97-AF65-F5344CB8AC3E}">
        <p14:creationId xmlns:p14="http://schemas.microsoft.com/office/powerpoint/2010/main" val="2696826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A9E66CD-99CC-45B1-A15D-3626A6160849}"/>
              </a:ext>
            </a:extLst>
          </p:cNvPr>
          <p:cNvSpPr>
            <a:spLocks noGrp="1"/>
          </p:cNvSpPr>
          <p:nvPr>
            <p:ph type="pic" sz="quarter" idx="13"/>
          </p:nvPr>
        </p:nvSpPr>
        <p:spPr>
          <a:xfrm>
            <a:off x="458724" y="457200"/>
            <a:ext cx="11274552" cy="5943600"/>
          </a:xfrm>
          <a:noFill/>
        </p:spPr>
        <p:txBody>
          <a:bodyPr anchor="ctr" anchorCtr="0">
            <a:noAutofit/>
          </a:bodyPr>
          <a:lstStyle>
            <a:lvl1pPr marL="0" indent="0" algn="ctr">
              <a:buNone/>
              <a:defRPr>
                <a:latin typeface="+mn-lt"/>
              </a:defRPr>
            </a:lvl1pPr>
          </a:lstStyle>
          <a:p>
            <a:r>
              <a:rPr lang="en-US"/>
              <a:t>Click icon to add picture</a:t>
            </a:r>
            <a:endParaRPr lang="ru-RU" dirty="0"/>
          </a:p>
        </p:txBody>
      </p:sp>
      <p:sp>
        <p:nvSpPr>
          <p:cNvPr id="15" name="Picture Placeholder 14">
            <a:extLst>
              <a:ext uri="{FF2B5EF4-FFF2-40B4-BE49-F238E27FC236}">
                <a16:creationId xmlns:a16="http://schemas.microsoft.com/office/drawing/2014/main" id="{CF15D4B3-A0CD-4C14-BB5E-CB9859BD8A51}"/>
              </a:ext>
            </a:extLst>
          </p:cNvPr>
          <p:cNvSpPr>
            <a:spLocks noGrp="1"/>
          </p:cNvSpPr>
          <p:nvPr>
            <p:ph type="pic" sz="quarter" idx="14"/>
          </p:nvPr>
        </p:nvSpPr>
        <p:spPr>
          <a:xfrm>
            <a:off x="5364480" y="1746127"/>
            <a:ext cx="1463040" cy="987552"/>
          </a:xfrm>
        </p:spPr>
        <p:txBody>
          <a:bodyPr anchor="ctr" anchorCtr="0">
            <a:noAutofit/>
          </a:bodyPr>
          <a:lstStyle>
            <a:lvl1pPr marL="0" indent="0" algn="ctr">
              <a:buNone/>
              <a:defRPr sz="1400">
                <a:latin typeface="+mn-lt"/>
              </a:defRPr>
            </a:lvl1pPr>
          </a:lstStyle>
          <a:p>
            <a:r>
              <a:rPr lang="en-US"/>
              <a:t>Click icon to add picture</a:t>
            </a:r>
            <a:endParaRPr lang="ru-RU" dirty="0"/>
          </a:p>
        </p:txBody>
      </p:sp>
      <p:sp>
        <p:nvSpPr>
          <p:cNvPr id="2" name="Title 1">
            <a:extLst>
              <a:ext uri="{FF2B5EF4-FFF2-40B4-BE49-F238E27FC236}">
                <a16:creationId xmlns:a16="http://schemas.microsoft.com/office/drawing/2014/main"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atin typeface="+mj-lt"/>
              </a:defRPr>
            </a:lvl1pPr>
          </a:lstStyle>
          <a:p>
            <a:r>
              <a:rPr lang="en-US"/>
              <a:t>Click to edit Master title style</a:t>
            </a:r>
            <a:endParaRPr lang="ru-RU" dirty="0"/>
          </a:p>
        </p:txBody>
      </p:sp>
      <p:sp>
        <p:nvSpPr>
          <p:cNvPr id="3" name="Subtitle 2">
            <a:extLst>
              <a:ext uri="{FF2B5EF4-FFF2-40B4-BE49-F238E27FC236}">
                <a16:creationId xmlns:a16="http://schemas.microsoft.com/office/drawing/2014/main" id="{C6A507DE-4CA5-4E76-8450-4125151EB335}"/>
              </a:ext>
            </a:extLst>
          </p:cNvPr>
          <p:cNvSpPr>
            <a:spLocks noGrp="1"/>
          </p:cNvSpPr>
          <p:nvPr>
            <p:ph type="subTitle" idx="1"/>
          </p:nvPr>
        </p:nvSpPr>
        <p:spPr>
          <a:xfrm>
            <a:off x="458724" y="4628730"/>
            <a:ext cx="11274552" cy="1772070"/>
          </a:xfrm>
          <a:solidFill>
            <a:schemeClr val="accent1">
              <a:alpha val="30000"/>
            </a:schemeClr>
          </a:solidFill>
        </p:spPr>
        <p:txBody>
          <a:bodyPr tIns="252000" rIns="90000" anchor="t" anchorCtr="0">
            <a:normAutofit/>
          </a:bodyPr>
          <a:lstStyle>
            <a:lvl1pPr marL="0" indent="0" algn="ctr">
              <a:buNone/>
              <a:defRPr sz="2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Tree>
    <p:extLst>
      <p:ext uri="{BB962C8B-B14F-4D97-AF65-F5344CB8AC3E}">
        <p14:creationId xmlns:p14="http://schemas.microsoft.com/office/powerpoint/2010/main" val="196603644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ircles Fram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AA4D017-0A70-4D48-AAEC-419979E13E79}"/>
              </a:ext>
            </a:extLst>
          </p:cNvPr>
          <p:cNvSpPr>
            <a:spLocks noGrp="1"/>
          </p:cNvSpPr>
          <p:nvPr>
            <p:ph type="dt" sz="half" idx="10"/>
          </p:nvPr>
        </p:nvSpPr>
        <p:spPr/>
        <p:txBody>
          <a:bodyPr/>
          <a:lstStyle/>
          <a:p>
            <a:fld id="{09DA4596-3085-4BB2-8F53-0564AA69708A}" type="datetime1">
              <a:rPr lang="en-US" smtClean="0"/>
              <a:t>5/9/19</a:t>
            </a:fld>
            <a:endParaRPr lang="ru-RU" dirty="0"/>
          </a:p>
        </p:txBody>
      </p:sp>
      <p:sp>
        <p:nvSpPr>
          <p:cNvPr id="4" name="Footer Placeholder 3">
            <a:extLst>
              <a:ext uri="{FF2B5EF4-FFF2-40B4-BE49-F238E27FC236}">
                <a16:creationId xmlns:a16="http://schemas.microsoft.com/office/drawing/2014/main" id="{B7BBC7E7-6231-47E3-8EF5-B6940485EEEF}"/>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5FCF16B4-2B81-4254-9C13-836431B5E213}"/>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21" name="Oval 20">
            <a:extLst>
              <a:ext uri="{FF2B5EF4-FFF2-40B4-BE49-F238E27FC236}">
                <a16:creationId xmlns:a16="http://schemas.microsoft.com/office/drawing/2014/main" id="{301015CF-499A-4BBE-9753-C58924478363}"/>
              </a:ext>
            </a:extLst>
          </p:cNvPr>
          <p:cNvSpPr/>
          <p:nvPr userDrawn="1"/>
        </p:nvSpPr>
        <p:spPr>
          <a:xfrm>
            <a:off x="1810787" y="2541781"/>
            <a:ext cx="2322576" cy="2322576"/>
          </a:xfrm>
          <a:prstGeom prst="ellipse">
            <a:avLst/>
          </a:prstGeom>
          <a:gradFill>
            <a:gsLst>
              <a:gs pos="0">
                <a:schemeClr val="bg2">
                  <a:alpha val="10000"/>
                </a:schemeClr>
              </a:gs>
              <a:gs pos="100000">
                <a:schemeClr val="bg2">
                  <a:lumMod val="75000"/>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Oval 21">
            <a:extLst>
              <a:ext uri="{FF2B5EF4-FFF2-40B4-BE49-F238E27FC236}">
                <a16:creationId xmlns:a16="http://schemas.microsoft.com/office/drawing/2014/main" id="{A25F4982-38CF-44F1-8F23-63FB784DDB3F}"/>
              </a:ext>
            </a:extLst>
          </p:cNvPr>
          <p:cNvSpPr/>
          <p:nvPr userDrawn="1"/>
        </p:nvSpPr>
        <p:spPr>
          <a:xfrm>
            <a:off x="3997452" y="2200193"/>
            <a:ext cx="3008376" cy="3008376"/>
          </a:xfrm>
          <a:prstGeom prst="ellipse">
            <a:avLst/>
          </a:prstGeom>
          <a:gradFill>
            <a:gsLst>
              <a:gs pos="100000">
                <a:schemeClr val="bg2">
                  <a:lumMod val="75000"/>
                  <a:alpha val="20000"/>
                </a:schemeClr>
              </a:gs>
              <a:gs pos="0">
                <a:schemeClr val="tx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Oval 22">
            <a:extLst>
              <a:ext uri="{FF2B5EF4-FFF2-40B4-BE49-F238E27FC236}">
                <a16:creationId xmlns:a16="http://schemas.microsoft.com/office/drawing/2014/main" id="{2E9E2742-0CF7-4498-9804-D4E1B556238F}"/>
              </a:ext>
            </a:extLst>
          </p:cNvPr>
          <p:cNvSpPr/>
          <p:nvPr userDrawn="1"/>
        </p:nvSpPr>
        <p:spPr>
          <a:xfrm>
            <a:off x="6869918" y="1978150"/>
            <a:ext cx="3511296" cy="3511296"/>
          </a:xfrm>
          <a:prstGeom prst="ellipse">
            <a:avLst/>
          </a:prstGeom>
          <a:gradFill>
            <a:gsLst>
              <a:gs pos="0">
                <a:schemeClr val="accent1">
                  <a:lumMod val="75000"/>
                  <a:alpha val="20000"/>
                </a:schemeClr>
              </a:gs>
              <a:gs pos="100000">
                <a:schemeClr val="accent1">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7" name="Text Placeholder 7">
            <a:extLst>
              <a:ext uri="{FF2B5EF4-FFF2-40B4-BE49-F238E27FC236}">
                <a16:creationId xmlns:a16="http://schemas.microsoft.com/office/drawing/2014/main" id="{6BA84852-3669-4ADB-BADA-A7F54196B2BE}"/>
              </a:ext>
            </a:extLst>
          </p:cNvPr>
          <p:cNvSpPr>
            <a:spLocks noGrp="1"/>
          </p:cNvSpPr>
          <p:nvPr>
            <p:ph type="body" sz="quarter" idx="25" hasCustomPrompt="1"/>
          </p:nvPr>
        </p:nvSpPr>
        <p:spPr>
          <a:xfrm>
            <a:off x="2073295" y="3071195"/>
            <a:ext cx="1797559" cy="781561"/>
          </a:xfrm>
        </p:spPr>
        <p:txBody>
          <a:bodyPr lIns="0" tIns="0" rIns="0" bIns="0">
            <a:noAutofit/>
          </a:bodyPr>
          <a:lstStyle>
            <a:lvl1pPr marL="0" indent="0" algn="ctr">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28" name="Text Placeholder 2">
            <a:extLst>
              <a:ext uri="{FF2B5EF4-FFF2-40B4-BE49-F238E27FC236}">
                <a16:creationId xmlns:a16="http://schemas.microsoft.com/office/drawing/2014/main" id="{332ADE7C-CB58-4543-8A89-D1BAA23B59EB}"/>
              </a:ext>
            </a:extLst>
          </p:cNvPr>
          <p:cNvSpPr>
            <a:spLocks noGrp="1"/>
          </p:cNvSpPr>
          <p:nvPr>
            <p:ph type="body" idx="1" hasCustomPrompt="1"/>
          </p:nvPr>
        </p:nvSpPr>
        <p:spPr>
          <a:xfrm>
            <a:off x="1730075" y="5649340"/>
            <a:ext cx="2484000" cy="334918"/>
          </a:xfrm>
        </p:spPr>
        <p:txBody>
          <a:bodyPr lIns="36000" tIns="0" rIns="0" bIns="0" anchor="b">
            <a:normAutofit/>
          </a:bodyPr>
          <a:lstStyle>
            <a:lvl1pPr marL="0" indent="0" algn="ctr">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29" name="Text Placeholder 11">
            <a:extLst>
              <a:ext uri="{FF2B5EF4-FFF2-40B4-BE49-F238E27FC236}">
                <a16:creationId xmlns:a16="http://schemas.microsoft.com/office/drawing/2014/main" id="{BEF70025-7AF3-426D-AAE8-5D25E1A5CB6E}"/>
              </a:ext>
            </a:extLst>
          </p:cNvPr>
          <p:cNvSpPr>
            <a:spLocks noGrp="1"/>
          </p:cNvSpPr>
          <p:nvPr>
            <p:ph type="body" sz="quarter" idx="13" hasCustomPrompt="1"/>
          </p:nvPr>
        </p:nvSpPr>
        <p:spPr>
          <a:xfrm>
            <a:off x="2165887" y="3909381"/>
            <a:ext cx="1596816" cy="430700"/>
          </a:xfrm>
        </p:spPr>
        <p:txBody>
          <a:bodyPr lIns="36000" tIns="0" rIns="0" bIns="0">
            <a:noAutofit/>
          </a:bodyPr>
          <a:lstStyle>
            <a:lvl1pPr marL="0" indent="0" algn="ctr">
              <a:buNone/>
              <a:defRPr sz="2800"/>
            </a:lvl1pPr>
            <a:lvl2pPr marL="457200" indent="0">
              <a:buNone/>
              <a:defRPr sz="2800"/>
            </a:lvl2pPr>
          </a:lstStyle>
          <a:p>
            <a:pPr lvl="0"/>
            <a:r>
              <a:rPr lang="en-US" dirty="0"/>
              <a:t>Billion</a:t>
            </a:r>
            <a:endParaRPr lang="ru-RU" dirty="0"/>
          </a:p>
        </p:txBody>
      </p:sp>
      <p:sp>
        <p:nvSpPr>
          <p:cNvPr id="30" name="Text Placeholder 2">
            <a:extLst>
              <a:ext uri="{FF2B5EF4-FFF2-40B4-BE49-F238E27FC236}">
                <a16:creationId xmlns:a16="http://schemas.microsoft.com/office/drawing/2014/main" id="{B48A1176-4AC8-4197-8737-21A26EC60370}"/>
              </a:ext>
            </a:extLst>
          </p:cNvPr>
          <p:cNvSpPr>
            <a:spLocks noGrp="1"/>
          </p:cNvSpPr>
          <p:nvPr>
            <p:ph type="body" idx="32" hasCustomPrompt="1"/>
          </p:nvPr>
        </p:nvSpPr>
        <p:spPr>
          <a:xfrm>
            <a:off x="4362457" y="5674484"/>
            <a:ext cx="2484000" cy="334918"/>
          </a:xfrm>
        </p:spPr>
        <p:txBody>
          <a:bodyPr lIns="36000" tIns="0" rIns="0" bIns="0" anchor="b">
            <a:normAutofit/>
          </a:bodyPr>
          <a:lstStyle>
            <a:lvl1pPr marL="0" indent="0" algn="ctr">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1" name="Text Placeholder 2">
            <a:extLst>
              <a:ext uri="{FF2B5EF4-FFF2-40B4-BE49-F238E27FC236}">
                <a16:creationId xmlns:a16="http://schemas.microsoft.com/office/drawing/2014/main" id="{9E48A353-E825-43A2-9268-3772DF852C93}"/>
              </a:ext>
            </a:extLst>
          </p:cNvPr>
          <p:cNvSpPr>
            <a:spLocks noGrp="1"/>
          </p:cNvSpPr>
          <p:nvPr>
            <p:ph type="body" idx="33" hasCustomPrompt="1"/>
          </p:nvPr>
        </p:nvSpPr>
        <p:spPr>
          <a:xfrm>
            <a:off x="7383566" y="5656692"/>
            <a:ext cx="2484000" cy="334918"/>
          </a:xfrm>
        </p:spPr>
        <p:txBody>
          <a:bodyPr lIns="36000" tIns="0" rIns="0" bIns="0" anchor="b">
            <a:normAutofit/>
          </a:bodyPr>
          <a:lstStyle>
            <a:lvl1pPr marL="0" indent="0" algn="ctr">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2" name="Text Placeholder 7">
            <a:extLst>
              <a:ext uri="{FF2B5EF4-FFF2-40B4-BE49-F238E27FC236}">
                <a16:creationId xmlns:a16="http://schemas.microsoft.com/office/drawing/2014/main" id="{289C6559-A412-4545-8BEA-9C8CF0E92D8D}"/>
              </a:ext>
            </a:extLst>
          </p:cNvPr>
          <p:cNvSpPr>
            <a:spLocks noGrp="1"/>
          </p:cNvSpPr>
          <p:nvPr>
            <p:ph type="body" sz="quarter" idx="34" hasCustomPrompt="1"/>
          </p:nvPr>
        </p:nvSpPr>
        <p:spPr>
          <a:xfrm>
            <a:off x="4602860" y="3068895"/>
            <a:ext cx="1797559" cy="781561"/>
          </a:xfrm>
        </p:spPr>
        <p:txBody>
          <a:bodyPr lIns="0" tIns="0" rIns="0" bIns="0">
            <a:noAutofit/>
          </a:bodyPr>
          <a:lstStyle>
            <a:lvl1pPr marL="0" indent="0" algn="ctr">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33" name="Text Placeholder 7">
            <a:extLst>
              <a:ext uri="{FF2B5EF4-FFF2-40B4-BE49-F238E27FC236}">
                <a16:creationId xmlns:a16="http://schemas.microsoft.com/office/drawing/2014/main" id="{0B7BFF13-EDBB-45CE-97A5-A148A3ACA7A0}"/>
              </a:ext>
            </a:extLst>
          </p:cNvPr>
          <p:cNvSpPr>
            <a:spLocks noGrp="1"/>
          </p:cNvSpPr>
          <p:nvPr>
            <p:ph type="body" sz="quarter" idx="35" hasCustomPrompt="1"/>
          </p:nvPr>
        </p:nvSpPr>
        <p:spPr>
          <a:xfrm>
            <a:off x="7726786" y="3068895"/>
            <a:ext cx="1797559" cy="781561"/>
          </a:xfrm>
        </p:spPr>
        <p:txBody>
          <a:bodyPr lIns="0" tIns="0" rIns="0" bIns="0">
            <a:noAutofit/>
          </a:bodyPr>
          <a:lstStyle>
            <a:lvl1pPr marL="0" indent="0" algn="ctr">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34" name="Text Placeholder 11">
            <a:extLst>
              <a:ext uri="{FF2B5EF4-FFF2-40B4-BE49-F238E27FC236}">
                <a16:creationId xmlns:a16="http://schemas.microsoft.com/office/drawing/2014/main" id="{4CFD8A3C-72E7-4646-94B5-3D08F2A9B987}"/>
              </a:ext>
            </a:extLst>
          </p:cNvPr>
          <p:cNvSpPr>
            <a:spLocks noGrp="1"/>
          </p:cNvSpPr>
          <p:nvPr>
            <p:ph type="body" sz="quarter" idx="36" hasCustomPrompt="1"/>
          </p:nvPr>
        </p:nvSpPr>
        <p:spPr>
          <a:xfrm>
            <a:off x="4703232" y="3917466"/>
            <a:ext cx="1596816" cy="430700"/>
          </a:xfrm>
        </p:spPr>
        <p:txBody>
          <a:bodyPr lIns="36000" tIns="0" rIns="0" bIns="0">
            <a:noAutofit/>
          </a:bodyPr>
          <a:lstStyle>
            <a:lvl1pPr marL="0" indent="0" algn="ctr">
              <a:buNone/>
              <a:defRPr sz="2800"/>
            </a:lvl1pPr>
            <a:lvl2pPr marL="457200" indent="0">
              <a:buNone/>
              <a:defRPr sz="2800"/>
            </a:lvl2pPr>
          </a:lstStyle>
          <a:p>
            <a:pPr lvl="0"/>
            <a:r>
              <a:rPr lang="en-US" dirty="0"/>
              <a:t>Billion</a:t>
            </a:r>
            <a:endParaRPr lang="ru-RU" dirty="0"/>
          </a:p>
        </p:txBody>
      </p:sp>
      <p:sp>
        <p:nvSpPr>
          <p:cNvPr id="35" name="Text Placeholder 11">
            <a:extLst>
              <a:ext uri="{FF2B5EF4-FFF2-40B4-BE49-F238E27FC236}">
                <a16:creationId xmlns:a16="http://schemas.microsoft.com/office/drawing/2014/main" id="{16E9923E-87D9-40DD-9F02-63A0EE936A1F}"/>
              </a:ext>
            </a:extLst>
          </p:cNvPr>
          <p:cNvSpPr>
            <a:spLocks noGrp="1"/>
          </p:cNvSpPr>
          <p:nvPr>
            <p:ph type="body" sz="quarter" idx="37" hasCustomPrompt="1"/>
          </p:nvPr>
        </p:nvSpPr>
        <p:spPr>
          <a:xfrm>
            <a:off x="7827157" y="3917466"/>
            <a:ext cx="1596816" cy="430700"/>
          </a:xfrm>
        </p:spPr>
        <p:txBody>
          <a:bodyPr lIns="36000" tIns="0" rIns="0" bIns="0">
            <a:noAutofit/>
          </a:bodyPr>
          <a:lstStyle>
            <a:lvl1pPr marL="0" indent="0" algn="ctr">
              <a:buNone/>
              <a:defRPr sz="2800"/>
            </a:lvl1pPr>
            <a:lvl2pPr marL="457200" indent="0">
              <a:buNone/>
              <a:defRPr sz="2800"/>
            </a:lvl2pPr>
          </a:lstStyle>
          <a:p>
            <a:pPr lvl="0"/>
            <a:r>
              <a:rPr lang="en-US" dirty="0"/>
              <a:t>Billion</a:t>
            </a:r>
            <a:endParaRPr lang="ru-RU" dirty="0"/>
          </a:p>
        </p:txBody>
      </p:sp>
      <p:sp>
        <p:nvSpPr>
          <p:cNvPr id="20" name="Title 1">
            <a:extLst>
              <a:ext uri="{FF2B5EF4-FFF2-40B4-BE49-F238E27FC236}">
                <a16:creationId xmlns:a16="http://schemas.microsoft.com/office/drawing/2014/main" id="{138ED511-212A-DA4E-98FC-496D7B92A73F}"/>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25" name="Text Placeholder 2">
            <a:extLst>
              <a:ext uri="{FF2B5EF4-FFF2-40B4-BE49-F238E27FC236}">
                <a16:creationId xmlns:a16="http://schemas.microsoft.com/office/drawing/2014/main" id="{53F5D1F3-7B20-844A-AD7A-66AA1CAC2557}"/>
              </a:ext>
            </a:extLst>
          </p:cNvPr>
          <p:cNvSpPr>
            <a:spLocks noGrp="1"/>
          </p:cNvSpPr>
          <p:nvPr>
            <p:ph type="body" idx="24"/>
          </p:nvPr>
        </p:nvSpPr>
        <p:spPr>
          <a:xfrm>
            <a:off x="836614" y="1377833"/>
            <a:ext cx="9535686" cy="54000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6" name="Picture Placeholder 11">
            <a:extLst>
              <a:ext uri="{FF2B5EF4-FFF2-40B4-BE49-F238E27FC236}">
                <a16:creationId xmlns:a16="http://schemas.microsoft.com/office/drawing/2014/main" id="{48D7F0F9-4118-4257-9D45-A5772C2110D7}"/>
              </a:ext>
            </a:extLst>
          </p:cNvPr>
          <p:cNvSpPr>
            <a:spLocks noGrp="1"/>
          </p:cNvSpPr>
          <p:nvPr>
            <p:ph type="pic" sz="quarter" idx="38"/>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1309106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B7BBC9A-B18B-4F56-8515-321CD01B2666}"/>
              </a:ext>
            </a:extLst>
          </p:cNvPr>
          <p:cNvSpPr/>
          <p:nvPr userDrawn="1"/>
        </p:nvSpPr>
        <p:spPr>
          <a:xfrm>
            <a:off x="6096000" y="2875541"/>
            <a:ext cx="5653088" cy="272491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5/9/19</a:t>
            </a:fld>
            <a:endParaRPr lang="ru-RU"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p:nvPr>
        </p:nvSpPr>
        <p:spPr>
          <a:xfrm>
            <a:off x="836614" y="1377833"/>
            <a:ext cx="9535686" cy="909018"/>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8" name="Rectangle 17">
            <a:extLst>
              <a:ext uri="{FF2B5EF4-FFF2-40B4-BE49-F238E27FC236}">
                <a16:creationId xmlns:a16="http://schemas.microsoft.com/office/drawing/2014/main" id="{33076231-2A54-4E4C-AED3-197E208C14BB}"/>
              </a:ext>
            </a:extLst>
          </p:cNvPr>
          <p:cNvSpPr/>
          <p:nvPr userDrawn="1"/>
        </p:nvSpPr>
        <p:spPr>
          <a:xfrm>
            <a:off x="0" y="2891583"/>
            <a:ext cx="6096000" cy="2724912"/>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p:nvPr>
        </p:nvSpPr>
        <p:spPr>
          <a:xfrm>
            <a:off x="836612" y="3278541"/>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1" name="Text Placeholder 11">
            <a:extLst>
              <a:ext uri="{FF2B5EF4-FFF2-40B4-BE49-F238E27FC236}">
                <a16:creationId xmlns:a16="http://schemas.microsoft.com/office/drawing/2014/main" id="{4A6CBB7D-3142-4CED-98BE-68B4F7C14E52}"/>
              </a:ext>
            </a:extLst>
          </p:cNvPr>
          <p:cNvSpPr>
            <a:spLocks noGrp="1"/>
          </p:cNvSpPr>
          <p:nvPr>
            <p:ph type="body" sz="quarter" idx="13"/>
          </p:nvPr>
        </p:nvSpPr>
        <p:spPr>
          <a:xfrm>
            <a:off x="836612" y="3663631"/>
            <a:ext cx="4820533" cy="1618232"/>
          </a:xfrm>
        </p:spPr>
        <p:txBody>
          <a:bodyPr lIns="36000" tIns="0" rIns="0" bIns="0">
            <a:normAutofit/>
          </a:bodyPr>
          <a:lstStyle>
            <a:lvl1pPr marL="171450" indent="-171450">
              <a:spcBef>
                <a:spcPts val="600"/>
              </a:spcBef>
              <a:buClr>
                <a:schemeClr val="accent1">
                  <a:lumMod val="40000"/>
                  <a:lumOff val="60000"/>
                </a:schemeClr>
              </a:buClr>
              <a:buSzPct val="125000"/>
              <a:buFont typeface="Wingdings" panose="05000000000000000000" pitchFamily="2" charset="2"/>
              <a:buChar char="§"/>
              <a:defRPr sz="1400"/>
            </a:lvl1pPr>
            <a:lvl2pPr marL="628650" indent="-171450">
              <a:spcBef>
                <a:spcPts val="600"/>
              </a:spcBef>
              <a:buClr>
                <a:schemeClr val="accent1">
                  <a:lumMod val="40000"/>
                  <a:lumOff val="60000"/>
                </a:schemeClr>
              </a:buClr>
              <a:buSzPct val="125000"/>
              <a:buFont typeface="Wingdings" panose="05000000000000000000" pitchFamily="2" charset="2"/>
              <a:buChar char="§"/>
              <a:defRPr sz="1400"/>
            </a:lvl2pPr>
          </a:lstStyle>
          <a:p>
            <a:pPr lvl="0"/>
            <a:r>
              <a:rPr lang="en-US"/>
              <a:t>Edit Master text styles</a:t>
            </a:r>
          </a:p>
          <a:p>
            <a:pPr lvl="1"/>
            <a:r>
              <a:rPr lang="en-US"/>
              <a:t>Second level</a:t>
            </a:r>
          </a:p>
        </p:txBody>
      </p:sp>
      <p:sp>
        <p:nvSpPr>
          <p:cNvPr id="26" name="Text Placeholder 2">
            <a:extLst>
              <a:ext uri="{FF2B5EF4-FFF2-40B4-BE49-F238E27FC236}">
                <a16:creationId xmlns:a16="http://schemas.microsoft.com/office/drawing/2014/main" id="{9CA39242-8640-435B-8C03-0CB0BC8E88E6}"/>
              </a:ext>
            </a:extLst>
          </p:cNvPr>
          <p:cNvSpPr>
            <a:spLocks noGrp="1"/>
          </p:cNvSpPr>
          <p:nvPr>
            <p:ph type="body" idx="30"/>
          </p:nvPr>
        </p:nvSpPr>
        <p:spPr>
          <a:xfrm>
            <a:off x="6495790" y="3278541"/>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7" name="Text Placeholder 11">
            <a:extLst>
              <a:ext uri="{FF2B5EF4-FFF2-40B4-BE49-F238E27FC236}">
                <a16:creationId xmlns:a16="http://schemas.microsoft.com/office/drawing/2014/main" id="{62E97E9F-0DAA-48F4-90F4-640195EAD7DA}"/>
              </a:ext>
            </a:extLst>
          </p:cNvPr>
          <p:cNvSpPr>
            <a:spLocks noGrp="1"/>
          </p:cNvSpPr>
          <p:nvPr>
            <p:ph type="body" sz="quarter" idx="31"/>
          </p:nvPr>
        </p:nvSpPr>
        <p:spPr>
          <a:xfrm>
            <a:off x="6495790" y="3663631"/>
            <a:ext cx="4820533" cy="1618232"/>
          </a:xfrm>
        </p:spPr>
        <p:txBody>
          <a:bodyPr lIns="36000" tIns="0" rIns="0" bIns="0">
            <a:normAutofit/>
          </a:bodyPr>
          <a:lstStyle>
            <a:lvl1pPr marL="171450" indent="-171450">
              <a:spcBef>
                <a:spcPts val="600"/>
              </a:spcBef>
              <a:buClr>
                <a:schemeClr val="bg2">
                  <a:lumMod val="40000"/>
                  <a:lumOff val="60000"/>
                </a:schemeClr>
              </a:buClr>
              <a:buSzPct val="125000"/>
              <a:buFont typeface="Wingdings" panose="05000000000000000000" pitchFamily="2" charset="2"/>
              <a:buChar char="§"/>
              <a:defRPr sz="1400"/>
            </a:lvl1pPr>
            <a:lvl2pPr marL="628650" indent="-171450">
              <a:spcBef>
                <a:spcPts val="600"/>
              </a:spcBef>
              <a:buClr>
                <a:schemeClr val="bg2">
                  <a:lumMod val="40000"/>
                  <a:lumOff val="60000"/>
                </a:schemeClr>
              </a:buClr>
              <a:buSzPct val="125000"/>
              <a:buFont typeface="Wingdings" panose="05000000000000000000" pitchFamily="2" charset="2"/>
              <a:buChar char="§"/>
              <a:defRPr sz="1400"/>
            </a:lvl2pPr>
          </a:lstStyle>
          <a:p>
            <a:pPr lvl="0"/>
            <a:r>
              <a:rPr lang="en-US"/>
              <a:t>Edit Master text styles</a:t>
            </a:r>
          </a:p>
          <a:p>
            <a:pPr lvl="1"/>
            <a:r>
              <a:rPr lang="en-US"/>
              <a:t>Second level</a:t>
            </a:r>
          </a:p>
        </p:txBody>
      </p:sp>
      <p:sp>
        <p:nvSpPr>
          <p:cNvPr id="14"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4261833377"/>
      </p:ext>
    </p:extLst>
  </p:cSld>
  <p:clrMapOvr>
    <a:masterClrMapping/>
  </p:clrMapOvr>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AECFA43-CD95-4331-BDD6-DA02FC838900}"/>
              </a:ext>
            </a:extLst>
          </p:cNvPr>
          <p:cNvSpPr/>
          <p:nvPr userDrawn="1"/>
        </p:nvSpPr>
        <p:spPr>
          <a:xfrm>
            <a:off x="0" y="1426745"/>
            <a:ext cx="12192000" cy="4983480"/>
          </a:xfrm>
          <a:prstGeom prst="rect">
            <a:avLst/>
          </a:prstGeom>
          <a:gradFill>
            <a:gsLst>
              <a:gs pos="0">
                <a:schemeClr val="accent1">
                  <a:lumMod val="75000"/>
                  <a:alpha val="20000"/>
                </a:schemeClr>
              </a:gs>
              <a:gs pos="10000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a:xfrm>
            <a:off x="10265399" y="5810623"/>
            <a:ext cx="1080000" cy="234000"/>
          </a:xfrm>
        </p:spPr>
        <p:txBody>
          <a:bodyPr/>
          <a:lstStyle/>
          <a:p>
            <a:fld id="{011F8E8F-7A79-47A4-A23F-F3FD3E2A15F3}" type="datetime1">
              <a:rPr lang="en-US" smtClean="0"/>
              <a:t>5/9/19</a:t>
            </a:fld>
            <a:endParaRPr lang="ru-RU"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22" name="Picture Placeholder 11" descr="Competitors logos quadrant">
            <a:extLst>
              <a:ext uri="{FF2B5EF4-FFF2-40B4-BE49-F238E27FC236}">
                <a16:creationId xmlns:a16="http://schemas.microsoft.com/office/drawing/2014/main" id="{AA265DB5-0ACC-4872-94A9-E59194B1A497}"/>
              </a:ext>
            </a:extLst>
          </p:cNvPr>
          <p:cNvSpPr>
            <a:spLocks noGrp="1"/>
          </p:cNvSpPr>
          <p:nvPr>
            <p:ph type="pic" sz="quarter" idx="39" hasCustomPrompt="1"/>
          </p:nvPr>
        </p:nvSpPr>
        <p:spPr>
          <a:xfrm>
            <a:off x="3271215" y="2800279"/>
            <a:ext cx="1772153" cy="777240"/>
          </a:xfrm>
          <a:solidFill>
            <a:schemeClr val="bg1">
              <a:alpha val="50000"/>
            </a:schemeClr>
          </a:solidFill>
        </p:spPr>
        <p:txBody>
          <a:bodyPr anchor="ctr" anchorCtr="0">
            <a:noAutofit/>
          </a:bodyPr>
          <a:lstStyle>
            <a:lvl1pPr marL="0" indent="0" algn="ctr">
              <a:buNone/>
              <a:defRPr sz="2000" i="1"/>
            </a:lvl1pPr>
          </a:lstStyle>
          <a:p>
            <a:r>
              <a:rPr lang="en-US" dirty="0"/>
              <a:t>Competitor 2</a:t>
            </a:r>
          </a:p>
          <a:p>
            <a:r>
              <a:rPr lang="en-US" dirty="0"/>
              <a:t>Logo</a:t>
            </a:r>
            <a:endParaRPr lang="ru-RU" dirty="0"/>
          </a:p>
        </p:txBody>
      </p:sp>
      <p:sp>
        <p:nvSpPr>
          <p:cNvPr id="23" name="Picture Placeholder 11" descr="Competitors logos quadrant">
            <a:extLst>
              <a:ext uri="{FF2B5EF4-FFF2-40B4-BE49-F238E27FC236}">
                <a16:creationId xmlns:a16="http://schemas.microsoft.com/office/drawing/2014/main" id="{D93F8F87-5281-4F40-82FC-A4B985EAFE89}"/>
              </a:ext>
            </a:extLst>
          </p:cNvPr>
          <p:cNvSpPr>
            <a:spLocks noGrp="1"/>
          </p:cNvSpPr>
          <p:nvPr>
            <p:ph type="pic" sz="quarter" idx="40" hasCustomPrompt="1"/>
          </p:nvPr>
        </p:nvSpPr>
        <p:spPr>
          <a:xfrm>
            <a:off x="1366167" y="2237506"/>
            <a:ext cx="1772153" cy="777240"/>
          </a:xfrm>
          <a:solidFill>
            <a:schemeClr val="bg1">
              <a:alpha val="50000"/>
            </a:schemeClr>
          </a:solidFill>
        </p:spPr>
        <p:txBody>
          <a:bodyPr anchor="ctr" anchorCtr="0">
            <a:noAutofit/>
          </a:bodyPr>
          <a:lstStyle>
            <a:lvl1pPr marL="0" indent="0" algn="ctr">
              <a:buNone/>
              <a:defRPr sz="2000" i="1"/>
            </a:lvl1pPr>
          </a:lstStyle>
          <a:p>
            <a:r>
              <a:rPr lang="en-US" dirty="0"/>
              <a:t>Competitor </a:t>
            </a:r>
            <a:r>
              <a:rPr lang="ru-RU" dirty="0"/>
              <a:t>1</a:t>
            </a:r>
            <a:endParaRPr lang="en-US" dirty="0"/>
          </a:p>
          <a:p>
            <a:r>
              <a:rPr lang="en-US" dirty="0"/>
              <a:t>Logo</a:t>
            </a:r>
            <a:endParaRPr lang="ru-RU" dirty="0"/>
          </a:p>
        </p:txBody>
      </p:sp>
      <p:sp>
        <p:nvSpPr>
          <p:cNvPr id="24" name="Picture Placeholder 11" descr="Competitors logos quadrant">
            <a:extLst>
              <a:ext uri="{FF2B5EF4-FFF2-40B4-BE49-F238E27FC236}">
                <a16:creationId xmlns:a16="http://schemas.microsoft.com/office/drawing/2014/main" id="{DEEA12AF-CE7B-41C2-8A17-EC693ECF8C38}"/>
              </a:ext>
            </a:extLst>
          </p:cNvPr>
          <p:cNvSpPr>
            <a:spLocks noGrp="1"/>
          </p:cNvSpPr>
          <p:nvPr>
            <p:ph type="pic" sz="quarter" idx="41" hasCustomPrompt="1"/>
          </p:nvPr>
        </p:nvSpPr>
        <p:spPr>
          <a:xfrm>
            <a:off x="1872684" y="4678392"/>
            <a:ext cx="1772153" cy="777240"/>
          </a:xfrm>
          <a:solidFill>
            <a:schemeClr val="bg1">
              <a:alpha val="50000"/>
            </a:schemeClr>
          </a:solidFill>
        </p:spPr>
        <p:txBody>
          <a:bodyPr anchor="ctr" anchorCtr="0">
            <a:noAutofit/>
          </a:bodyPr>
          <a:lstStyle>
            <a:lvl1pPr marL="0" indent="0" algn="ctr">
              <a:buNone/>
              <a:defRPr sz="2000" i="1"/>
            </a:lvl1pPr>
          </a:lstStyle>
          <a:p>
            <a:r>
              <a:rPr lang="en-US" dirty="0"/>
              <a:t>Competitor </a:t>
            </a:r>
            <a:r>
              <a:rPr lang="ru-RU" dirty="0"/>
              <a:t>3</a:t>
            </a:r>
            <a:endParaRPr lang="en-US" dirty="0"/>
          </a:p>
          <a:p>
            <a:r>
              <a:rPr lang="en-US" dirty="0"/>
              <a:t>Logo</a:t>
            </a:r>
            <a:endParaRPr lang="ru-RU" dirty="0"/>
          </a:p>
        </p:txBody>
      </p:sp>
      <p:sp>
        <p:nvSpPr>
          <p:cNvPr id="25" name="Picture Placeholder 11" descr="Competitors logos quadrant">
            <a:extLst>
              <a:ext uri="{FF2B5EF4-FFF2-40B4-BE49-F238E27FC236}">
                <a16:creationId xmlns:a16="http://schemas.microsoft.com/office/drawing/2014/main" id="{5F18F8B8-2496-4093-BFC7-531592943EB3}"/>
              </a:ext>
            </a:extLst>
          </p:cNvPr>
          <p:cNvSpPr>
            <a:spLocks noGrp="1"/>
          </p:cNvSpPr>
          <p:nvPr>
            <p:ph type="pic" sz="quarter" idx="42" hasCustomPrompt="1"/>
          </p:nvPr>
        </p:nvSpPr>
        <p:spPr>
          <a:xfrm>
            <a:off x="6636591" y="2856931"/>
            <a:ext cx="1772153" cy="777240"/>
          </a:xfrm>
          <a:solidFill>
            <a:schemeClr val="bg1">
              <a:alpha val="50000"/>
            </a:schemeClr>
          </a:solidFill>
        </p:spPr>
        <p:txBody>
          <a:bodyPr anchor="ctr" anchorCtr="0">
            <a:noAutofit/>
          </a:bodyPr>
          <a:lstStyle>
            <a:lvl1pPr marL="0" indent="0" algn="ctr">
              <a:buNone/>
              <a:defRPr sz="2000" i="1"/>
            </a:lvl1pPr>
          </a:lstStyle>
          <a:p>
            <a:r>
              <a:rPr lang="en-US" dirty="0"/>
              <a:t>Competitor </a:t>
            </a:r>
            <a:r>
              <a:rPr lang="ru-RU" dirty="0"/>
              <a:t>4</a:t>
            </a:r>
            <a:endParaRPr lang="en-US" dirty="0"/>
          </a:p>
          <a:p>
            <a:r>
              <a:rPr lang="en-US" dirty="0"/>
              <a:t>Logo</a:t>
            </a:r>
            <a:r>
              <a:rPr lang="ru-RU" dirty="0"/>
              <a:t>я</a:t>
            </a:r>
          </a:p>
        </p:txBody>
      </p:sp>
      <p:sp>
        <p:nvSpPr>
          <p:cNvPr id="28" name="Picture Placeholder 11" descr="Competitors logos quadrant">
            <a:extLst>
              <a:ext uri="{FF2B5EF4-FFF2-40B4-BE49-F238E27FC236}">
                <a16:creationId xmlns:a16="http://schemas.microsoft.com/office/drawing/2014/main" id="{7FA1C20D-8A7C-4FF1-8DFB-ECACC4C2BC63}"/>
              </a:ext>
            </a:extLst>
          </p:cNvPr>
          <p:cNvSpPr>
            <a:spLocks noGrp="1"/>
          </p:cNvSpPr>
          <p:nvPr>
            <p:ph type="pic" sz="quarter" idx="43" hasCustomPrompt="1"/>
          </p:nvPr>
        </p:nvSpPr>
        <p:spPr>
          <a:xfrm>
            <a:off x="6458028" y="4783318"/>
            <a:ext cx="1772153" cy="777240"/>
          </a:xfrm>
          <a:solidFill>
            <a:schemeClr val="bg1">
              <a:alpha val="50000"/>
            </a:schemeClr>
          </a:solidFill>
        </p:spPr>
        <p:txBody>
          <a:bodyPr anchor="ctr" anchorCtr="0">
            <a:noAutofit/>
          </a:bodyPr>
          <a:lstStyle>
            <a:lvl1pPr marL="0" indent="0" algn="ctr">
              <a:buNone/>
              <a:defRPr sz="2000" i="1"/>
            </a:lvl1pPr>
          </a:lstStyle>
          <a:p>
            <a:r>
              <a:rPr lang="en-US" dirty="0"/>
              <a:t>Competitor </a:t>
            </a:r>
            <a:r>
              <a:rPr lang="ru-RU" dirty="0"/>
              <a:t>5</a:t>
            </a:r>
            <a:endParaRPr lang="en-US" dirty="0"/>
          </a:p>
          <a:p>
            <a:r>
              <a:rPr lang="en-US" dirty="0"/>
              <a:t>Logo</a:t>
            </a:r>
            <a:endParaRPr lang="ru-RU" dirty="0"/>
          </a:p>
        </p:txBody>
      </p:sp>
      <p:sp>
        <p:nvSpPr>
          <p:cNvPr id="29" name="Picture Placeholder 11" descr="Competitors logos quadrant">
            <a:extLst>
              <a:ext uri="{FF2B5EF4-FFF2-40B4-BE49-F238E27FC236}">
                <a16:creationId xmlns:a16="http://schemas.microsoft.com/office/drawing/2014/main" id="{62CD1D6A-EBAA-473C-A87B-407D209FA4F0}"/>
              </a:ext>
            </a:extLst>
          </p:cNvPr>
          <p:cNvSpPr>
            <a:spLocks noGrp="1"/>
          </p:cNvSpPr>
          <p:nvPr>
            <p:ph type="pic" sz="quarter" idx="44" hasCustomPrompt="1"/>
          </p:nvPr>
        </p:nvSpPr>
        <p:spPr>
          <a:xfrm>
            <a:off x="9155216" y="4546154"/>
            <a:ext cx="1772153" cy="777240"/>
          </a:xfrm>
          <a:solidFill>
            <a:schemeClr val="bg1">
              <a:alpha val="50000"/>
            </a:schemeClr>
          </a:solidFill>
        </p:spPr>
        <p:txBody>
          <a:bodyPr anchor="ctr" anchorCtr="0">
            <a:noAutofit/>
          </a:bodyPr>
          <a:lstStyle>
            <a:lvl1pPr marL="0" indent="0" algn="ctr">
              <a:buNone/>
              <a:defRPr sz="2000" i="1"/>
            </a:lvl1pPr>
          </a:lstStyle>
          <a:p>
            <a:r>
              <a:rPr lang="en-US" dirty="0"/>
              <a:t>Competitor </a:t>
            </a:r>
            <a:r>
              <a:rPr lang="ru-RU" dirty="0"/>
              <a:t>6</a:t>
            </a:r>
            <a:endParaRPr lang="en-US" dirty="0"/>
          </a:p>
          <a:p>
            <a:r>
              <a:rPr lang="en-US" dirty="0"/>
              <a:t>Logo</a:t>
            </a:r>
            <a:endParaRPr lang="ru-RU" dirty="0"/>
          </a:p>
        </p:txBody>
      </p:sp>
      <p:sp>
        <p:nvSpPr>
          <p:cNvPr id="33" name="Text Placeholder 7">
            <a:extLst>
              <a:ext uri="{FF2B5EF4-FFF2-40B4-BE49-F238E27FC236}">
                <a16:creationId xmlns:a16="http://schemas.microsoft.com/office/drawing/2014/main" id="{07B05968-4C1C-466A-8E74-060D9E16DA9F}"/>
              </a:ext>
            </a:extLst>
          </p:cNvPr>
          <p:cNvSpPr>
            <a:spLocks noGrp="1"/>
          </p:cNvSpPr>
          <p:nvPr>
            <p:ph type="body" sz="quarter" idx="46" hasCustomPrompt="1"/>
          </p:nvPr>
        </p:nvSpPr>
        <p:spPr>
          <a:xfrm>
            <a:off x="836613" y="3922337"/>
            <a:ext cx="2741612" cy="248888"/>
          </a:xfrm>
        </p:spPr>
        <p:txBody>
          <a:bodyPr>
            <a:noAutofit/>
          </a:bodyPr>
          <a:lstStyle>
            <a:lvl1pPr marL="0" indent="0">
              <a:buNone/>
              <a:defRPr sz="1200" b="1"/>
            </a:lvl1pPr>
            <a:lvl2pPr marL="457200" indent="0">
              <a:buNone/>
              <a:defRPr sz="1200" b="1"/>
            </a:lvl2pPr>
            <a:lvl3pPr>
              <a:defRPr sz="1200" b="1"/>
            </a:lvl3pPr>
            <a:lvl4pPr>
              <a:defRPr sz="1200" b="1"/>
            </a:lvl4pPr>
            <a:lvl5pPr>
              <a:defRPr sz="1200" b="1"/>
            </a:lvl5pPr>
          </a:lstStyle>
          <a:p>
            <a:pPr lvl="0"/>
            <a:r>
              <a:rPr lang="en-US" dirty="0"/>
              <a:t>More expensive</a:t>
            </a:r>
          </a:p>
        </p:txBody>
      </p:sp>
      <p:cxnSp>
        <p:nvCxnSpPr>
          <p:cNvPr id="34" name="Straight Arrow Connector 33">
            <a:extLst>
              <a:ext uri="{FF2B5EF4-FFF2-40B4-BE49-F238E27FC236}">
                <a16:creationId xmlns:a16="http://schemas.microsoft.com/office/drawing/2014/main" id="{0A0E78D4-0FC2-422B-8A0E-4B77C857682A}"/>
              </a:ext>
            </a:extLst>
          </p:cNvPr>
          <p:cNvCxnSpPr/>
          <p:nvPr userDrawn="1"/>
        </p:nvCxnSpPr>
        <p:spPr>
          <a:xfrm>
            <a:off x="943519" y="3858087"/>
            <a:ext cx="10332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0420273-FFF6-4145-952E-E1EC3C641A90}"/>
              </a:ext>
            </a:extLst>
          </p:cNvPr>
          <p:cNvCxnSpPr>
            <a:cxnSpLocks/>
          </p:cNvCxnSpPr>
          <p:nvPr userDrawn="1"/>
        </p:nvCxnSpPr>
        <p:spPr>
          <a:xfrm rot="16200000">
            <a:off x="4162800" y="3876719"/>
            <a:ext cx="38664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Picture Placeholder 14">
            <a:extLst>
              <a:ext uri="{FF2B5EF4-FFF2-40B4-BE49-F238E27FC236}">
                <a16:creationId xmlns:a16="http://schemas.microsoft.com/office/drawing/2014/main" id="{D916D7D1-7F63-4867-9C6C-31228BEAC6CB}"/>
              </a:ext>
            </a:extLst>
          </p:cNvPr>
          <p:cNvSpPr>
            <a:spLocks noGrp="1"/>
          </p:cNvSpPr>
          <p:nvPr>
            <p:ph type="pic" sz="quarter" idx="14"/>
          </p:nvPr>
        </p:nvSpPr>
        <p:spPr>
          <a:xfrm>
            <a:off x="9464329" y="2259757"/>
            <a:ext cx="1463040" cy="987552"/>
          </a:xfrm>
          <a:solidFill>
            <a:schemeClr val="bg1">
              <a:alpha val="50000"/>
            </a:schemeClr>
          </a:solidFill>
        </p:spPr>
        <p:txBody>
          <a:bodyPr anchor="ctr" anchorCtr="0">
            <a:noAutofit/>
          </a:bodyPr>
          <a:lstStyle>
            <a:lvl1pPr marL="0" indent="0" algn="ctr">
              <a:buNone/>
              <a:defRPr sz="1400"/>
            </a:lvl1pPr>
          </a:lstStyle>
          <a:p>
            <a:r>
              <a:rPr lang="en-US"/>
              <a:t>Click icon to add picture</a:t>
            </a:r>
            <a:endParaRPr lang="ru-RU" dirty="0"/>
          </a:p>
        </p:txBody>
      </p:sp>
      <p:sp>
        <p:nvSpPr>
          <p:cNvPr id="39" name="Text Placeholder 7">
            <a:extLst>
              <a:ext uri="{FF2B5EF4-FFF2-40B4-BE49-F238E27FC236}">
                <a16:creationId xmlns:a16="http://schemas.microsoft.com/office/drawing/2014/main" id="{43D1C529-2673-461C-AD18-9EDFAA659C0F}"/>
              </a:ext>
            </a:extLst>
          </p:cNvPr>
          <p:cNvSpPr>
            <a:spLocks noGrp="1"/>
          </p:cNvSpPr>
          <p:nvPr>
            <p:ph type="body" sz="quarter" idx="47" hasCustomPrompt="1"/>
          </p:nvPr>
        </p:nvSpPr>
        <p:spPr>
          <a:xfrm>
            <a:off x="8601699" y="3922337"/>
            <a:ext cx="2741612" cy="248888"/>
          </a:xfrm>
        </p:spPr>
        <p:txBody>
          <a:bodyPr>
            <a:noAutofit/>
          </a:bodyPr>
          <a:lstStyle>
            <a:lvl1pPr marL="0" indent="0" algn="r">
              <a:buNone/>
              <a:defRPr sz="1200" b="1"/>
            </a:lvl1pPr>
            <a:lvl2pPr marL="457200" indent="0">
              <a:buNone/>
              <a:defRPr sz="1200" b="1"/>
            </a:lvl2pPr>
            <a:lvl3pPr>
              <a:defRPr sz="1200" b="1"/>
            </a:lvl3pPr>
            <a:lvl4pPr>
              <a:defRPr sz="1200" b="1"/>
            </a:lvl4pPr>
            <a:lvl5pPr>
              <a:defRPr sz="1200" b="1"/>
            </a:lvl5pPr>
          </a:lstStyle>
          <a:p>
            <a:pPr lvl="0"/>
            <a:r>
              <a:rPr lang="en-US" dirty="0"/>
              <a:t>Less expensive</a:t>
            </a:r>
          </a:p>
        </p:txBody>
      </p:sp>
      <p:sp>
        <p:nvSpPr>
          <p:cNvPr id="40" name="Text Placeholder 7">
            <a:extLst>
              <a:ext uri="{FF2B5EF4-FFF2-40B4-BE49-F238E27FC236}">
                <a16:creationId xmlns:a16="http://schemas.microsoft.com/office/drawing/2014/main" id="{5900A478-228D-4DD3-985B-4DF3CC82896C}"/>
              </a:ext>
            </a:extLst>
          </p:cNvPr>
          <p:cNvSpPr>
            <a:spLocks noGrp="1"/>
          </p:cNvSpPr>
          <p:nvPr>
            <p:ph type="body" sz="quarter" idx="48" hasCustomPrompt="1"/>
          </p:nvPr>
        </p:nvSpPr>
        <p:spPr>
          <a:xfrm>
            <a:off x="4718845" y="5880592"/>
            <a:ext cx="2741612" cy="248888"/>
          </a:xfrm>
        </p:spPr>
        <p:txBody>
          <a:bodyPr>
            <a:noAutofit/>
          </a:bodyPr>
          <a:lstStyle>
            <a:lvl1pPr marL="0" indent="0" algn="ctr">
              <a:buNone/>
              <a:defRPr sz="1200" b="1"/>
            </a:lvl1pPr>
            <a:lvl2pPr marL="457200" indent="0">
              <a:buNone/>
              <a:defRPr sz="1200" b="1"/>
            </a:lvl2pPr>
            <a:lvl3pPr>
              <a:defRPr sz="1200" b="1"/>
            </a:lvl3pPr>
            <a:lvl4pPr>
              <a:defRPr sz="1200" b="1"/>
            </a:lvl4pPr>
            <a:lvl5pPr>
              <a:defRPr sz="1200" b="1"/>
            </a:lvl5pPr>
          </a:lstStyle>
          <a:p>
            <a:pPr lvl="0"/>
            <a:r>
              <a:rPr lang="en-US" dirty="0"/>
              <a:t>Less convenient</a:t>
            </a:r>
          </a:p>
        </p:txBody>
      </p:sp>
      <p:sp>
        <p:nvSpPr>
          <p:cNvPr id="42" name="Text Placeholder 7">
            <a:extLst>
              <a:ext uri="{FF2B5EF4-FFF2-40B4-BE49-F238E27FC236}">
                <a16:creationId xmlns:a16="http://schemas.microsoft.com/office/drawing/2014/main" id="{34D00100-49AA-43BE-AF2F-0E9CEC49EAC1}"/>
              </a:ext>
            </a:extLst>
          </p:cNvPr>
          <p:cNvSpPr>
            <a:spLocks noGrp="1"/>
          </p:cNvSpPr>
          <p:nvPr>
            <p:ph type="body" sz="quarter" idx="49" hasCustomPrompt="1"/>
          </p:nvPr>
        </p:nvSpPr>
        <p:spPr>
          <a:xfrm>
            <a:off x="4731544" y="1640745"/>
            <a:ext cx="2741612" cy="248888"/>
          </a:xfrm>
        </p:spPr>
        <p:txBody>
          <a:bodyPr>
            <a:noAutofit/>
          </a:bodyPr>
          <a:lstStyle>
            <a:lvl1pPr marL="0" indent="0" algn="ctr">
              <a:buNone/>
              <a:defRPr sz="1200" b="1"/>
            </a:lvl1pPr>
            <a:lvl2pPr marL="457200" indent="0">
              <a:buNone/>
              <a:defRPr sz="1200" b="1"/>
            </a:lvl2pPr>
            <a:lvl3pPr>
              <a:defRPr sz="1200" b="1"/>
            </a:lvl3pPr>
            <a:lvl4pPr>
              <a:defRPr sz="1200" b="1"/>
            </a:lvl4pPr>
            <a:lvl5pPr>
              <a:defRPr sz="1200" b="1"/>
            </a:lvl5pPr>
          </a:lstStyle>
          <a:p>
            <a:pPr lvl="0"/>
            <a:r>
              <a:rPr lang="en-US" dirty="0"/>
              <a:t>More convenient</a:t>
            </a:r>
          </a:p>
        </p:txBody>
      </p:sp>
      <p:sp>
        <p:nvSpPr>
          <p:cNvPr id="21"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
        <p:nvSpPr>
          <p:cNvPr id="26"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Tree>
    <p:extLst>
      <p:ext uri="{BB962C8B-B14F-4D97-AF65-F5344CB8AC3E}">
        <p14:creationId xmlns:p14="http://schemas.microsoft.com/office/powerpoint/2010/main" val="3559123357"/>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B7BBC9A-B18B-4F56-8515-321CD01B2666}"/>
              </a:ext>
            </a:extLst>
          </p:cNvPr>
          <p:cNvSpPr/>
          <p:nvPr userDrawn="1"/>
        </p:nvSpPr>
        <p:spPr>
          <a:xfrm>
            <a:off x="7975092" y="1805693"/>
            <a:ext cx="3758184" cy="4617720"/>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Rectangle 15">
            <a:extLst>
              <a:ext uri="{FF2B5EF4-FFF2-40B4-BE49-F238E27FC236}">
                <a16:creationId xmlns:a16="http://schemas.microsoft.com/office/drawing/2014/main" id="{7684F357-0C41-471E-A413-4D42ADE55B12}"/>
              </a:ext>
            </a:extLst>
          </p:cNvPr>
          <p:cNvSpPr/>
          <p:nvPr userDrawn="1"/>
        </p:nvSpPr>
        <p:spPr>
          <a:xfrm>
            <a:off x="458724" y="2582933"/>
            <a:ext cx="3758184" cy="3840480"/>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 name="Rectangle 17">
            <a:extLst>
              <a:ext uri="{FF2B5EF4-FFF2-40B4-BE49-F238E27FC236}">
                <a16:creationId xmlns:a16="http://schemas.microsoft.com/office/drawing/2014/main" id="{33076231-2A54-4E4C-AED3-197E208C14BB}"/>
              </a:ext>
            </a:extLst>
          </p:cNvPr>
          <p:cNvSpPr/>
          <p:nvPr userDrawn="1"/>
        </p:nvSpPr>
        <p:spPr>
          <a:xfrm>
            <a:off x="4216908" y="2171453"/>
            <a:ext cx="3758184" cy="425196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5/9/19</a:t>
            </a:fld>
            <a:endParaRPr lang="ru-RU"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p:nvPr>
        </p:nvSpPr>
        <p:spPr>
          <a:xfrm>
            <a:off x="836613" y="2954554"/>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1" name="Text Placeholder 11">
            <a:extLst>
              <a:ext uri="{FF2B5EF4-FFF2-40B4-BE49-F238E27FC236}">
                <a16:creationId xmlns:a16="http://schemas.microsoft.com/office/drawing/2014/main" id="{4A6CBB7D-3142-4CED-98BE-68B4F7C14E52}"/>
              </a:ext>
            </a:extLst>
          </p:cNvPr>
          <p:cNvSpPr>
            <a:spLocks noGrp="1"/>
          </p:cNvSpPr>
          <p:nvPr>
            <p:ph type="body" sz="quarter" idx="13"/>
          </p:nvPr>
        </p:nvSpPr>
        <p:spPr>
          <a:xfrm>
            <a:off x="836613" y="3339644"/>
            <a:ext cx="2992278" cy="334919"/>
          </a:xfrm>
        </p:spPr>
        <p:txBody>
          <a:bodyPr lIns="36000" tIns="0" rIns="0" bIns="0">
            <a:normAutofit/>
          </a:bodyPr>
          <a:lstStyle>
            <a:lvl1pPr marL="0" indent="0">
              <a:buNone/>
              <a:defRPr sz="1400">
                <a:solidFill>
                  <a:schemeClr val="tx2"/>
                </a:solidFill>
              </a:defRPr>
            </a:lvl1pPr>
            <a:lvl2pPr marL="457200" indent="0">
              <a:buNone/>
              <a:defRPr sz="1400">
                <a:solidFill>
                  <a:schemeClr val="tx2"/>
                </a:solidFill>
              </a:defRPr>
            </a:lvl2pPr>
          </a:lstStyle>
          <a:p>
            <a:pPr lvl="0"/>
            <a:r>
              <a:rPr lang="en-US"/>
              <a:t>Edit Master text styles</a:t>
            </a:r>
          </a:p>
        </p:txBody>
      </p:sp>
      <p:sp>
        <p:nvSpPr>
          <p:cNvPr id="23" name="Text Placeholder 2">
            <a:extLst>
              <a:ext uri="{FF2B5EF4-FFF2-40B4-BE49-F238E27FC236}">
                <a16:creationId xmlns:a16="http://schemas.microsoft.com/office/drawing/2014/main" id="{D09F31D3-FC19-4A61-A915-5F11C6F7EBD8}"/>
              </a:ext>
            </a:extLst>
          </p:cNvPr>
          <p:cNvSpPr>
            <a:spLocks noGrp="1"/>
          </p:cNvSpPr>
          <p:nvPr>
            <p:ph type="body" idx="27"/>
          </p:nvPr>
        </p:nvSpPr>
        <p:spPr>
          <a:xfrm>
            <a:off x="8356757" y="2078801"/>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4" name="Text Placeholder 11">
            <a:extLst>
              <a:ext uri="{FF2B5EF4-FFF2-40B4-BE49-F238E27FC236}">
                <a16:creationId xmlns:a16="http://schemas.microsoft.com/office/drawing/2014/main" id="{6AA97C78-ABC3-4559-8EFA-1F24C3A6E3FE}"/>
              </a:ext>
            </a:extLst>
          </p:cNvPr>
          <p:cNvSpPr>
            <a:spLocks noGrp="1"/>
          </p:cNvSpPr>
          <p:nvPr>
            <p:ph type="body" sz="quarter" idx="28"/>
          </p:nvPr>
        </p:nvSpPr>
        <p:spPr>
          <a:xfrm>
            <a:off x="8356757" y="2463891"/>
            <a:ext cx="2992278" cy="334919"/>
          </a:xfrm>
        </p:spPr>
        <p:txBody>
          <a:bodyPr lIns="36000" tIns="0" rIns="0" bIns="0">
            <a:normAutofit/>
          </a:bodyPr>
          <a:lstStyle>
            <a:lvl1pPr marL="0" indent="0">
              <a:buNone/>
              <a:defRPr sz="1400">
                <a:solidFill>
                  <a:schemeClr val="tx2"/>
                </a:solidFill>
              </a:defRPr>
            </a:lvl1pPr>
            <a:lvl2pPr marL="457200" indent="0">
              <a:buNone/>
              <a:defRPr sz="1400">
                <a:solidFill>
                  <a:schemeClr val="tx2"/>
                </a:solidFill>
              </a:defRPr>
            </a:lvl2pPr>
          </a:lstStyle>
          <a:p>
            <a:pPr lvl="0"/>
            <a:r>
              <a:rPr lang="en-US"/>
              <a:t>Edit Master text styles</a:t>
            </a:r>
          </a:p>
        </p:txBody>
      </p:sp>
      <p:sp>
        <p:nvSpPr>
          <p:cNvPr id="26" name="Text Placeholder 2">
            <a:extLst>
              <a:ext uri="{FF2B5EF4-FFF2-40B4-BE49-F238E27FC236}">
                <a16:creationId xmlns:a16="http://schemas.microsoft.com/office/drawing/2014/main" id="{9CA39242-8640-435B-8C03-0CB0BC8E88E6}"/>
              </a:ext>
            </a:extLst>
          </p:cNvPr>
          <p:cNvSpPr>
            <a:spLocks noGrp="1"/>
          </p:cNvSpPr>
          <p:nvPr>
            <p:ph type="body" idx="30"/>
          </p:nvPr>
        </p:nvSpPr>
        <p:spPr>
          <a:xfrm>
            <a:off x="4594797" y="2512808"/>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7" name="Text Placeholder 11">
            <a:extLst>
              <a:ext uri="{FF2B5EF4-FFF2-40B4-BE49-F238E27FC236}">
                <a16:creationId xmlns:a16="http://schemas.microsoft.com/office/drawing/2014/main" id="{62E97E9F-0DAA-48F4-90F4-640195EAD7DA}"/>
              </a:ext>
            </a:extLst>
          </p:cNvPr>
          <p:cNvSpPr>
            <a:spLocks noGrp="1"/>
          </p:cNvSpPr>
          <p:nvPr>
            <p:ph type="body" sz="quarter" idx="31"/>
          </p:nvPr>
        </p:nvSpPr>
        <p:spPr>
          <a:xfrm>
            <a:off x="4594797" y="2897898"/>
            <a:ext cx="2992278" cy="334919"/>
          </a:xfrm>
        </p:spPr>
        <p:txBody>
          <a:bodyPr lIns="36000" tIns="0" rIns="0" bIns="0">
            <a:normAutofit/>
          </a:bodyPr>
          <a:lstStyle>
            <a:lvl1pPr marL="0" indent="0">
              <a:buNone/>
              <a:defRPr sz="1400">
                <a:solidFill>
                  <a:schemeClr val="tx2"/>
                </a:solidFill>
              </a:defRPr>
            </a:lvl1pPr>
            <a:lvl2pPr marL="457200" indent="0">
              <a:buNone/>
              <a:defRPr sz="1400">
                <a:solidFill>
                  <a:schemeClr val="tx2"/>
                </a:solidFill>
              </a:defRPr>
            </a:lvl2pPr>
          </a:lstStyle>
          <a:p>
            <a:pPr lvl="0"/>
            <a:r>
              <a:rPr lang="en-US"/>
              <a:t>Edit Master text styles</a:t>
            </a:r>
          </a:p>
        </p:txBody>
      </p:sp>
      <p:sp>
        <p:nvSpPr>
          <p:cNvPr id="28" name="Text Placeholder 11">
            <a:extLst>
              <a:ext uri="{FF2B5EF4-FFF2-40B4-BE49-F238E27FC236}">
                <a16:creationId xmlns:a16="http://schemas.microsoft.com/office/drawing/2014/main" id="{A49833F3-6413-44EC-8040-149163251707}"/>
              </a:ext>
            </a:extLst>
          </p:cNvPr>
          <p:cNvSpPr>
            <a:spLocks noGrp="1"/>
          </p:cNvSpPr>
          <p:nvPr>
            <p:ph type="body" sz="quarter" idx="32"/>
          </p:nvPr>
        </p:nvSpPr>
        <p:spPr>
          <a:xfrm>
            <a:off x="836613" y="3750523"/>
            <a:ext cx="2992278" cy="2175910"/>
          </a:xfrm>
        </p:spPr>
        <p:txBody>
          <a:bodyPr lIns="36000" tIns="0" rIns="0" bIns="0">
            <a:noAutofit/>
          </a:bodyPr>
          <a:lstStyle>
            <a:lvl1pPr marL="180000" indent="-18000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1pPr>
            <a:lvl2pPr marL="452438" indent="-28575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2pPr>
            <a:lvl3pPr marL="452438" indent="-285750">
              <a:defRPr lang="en-US" sz="1400" kern="1200" dirty="0">
                <a:solidFill>
                  <a:schemeClr val="tx1"/>
                </a:solidFill>
                <a:latin typeface="+mn-lt"/>
                <a:ea typeface="+mn-ea"/>
                <a:cs typeface="+mn-cs"/>
              </a:defRPr>
            </a:lvl3pPr>
          </a:lstStyle>
          <a:p>
            <a:pPr lvl="0"/>
            <a:r>
              <a:rPr lang="en-US"/>
              <a:t>Edit Master text styles</a:t>
            </a:r>
          </a:p>
          <a:p>
            <a:pPr lvl="1"/>
            <a:r>
              <a:rPr lang="en-US"/>
              <a:t>Second level</a:t>
            </a:r>
          </a:p>
        </p:txBody>
      </p:sp>
      <p:sp>
        <p:nvSpPr>
          <p:cNvPr id="29" name="Text Placeholder 11">
            <a:extLst>
              <a:ext uri="{FF2B5EF4-FFF2-40B4-BE49-F238E27FC236}">
                <a16:creationId xmlns:a16="http://schemas.microsoft.com/office/drawing/2014/main" id="{CED92B51-6B31-41E1-908C-1D392F31AA4C}"/>
              </a:ext>
            </a:extLst>
          </p:cNvPr>
          <p:cNvSpPr>
            <a:spLocks noGrp="1"/>
          </p:cNvSpPr>
          <p:nvPr>
            <p:ph type="body" sz="quarter" idx="33"/>
          </p:nvPr>
        </p:nvSpPr>
        <p:spPr>
          <a:xfrm>
            <a:off x="8356757" y="2874770"/>
            <a:ext cx="2992278" cy="2175910"/>
          </a:xfrm>
        </p:spPr>
        <p:txBody>
          <a:bodyPr lIns="36000" tIns="0" rIns="0" bIns="0">
            <a:noAutofit/>
          </a:bodyPr>
          <a:lstStyle>
            <a:lvl1pPr marL="180000" indent="-18000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1pPr>
            <a:lvl2pPr marL="180000" indent="-18000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2pPr>
            <a:lvl3pPr marL="395288" indent="-228600">
              <a:buClr>
                <a:schemeClr val="bg2">
                  <a:lumMod val="40000"/>
                  <a:lumOff val="60000"/>
                </a:schemeClr>
              </a:buClr>
              <a:buSzPct val="100000"/>
              <a:buFont typeface="Wingdings" panose="05000000000000000000" pitchFamily="2" charset="2"/>
              <a:buChar char="§"/>
              <a:defRPr sz="1400"/>
            </a:lvl3pPr>
          </a:lstStyle>
          <a:p>
            <a:pPr lvl="0"/>
            <a:r>
              <a:rPr lang="en-US"/>
              <a:t>Edit Master text styles</a:t>
            </a:r>
          </a:p>
          <a:p>
            <a:pPr lvl="1"/>
            <a:r>
              <a:rPr lang="en-US"/>
              <a:t>Second level</a:t>
            </a:r>
          </a:p>
        </p:txBody>
      </p:sp>
      <p:sp>
        <p:nvSpPr>
          <p:cNvPr id="30" name="Text Placeholder 11">
            <a:extLst>
              <a:ext uri="{FF2B5EF4-FFF2-40B4-BE49-F238E27FC236}">
                <a16:creationId xmlns:a16="http://schemas.microsoft.com/office/drawing/2014/main" id="{521B8C30-3AD9-43DC-A76C-342C3CD53A26}"/>
              </a:ext>
            </a:extLst>
          </p:cNvPr>
          <p:cNvSpPr>
            <a:spLocks noGrp="1"/>
          </p:cNvSpPr>
          <p:nvPr>
            <p:ph type="body" sz="quarter" idx="34"/>
          </p:nvPr>
        </p:nvSpPr>
        <p:spPr>
          <a:xfrm>
            <a:off x="4594797" y="3308777"/>
            <a:ext cx="2992278" cy="2175910"/>
          </a:xfrm>
        </p:spPr>
        <p:txBody>
          <a:bodyPr lIns="36000" tIns="0" rIns="0" bIns="0">
            <a:noAutofit/>
          </a:bodyPr>
          <a:lstStyle>
            <a:lvl1pPr marL="180000" indent="-180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339725" indent="-179388">
              <a:spcBef>
                <a:spcPts val="600"/>
              </a:spcBef>
              <a:buClr>
                <a:schemeClr val="accent1">
                  <a:lumMod val="40000"/>
                  <a:lumOff val="60000"/>
                </a:schemeClr>
              </a:buClr>
              <a:buSzPct val="100000"/>
              <a:buFont typeface="Wingdings" panose="05000000000000000000" pitchFamily="2" charset="2"/>
              <a:buChar char="§"/>
              <a:defRPr sz="1400">
                <a:solidFill>
                  <a:schemeClr val="tx1"/>
                </a:solidFill>
              </a:defRPr>
            </a:lvl2pPr>
          </a:lstStyle>
          <a:p>
            <a:pPr lvl="0"/>
            <a:r>
              <a:rPr lang="en-US"/>
              <a:t>Edit Master text styles</a:t>
            </a:r>
          </a:p>
          <a:p>
            <a:pPr lvl="1"/>
            <a:r>
              <a:rPr lang="en-US"/>
              <a:t>Second level</a:t>
            </a:r>
          </a:p>
        </p:txBody>
      </p:sp>
      <p:sp>
        <p:nvSpPr>
          <p:cNvPr id="22" name="Title 1">
            <a:extLst>
              <a:ext uri="{FF2B5EF4-FFF2-40B4-BE49-F238E27FC236}">
                <a16:creationId xmlns:a16="http://schemas.microsoft.com/office/drawing/2014/main" id="{7BF6E52A-5DC5-8A44-8397-829FF33C5A6F}"/>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25" name="Text Placeholder 2">
            <a:extLst>
              <a:ext uri="{FF2B5EF4-FFF2-40B4-BE49-F238E27FC236}">
                <a16:creationId xmlns:a16="http://schemas.microsoft.com/office/drawing/2014/main" id="{CE3B0746-B135-6943-B0F2-D32EF8E8B428}"/>
              </a:ext>
            </a:extLst>
          </p:cNvPr>
          <p:cNvSpPr>
            <a:spLocks noGrp="1"/>
          </p:cNvSpPr>
          <p:nvPr>
            <p:ph type="body" idx="24"/>
          </p:nvPr>
        </p:nvSpPr>
        <p:spPr>
          <a:xfrm>
            <a:off x="836614" y="1377833"/>
            <a:ext cx="9535686" cy="489694"/>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1"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768021517"/>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5/9/19</a:t>
            </a:fld>
            <a:endParaRPr lang="ru-RU"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p:nvPr>
        </p:nvSpPr>
        <p:spPr>
          <a:xfrm>
            <a:off x="836614" y="1377833"/>
            <a:ext cx="9535686" cy="693014"/>
          </a:xfrm>
        </p:spPr>
        <p:txBody>
          <a:bodyPr lIns="36000" tIns="0" rIns="0" bIns="0">
            <a:normAutofit/>
          </a:bodyPr>
          <a:lstStyle>
            <a:lvl1pPr marL="0" indent="0" algn="l">
              <a:buFont typeface="Arial" panose="020B0604020202020204" pitchFamily="34" charse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p:nvPr>
        </p:nvSpPr>
        <p:spPr>
          <a:xfrm>
            <a:off x="836612" y="2323804"/>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Text Placeholder 2">
            <a:extLst>
              <a:ext uri="{FF2B5EF4-FFF2-40B4-BE49-F238E27FC236}">
                <a16:creationId xmlns:a16="http://schemas.microsoft.com/office/drawing/2014/main" id="{9CA39242-8640-435B-8C03-0CB0BC8E88E6}"/>
              </a:ext>
            </a:extLst>
          </p:cNvPr>
          <p:cNvSpPr>
            <a:spLocks noGrp="1"/>
          </p:cNvSpPr>
          <p:nvPr>
            <p:ph type="body" idx="30"/>
          </p:nvPr>
        </p:nvSpPr>
        <p:spPr>
          <a:xfrm>
            <a:off x="6495790" y="2323804"/>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Content Placeholder 7">
            <a:extLst>
              <a:ext uri="{FF2B5EF4-FFF2-40B4-BE49-F238E27FC236}">
                <a16:creationId xmlns:a16="http://schemas.microsoft.com/office/drawing/2014/main" id="{0314D5FA-EBD7-472E-9864-D76743BAB4DF}"/>
              </a:ext>
            </a:extLst>
          </p:cNvPr>
          <p:cNvSpPr>
            <a:spLocks noGrp="1"/>
          </p:cNvSpPr>
          <p:nvPr>
            <p:ph sz="quarter" idx="31"/>
          </p:nvPr>
        </p:nvSpPr>
        <p:spPr>
          <a:xfrm>
            <a:off x="836613" y="2811998"/>
            <a:ext cx="4821237" cy="2660650"/>
          </a:xfrm>
        </p:spPr>
        <p:txBody>
          <a:bodyPr lIns="36000" tIns="0" rIns="0" bIns="0">
            <a:normAutofit/>
          </a:bodyPr>
          <a:lstStyle>
            <a:lvl1pPr marL="0" indent="0" algn="l">
              <a:buNone/>
              <a:defRPr sz="2000"/>
            </a:lvl1pPr>
            <a:lvl2pPr marL="457200" indent="0" algn="l">
              <a:buNone/>
              <a:defRPr sz="1800"/>
            </a:lvl2pPr>
          </a:lstStyle>
          <a:p>
            <a:pPr lvl="0"/>
            <a:r>
              <a:rPr lang="en-US"/>
              <a:t>Edit Master text styles</a:t>
            </a:r>
          </a:p>
          <a:p>
            <a:pPr lvl="1"/>
            <a:r>
              <a:rPr lang="en-US"/>
              <a:t>Second level</a:t>
            </a:r>
          </a:p>
        </p:txBody>
      </p:sp>
      <p:sp>
        <p:nvSpPr>
          <p:cNvPr id="16" name="Content Placeholder 7">
            <a:extLst>
              <a:ext uri="{FF2B5EF4-FFF2-40B4-BE49-F238E27FC236}">
                <a16:creationId xmlns:a16="http://schemas.microsoft.com/office/drawing/2014/main" id="{BA129CFA-D87C-494E-9E6D-E317C4D157EB}"/>
              </a:ext>
            </a:extLst>
          </p:cNvPr>
          <p:cNvSpPr>
            <a:spLocks noGrp="1"/>
          </p:cNvSpPr>
          <p:nvPr>
            <p:ph sz="quarter" idx="32"/>
          </p:nvPr>
        </p:nvSpPr>
        <p:spPr>
          <a:xfrm>
            <a:off x="6495086" y="2811998"/>
            <a:ext cx="4821237" cy="2660650"/>
          </a:xfrm>
        </p:spPr>
        <p:txBody>
          <a:bodyPr lIns="36000" tIns="0" rIns="0" bIns="0">
            <a:normAutofit/>
          </a:bodyPr>
          <a:lstStyle>
            <a:lvl1pPr marL="0" indent="0" algn="l">
              <a:buNone/>
              <a:defRPr sz="2000"/>
            </a:lvl1pPr>
            <a:lvl2pPr marL="457200" indent="0" algn="l">
              <a:buNone/>
              <a:defRPr sz="1800"/>
            </a:lvl2pPr>
          </a:lstStyle>
          <a:p>
            <a:pPr lvl="0"/>
            <a:r>
              <a:rPr lang="en-US"/>
              <a:t>Edit Master text styles</a:t>
            </a:r>
          </a:p>
          <a:p>
            <a:pPr lvl="1"/>
            <a:r>
              <a:rPr lang="en-US"/>
              <a:t>Second level</a:t>
            </a:r>
          </a:p>
        </p:txBody>
      </p:sp>
      <p:sp>
        <p:nvSpPr>
          <p:cNvPr id="12"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1726047705"/>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320EF9D-83C9-45F8-AAA9-A9768470F99F}"/>
              </a:ext>
            </a:extLst>
          </p:cNvPr>
          <p:cNvSpPr/>
          <p:nvPr userDrawn="1"/>
        </p:nvSpPr>
        <p:spPr>
          <a:xfrm>
            <a:off x="0" y="2230316"/>
            <a:ext cx="12192000" cy="3346704"/>
          </a:xfrm>
          <a:prstGeom prst="rect">
            <a:avLst/>
          </a:prstGeom>
          <a:gradFill>
            <a:gsLst>
              <a:gs pos="100000">
                <a:schemeClr val="accent1">
                  <a:lumMod val="75000"/>
                  <a:alpha val="20000"/>
                </a:schemeClr>
              </a:gs>
              <a:gs pos="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5/9/19</a:t>
            </a:fld>
            <a:endParaRPr lang="ru-RU"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p:nvPr>
        </p:nvSpPr>
        <p:spPr>
          <a:xfrm>
            <a:off x="836614" y="1377833"/>
            <a:ext cx="9535686" cy="61888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hasCustomPrompt="1"/>
          </p:nvPr>
        </p:nvSpPr>
        <p:spPr>
          <a:xfrm>
            <a:off x="836614"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21" name="Text Placeholder 11">
            <a:extLst>
              <a:ext uri="{FF2B5EF4-FFF2-40B4-BE49-F238E27FC236}">
                <a16:creationId xmlns:a16="http://schemas.microsoft.com/office/drawing/2014/main" id="{4A6CBB7D-3142-4CED-98BE-68B4F7C14E52}"/>
              </a:ext>
            </a:extLst>
          </p:cNvPr>
          <p:cNvSpPr>
            <a:spLocks noGrp="1"/>
          </p:cNvSpPr>
          <p:nvPr>
            <p:ph type="body" sz="quarter" idx="13"/>
          </p:nvPr>
        </p:nvSpPr>
        <p:spPr>
          <a:xfrm>
            <a:off x="836614"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a:t>Edit Master text styles</a:t>
            </a:r>
          </a:p>
          <a:p>
            <a:pPr lvl="1"/>
            <a:r>
              <a:rPr lang="en-US"/>
              <a:t>Second level</a:t>
            </a:r>
          </a:p>
        </p:txBody>
      </p:sp>
      <p:sp>
        <p:nvSpPr>
          <p:cNvPr id="16" name="Text Placeholder 7">
            <a:extLst>
              <a:ext uri="{FF2B5EF4-FFF2-40B4-BE49-F238E27FC236}">
                <a16:creationId xmlns:a16="http://schemas.microsoft.com/office/drawing/2014/main" id="{EEAB0330-0960-495D-9FAC-850DB0CAFFE5}"/>
              </a:ext>
            </a:extLst>
          </p:cNvPr>
          <p:cNvSpPr>
            <a:spLocks noGrp="1"/>
          </p:cNvSpPr>
          <p:nvPr>
            <p:ph type="body" sz="quarter" idx="25" hasCustomPrompt="1"/>
          </p:nvPr>
        </p:nvSpPr>
        <p:spPr>
          <a:xfrm>
            <a:off x="836614"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20XX</a:t>
            </a:r>
            <a:endParaRPr lang="ru-RU" dirty="0"/>
          </a:p>
        </p:txBody>
      </p:sp>
      <p:sp>
        <p:nvSpPr>
          <p:cNvPr id="19" name="Text Placeholder 2">
            <a:extLst>
              <a:ext uri="{FF2B5EF4-FFF2-40B4-BE49-F238E27FC236}">
                <a16:creationId xmlns:a16="http://schemas.microsoft.com/office/drawing/2014/main" id="{91323B59-309B-4779-B127-7711E7D88F11}"/>
              </a:ext>
            </a:extLst>
          </p:cNvPr>
          <p:cNvSpPr>
            <a:spLocks noGrp="1"/>
          </p:cNvSpPr>
          <p:nvPr>
            <p:ph type="body" idx="32" hasCustomPrompt="1"/>
          </p:nvPr>
        </p:nvSpPr>
        <p:spPr>
          <a:xfrm>
            <a:off x="836614"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Month</a:t>
            </a:r>
          </a:p>
        </p:txBody>
      </p:sp>
      <p:sp>
        <p:nvSpPr>
          <p:cNvPr id="8" name="Rectangle 7">
            <a:extLst>
              <a:ext uri="{FF2B5EF4-FFF2-40B4-BE49-F238E27FC236}">
                <a16:creationId xmlns:a16="http://schemas.microsoft.com/office/drawing/2014/main" id="{AA57E6D8-B21E-4D49-AF8E-C735B517506B}"/>
              </a:ext>
            </a:extLst>
          </p:cNvPr>
          <p:cNvSpPr/>
          <p:nvPr userDrawn="1"/>
        </p:nvSpPr>
        <p:spPr>
          <a:xfrm>
            <a:off x="0" y="3623709"/>
            <a:ext cx="12192000" cy="54864"/>
          </a:xfrm>
          <a:prstGeom prst="rect">
            <a:avLst/>
          </a:prstGeom>
          <a:gradFill>
            <a:gsLst>
              <a:gs pos="100000">
                <a:srgbClr val="6D3B4F"/>
              </a:gs>
              <a:gs pos="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1" name="Oval 10">
            <a:extLst>
              <a:ext uri="{FF2B5EF4-FFF2-40B4-BE49-F238E27FC236}">
                <a16:creationId xmlns:a16="http://schemas.microsoft.com/office/drawing/2014/main" id="{02CECCEB-7C61-48C7-8F81-9ECE7ABA9E67}"/>
              </a:ext>
            </a:extLst>
          </p:cNvPr>
          <p:cNvSpPr/>
          <p:nvPr userDrawn="1"/>
        </p:nvSpPr>
        <p:spPr>
          <a:xfrm>
            <a:off x="852661"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3" name="Text Placeholder 2">
            <a:extLst>
              <a:ext uri="{FF2B5EF4-FFF2-40B4-BE49-F238E27FC236}">
                <a16:creationId xmlns:a16="http://schemas.microsoft.com/office/drawing/2014/main" id="{397F8095-EAF8-4F5A-B2A6-0476B8D2EAF0}"/>
              </a:ext>
            </a:extLst>
          </p:cNvPr>
          <p:cNvSpPr>
            <a:spLocks noGrp="1"/>
          </p:cNvSpPr>
          <p:nvPr>
            <p:ph type="body" idx="33" hasCustomPrompt="1"/>
          </p:nvPr>
        </p:nvSpPr>
        <p:spPr>
          <a:xfrm>
            <a:off x="9588108"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24" name="Text Placeholder 11">
            <a:extLst>
              <a:ext uri="{FF2B5EF4-FFF2-40B4-BE49-F238E27FC236}">
                <a16:creationId xmlns:a16="http://schemas.microsoft.com/office/drawing/2014/main" id="{FB58FA02-066D-4A4D-BFEA-4ABCF3B550BE}"/>
              </a:ext>
            </a:extLst>
          </p:cNvPr>
          <p:cNvSpPr>
            <a:spLocks noGrp="1"/>
          </p:cNvSpPr>
          <p:nvPr>
            <p:ph type="body" sz="quarter" idx="34"/>
          </p:nvPr>
        </p:nvSpPr>
        <p:spPr>
          <a:xfrm>
            <a:off x="9588108"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a:t>Edit Master text styles</a:t>
            </a:r>
          </a:p>
          <a:p>
            <a:pPr lvl="1"/>
            <a:r>
              <a:rPr lang="en-US"/>
              <a:t>Second level</a:t>
            </a:r>
          </a:p>
        </p:txBody>
      </p:sp>
      <p:sp>
        <p:nvSpPr>
          <p:cNvPr id="25" name="Text Placeholder 7">
            <a:extLst>
              <a:ext uri="{FF2B5EF4-FFF2-40B4-BE49-F238E27FC236}">
                <a16:creationId xmlns:a16="http://schemas.microsoft.com/office/drawing/2014/main" id="{83A77CFD-3FEF-4E6F-BC4F-8ED7F101103B}"/>
              </a:ext>
            </a:extLst>
          </p:cNvPr>
          <p:cNvSpPr>
            <a:spLocks noGrp="1"/>
          </p:cNvSpPr>
          <p:nvPr>
            <p:ph type="body" sz="quarter" idx="35" hasCustomPrompt="1"/>
          </p:nvPr>
        </p:nvSpPr>
        <p:spPr>
          <a:xfrm>
            <a:off x="9588108"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20XX</a:t>
            </a:r>
            <a:endParaRPr lang="ru-RU" dirty="0"/>
          </a:p>
        </p:txBody>
      </p:sp>
      <p:sp>
        <p:nvSpPr>
          <p:cNvPr id="28" name="Text Placeholder 2">
            <a:extLst>
              <a:ext uri="{FF2B5EF4-FFF2-40B4-BE49-F238E27FC236}">
                <a16:creationId xmlns:a16="http://schemas.microsoft.com/office/drawing/2014/main" id="{3D6E2C46-79E6-4C33-A9DE-9F0BE9199694}"/>
              </a:ext>
            </a:extLst>
          </p:cNvPr>
          <p:cNvSpPr>
            <a:spLocks noGrp="1"/>
          </p:cNvSpPr>
          <p:nvPr>
            <p:ph type="body" idx="36" hasCustomPrompt="1"/>
          </p:nvPr>
        </p:nvSpPr>
        <p:spPr>
          <a:xfrm>
            <a:off x="9588108"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Month</a:t>
            </a:r>
          </a:p>
        </p:txBody>
      </p:sp>
      <p:sp>
        <p:nvSpPr>
          <p:cNvPr id="29" name="Text Placeholder 2">
            <a:extLst>
              <a:ext uri="{FF2B5EF4-FFF2-40B4-BE49-F238E27FC236}">
                <a16:creationId xmlns:a16="http://schemas.microsoft.com/office/drawing/2014/main" id="{B18DF9D1-5757-4445-9078-38760F447FFE}"/>
              </a:ext>
            </a:extLst>
          </p:cNvPr>
          <p:cNvSpPr>
            <a:spLocks noGrp="1"/>
          </p:cNvSpPr>
          <p:nvPr>
            <p:ph type="body" idx="37" hasCustomPrompt="1"/>
          </p:nvPr>
        </p:nvSpPr>
        <p:spPr>
          <a:xfrm>
            <a:off x="3024487"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0" name="Text Placeholder 11">
            <a:extLst>
              <a:ext uri="{FF2B5EF4-FFF2-40B4-BE49-F238E27FC236}">
                <a16:creationId xmlns:a16="http://schemas.microsoft.com/office/drawing/2014/main" id="{993B8732-2AA4-40C3-A4A3-44C5803BDA1C}"/>
              </a:ext>
            </a:extLst>
          </p:cNvPr>
          <p:cNvSpPr>
            <a:spLocks noGrp="1"/>
          </p:cNvSpPr>
          <p:nvPr>
            <p:ph type="body" sz="quarter" idx="38"/>
          </p:nvPr>
        </p:nvSpPr>
        <p:spPr>
          <a:xfrm>
            <a:off x="3024487"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a:t>Edit Master text styles</a:t>
            </a:r>
          </a:p>
          <a:p>
            <a:pPr lvl="1"/>
            <a:r>
              <a:rPr lang="en-US"/>
              <a:t>Second level</a:t>
            </a:r>
          </a:p>
        </p:txBody>
      </p:sp>
      <p:sp>
        <p:nvSpPr>
          <p:cNvPr id="31" name="Text Placeholder 7">
            <a:extLst>
              <a:ext uri="{FF2B5EF4-FFF2-40B4-BE49-F238E27FC236}">
                <a16:creationId xmlns:a16="http://schemas.microsoft.com/office/drawing/2014/main" id="{11BFD035-7AF1-47EA-9F1C-AE04879DA45D}"/>
              </a:ext>
            </a:extLst>
          </p:cNvPr>
          <p:cNvSpPr>
            <a:spLocks noGrp="1"/>
          </p:cNvSpPr>
          <p:nvPr>
            <p:ph type="body" sz="quarter" idx="39" hasCustomPrompt="1"/>
          </p:nvPr>
        </p:nvSpPr>
        <p:spPr>
          <a:xfrm>
            <a:off x="3024487"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20XX</a:t>
            </a:r>
            <a:endParaRPr lang="ru-RU" dirty="0"/>
          </a:p>
        </p:txBody>
      </p:sp>
      <p:sp>
        <p:nvSpPr>
          <p:cNvPr id="32" name="Text Placeholder 2">
            <a:extLst>
              <a:ext uri="{FF2B5EF4-FFF2-40B4-BE49-F238E27FC236}">
                <a16:creationId xmlns:a16="http://schemas.microsoft.com/office/drawing/2014/main" id="{C0720D82-39E2-490D-913A-B6DA31CAC2BD}"/>
              </a:ext>
            </a:extLst>
          </p:cNvPr>
          <p:cNvSpPr>
            <a:spLocks noGrp="1"/>
          </p:cNvSpPr>
          <p:nvPr>
            <p:ph type="body" idx="40" hasCustomPrompt="1"/>
          </p:nvPr>
        </p:nvSpPr>
        <p:spPr>
          <a:xfrm>
            <a:off x="3024487"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Month</a:t>
            </a:r>
          </a:p>
        </p:txBody>
      </p:sp>
      <p:sp>
        <p:nvSpPr>
          <p:cNvPr id="33" name="Text Placeholder 2">
            <a:extLst>
              <a:ext uri="{FF2B5EF4-FFF2-40B4-BE49-F238E27FC236}">
                <a16:creationId xmlns:a16="http://schemas.microsoft.com/office/drawing/2014/main" id="{F8CB98AA-B672-4560-9A4C-F0E472D7D508}"/>
              </a:ext>
            </a:extLst>
          </p:cNvPr>
          <p:cNvSpPr>
            <a:spLocks noGrp="1"/>
          </p:cNvSpPr>
          <p:nvPr>
            <p:ph type="body" idx="41" hasCustomPrompt="1"/>
          </p:nvPr>
        </p:nvSpPr>
        <p:spPr>
          <a:xfrm>
            <a:off x="5212360"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4" name="Text Placeholder 11">
            <a:extLst>
              <a:ext uri="{FF2B5EF4-FFF2-40B4-BE49-F238E27FC236}">
                <a16:creationId xmlns:a16="http://schemas.microsoft.com/office/drawing/2014/main" id="{051BF3E5-DBCA-46BD-A139-755813ECCCCA}"/>
              </a:ext>
            </a:extLst>
          </p:cNvPr>
          <p:cNvSpPr>
            <a:spLocks noGrp="1"/>
          </p:cNvSpPr>
          <p:nvPr>
            <p:ph type="body" sz="quarter" idx="42"/>
          </p:nvPr>
        </p:nvSpPr>
        <p:spPr>
          <a:xfrm>
            <a:off x="5212360"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a:t>Edit Master text styles</a:t>
            </a:r>
          </a:p>
          <a:p>
            <a:pPr lvl="1"/>
            <a:r>
              <a:rPr lang="en-US"/>
              <a:t>Second level</a:t>
            </a:r>
          </a:p>
        </p:txBody>
      </p:sp>
      <p:sp>
        <p:nvSpPr>
          <p:cNvPr id="35" name="Text Placeholder 7">
            <a:extLst>
              <a:ext uri="{FF2B5EF4-FFF2-40B4-BE49-F238E27FC236}">
                <a16:creationId xmlns:a16="http://schemas.microsoft.com/office/drawing/2014/main" id="{4E2B5368-5C92-477C-B64A-0B1236EC4718}"/>
              </a:ext>
            </a:extLst>
          </p:cNvPr>
          <p:cNvSpPr>
            <a:spLocks noGrp="1"/>
          </p:cNvSpPr>
          <p:nvPr>
            <p:ph type="body" sz="quarter" idx="43" hasCustomPrompt="1"/>
          </p:nvPr>
        </p:nvSpPr>
        <p:spPr>
          <a:xfrm>
            <a:off x="5212360"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20XX</a:t>
            </a:r>
            <a:endParaRPr lang="ru-RU" dirty="0"/>
          </a:p>
        </p:txBody>
      </p:sp>
      <p:sp>
        <p:nvSpPr>
          <p:cNvPr id="36" name="Text Placeholder 2">
            <a:extLst>
              <a:ext uri="{FF2B5EF4-FFF2-40B4-BE49-F238E27FC236}">
                <a16:creationId xmlns:a16="http://schemas.microsoft.com/office/drawing/2014/main" id="{11C29312-F699-465F-96BC-B65A2C3356B5}"/>
              </a:ext>
            </a:extLst>
          </p:cNvPr>
          <p:cNvSpPr>
            <a:spLocks noGrp="1"/>
          </p:cNvSpPr>
          <p:nvPr>
            <p:ph type="body" idx="44" hasCustomPrompt="1"/>
          </p:nvPr>
        </p:nvSpPr>
        <p:spPr>
          <a:xfrm>
            <a:off x="5212360"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Month</a:t>
            </a:r>
          </a:p>
        </p:txBody>
      </p:sp>
      <p:sp>
        <p:nvSpPr>
          <p:cNvPr id="37" name="Text Placeholder 2">
            <a:extLst>
              <a:ext uri="{FF2B5EF4-FFF2-40B4-BE49-F238E27FC236}">
                <a16:creationId xmlns:a16="http://schemas.microsoft.com/office/drawing/2014/main" id="{D613D924-E33A-4DAE-B253-E9668378EC73}"/>
              </a:ext>
            </a:extLst>
          </p:cNvPr>
          <p:cNvSpPr>
            <a:spLocks noGrp="1"/>
          </p:cNvSpPr>
          <p:nvPr>
            <p:ph type="body" idx="45" hasCustomPrompt="1"/>
          </p:nvPr>
        </p:nvSpPr>
        <p:spPr>
          <a:xfrm>
            <a:off x="7400234"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8" name="Text Placeholder 11">
            <a:extLst>
              <a:ext uri="{FF2B5EF4-FFF2-40B4-BE49-F238E27FC236}">
                <a16:creationId xmlns:a16="http://schemas.microsoft.com/office/drawing/2014/main" id="{4C346CE6-85D2-4744-ABBA-4EB5E51EB80F}"/>
              </a:ext>
            </a:extLst>
          </p:cNvPr>
          <p:cNvSpPr>
            <a:spLocks noGrp="1"/>
          </p:cNvSpPr>
          <p:nvPr>
            <p:ph type="body" sz="quarter" idx="46"/>
          </p:nvPr>
        </p:nvSpPr>
        <p:spPr>
          <a:xfrm>
            <a:off x="7400234"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a:t>Edit Master text styles</a:t>
            </a:r>
          </a:p>
          <a:p>
            <a:pPr lvl="1"/>
            <a:r>
              <a:rPr lang="en-US"/>
              <a:t>Second level</a:t>
            </a:r>
          </a:p>
        </p:txBody>
      </p:sp>
      <p:sp>
        <p:nvSpPr>
          <p:cNvPr id="39" name="Text Placeholder 7">
            <a:extLst>
              <a:ext uri="{FF2B5EF4-FFF2-40B4-BE49-F238E27FC236}">
                <a16:creationId xmlns:a16="http://schemas.microsoft.com/office/drawing/2014/main" id="{0D7E5C35-923C-473E-8BB9-F2F1AB3A2BB4}"/>
              </a:ext>
            </a:extLst>
          </p:cNvPr>
          <p:cNvSpPr>
            <a:spLocks noGrp="1"/>
          </p:cNvSpPr>
          <p:nvPr>
            <p:ph type="body" sz="quarter" idx="47" hasCustomPrompt="1"/>
          </p:nvPr>
        </p:nvSpPr>
        <p:spPr>
          <a:xfrm>
            <a:off x="7400234"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20XX</a:t>
            </a:r>
            <a:endParaRPr lang="ru-RU" dirty="0"/>
          </a:p>
        </p:txBody>
      </p:sp>
      <p:sp>
        <p:nvSpPr>
          <p:cNvPr id="40" name="Text Placeholder 2">
            <a:extLst>
              <a:ext uri="{FF2B5EF4-FFF2-40B4-BE49-F238E27FC236}">
                <a16:creationId xmlns:a16="http://schemas.microsoft.com/office/drawing/2014/main" id="{756DD156-6646-433D-ABE8-CB244D53D6C1}"/>
              </a:ext>
            </a:extLst>
          </p:cNvPr>
          <p:cNvSpPr>
            <a:spLocks noGrp="1"/>
          </p:cNvSpPr>
          <p:nvPr>
            <p:ph type="body" idx="48" hasCustomPrompt="1"/>
          </p:nvPr>
        </p:nvSpPr>
        <p:spPr>
          <a:xfrm>
            <a:off x="7400234"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Month</a:t>
            </a:r>
          </a:p>
        </p:txBody>
      </p:sp>
      <p:sp>
        <p:nvSpPr>
          <p:cNvPr id="41" name="Oval 40">
            <a:extLst>
              <a:ext uri="{FF2B5EF4-FFF2-40B4-BE49-F238E27FC236}">
                <a16:creationId xmlns:a16="http://schemas.microsoft.com/office/drawing/2014/main" id="{AC33C4CE-CEA6-4AC9-B1DB-8224A4517350}"/>
              </a:ext>
            </a:extLst>
          </p:cNvPr>
          <p:cNvSpPr/>
          <p:nvPr userDrawn="1"/>
        </p:nvSpPr>
        <p:spPr>
          <a:xfrm>
            <a:off x="3039908"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42" name="Oval 41">
            <a:extLst>
              <a:ext uri="{FF2B5EF4-FFF2-40B4-BE49-F238E27FC236}">
                <a16:creationId xmlns:a16="http://schemas.microsoft.com/office/drawing/2014/main" id="{371AA6E8-880E-404C-8BCA-7949D28E7AF8}"/>
              </a:ext>
            </a:extLst>
          </p:cNvPr>
          <p:cNvSpPr/>
          <p:nvPr userDrawn="1"/>
        </p:nvSpPr>
        <p:spPr>
          <a:xfrm>
            <a:off x="5227155"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43" name="Oval 42">
            <a:extLst>
              <a:ext uri="{FF2B5EF4-FFF2-40B4-BE49-F238E27FC236}">
                <a16:creationId xmlns:a16="http://schemas.microsoft.com/office/drawing/2014/main" id="{D7D3B90E-8FC3-4B84-A2BB-8862D5EC070B}"/>
              </a:ext>
            </a:extLst>
          </p:cNvPr>
          <p:cNvSpPr/>
          <p:nvPr userDrawn="1"/>
        </p:nvSpPr>
        <p:spPr>
          <a:xfrm>
            <a:off x="7414402"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44" name="Oval 43">
            <a:extLst>
              <a:ext uri="{FF2B5EF4-FFF2-40B4-BE49-F238E27FC236}">
                <a16:creationId xmlns:a16="http://schemas.microsoft.com/office/drawing/2014/main" id="{43E9DB54-6797-4300-B6CA-0A9CF186B458}"/>
              </a:ext>
            </a:extLst>
          </p:cNvPr>
          <p:cNvSpPr/>
          <p:nvPr userDrawn="1"/>
        </p:nvSpPr>
        <p:spPr>
          <a:xfrm>
            <a:off x="9601649"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45" name="Picture Placeholder 11">
            <a:extLst>
              <a:ext uri="{FF2B5EF4-FFF2-40B4-BE49-F238E27FC236}">
                <a16:creationId xmlns:a16="http://schemas.microsoft.com/office/drawing/2014/main" id="{48D7F0F9-4118-4257-9D45-A5772C2110D7}"/>
              </a:ext>
            </a:extLst>
          </p:cNvPr>
          <p:cNvSpPr>
            <a:spLocks noGrp="1"/>
          </p:cNvSpPr>
          <p:nvPr>
            <p:ph type="pic" sz="quarter" idx="49"/>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3653207624"/>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hasCustomPrompt="1"/>
          </p:nvPr>
        </p:nvSpPr>
        <p:spPr>
          <a:xfrm>
            <a:off x="836614" y="740998"/>
            <a:ext cx="2759105" cy="568800"/>
          </a:xfrm>
        </p:spPr>
        <p:txBody>
          <a:bodyPr lIns="36000" tIns="0" rIns="0" bIns="0">
            <a:noAutofit/>
          </a:bodyPr>
          <a:lstStyle/>
          <a:p>
            <a:r>
              <a:rPr lang="en-US" dirty="0"/>
              <a:t>Title Here</a:t>
            </a:r>
            <a:endParaRPr lang="ru-RU"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5/9/19</a:t>
            </a:fld>
            <a:endParaRPr lang="ru-RU"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p:nvPr>
        </p:nvSpPr>
        <p:spPr>
          <a:xfrm>
            <a:off x="836615" y="1377833"/>
            <a:ext cx="2760828" cy="1630062"/>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Table Placeholder 9">
            <a:extLst>
              <a:ext uri="{FF2B5EF4-FFF2-40B4-BE49-F238E27FC236}">
                <a16:creationId xmlns:a16="http://schemas.microsoft.com/office/drawing/2014/main" id="{36EC64A7-7FE6-41B3-B27F-E6B0C0BAA1FD}"/>
              </a:ext>
            </a:extLst>
          </p:cNvPr>
          <p:cNvSpPr>
            <a:spLocks noGrp="1"/>
          </p:cNvSpPr>
          <p:nvPr>
            <p:ph type="tbl" sz="quarter" idx="25"/>
          </p:nvPr>
        </p:nvSpPr>
        <p:spPr>
          <a:xfrm>
            <a:off x="3983038" y="740998"/>
            <a:ext cx="6159583" cy="4650632"/>
          </a:xfrm>
        </p:spPr>
        <p:txBody>
          <a:bodyPr anchor="ctr" anchorCtr="0">
            <a:noAutofit/>
          </a:bodyPr>
          <a:lstStyle>
            <a:lvl1pPr marL="0" indent="0" algn="ctr">
              <a:buNone/>
              <a:defRPr sz="1800"/>
            </a:lvl1pPr>
          </a:lstStyle>
          <a:p>
            <a:r>
              <a:rPr lang="en-US"/>
              <a:t>Click icon to add table</a:t>
            </a:r>
            <a:endParaRPr lang="ru-RU" dirty="0"/>
          </a:p>
        </p:txBody>
      </p:sp>
      <p:sp>
        <p:nvSpPr>
          <p:cNvPr id="11" name="Picture Placeholder 11">
            <a:extLst>
              <a:ext uri="{FF2B5EF4-FFF2-40B4-BE49-F238E27FC236}">
                <a16:creationId xmlns:a16="http://schemas.microsoft.com/office/drawing/2014/main" id="{48D7F0F9-4118-4257-9D45-A5772C2110D7}"/>
              </a:ext>
            </a:extLst>
          </p:cNvPr>
          <p:cNvSpPr>
            <a:spLocks noGrp="1"/>
          </p:cNvSpPr>
          <p:nvPr>
            <p:ph type="pic" sz="quarter" idx="26"/>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1229157464"/>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320EF9D-83C9-45F8-AAA9-A9768470F99F}"/>
              </a:ext>
            </a:extLst>
          </p:cNvPr>
          <p:cNvSpPr/>
          <p:nvPr userDrawn="1"/>
        </p:nvSpPr>
        <p:spPr>
          <a:xfrm>
            <a:off x="0" y="1613512"/>
            <a:ext cx="12192000" cy="2743200"/>
          </a:xfrm>
          <a:prstGeom prst="rect">
            <a:avLst/>
          </a:prstGeom>
          <a:gradFill>
            <a:gsLst>
              <a:gs pos="0">
                <a:schemeClr val="accent1">
                  <a:lumMod val="75000"/>
                  <a:alpha val="20000"/>
                </a:schemeClr>
              </a:gs>
              <a:gs pos="100000">
                <a:schemeClr val="bg2">
                  <a:alpha val="2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Picture Placeholder 11">
            <a:extLst>
              <a:ext uri="{FF2B5EF4-FFF2-40B4-BE49-F238E27FC236}">
                <a16:creationId xmlns:a16="http://schemas.microsoft.com/office/drawing/2014/main" id="{9CB4EFCF-84EC-4420-9A2B-7C028E7505B0}"/>
              </a:ext>
            </a:extLst>
          </p:cNvPr>
          <p:cNvSpPr>
            <a:spLocks noGrp="1"/>
          </p:cNvSpPr>
          <p:nvPr>
            <p:ph type="pic" sz="quarter" idx="49"/>
          </p:nvPr>
        </p:nvSpPr>
        <p:spPr>
          <a:xfrm>
            <a:off x="4724400" y="1613512"/>
            <a:ext cx="2743200" cy="2743200"/>
          </a:xfrm>
        </p:spPr>
        <p:txBody>
          <a:bodyPr anchor="ctr" anchorCtr="0">
            <a:noAutofit/>
          </a:bodyPr>
          <a:lstStyle>
            <a:lvl1pPr marL="0" indent="0" algn="ctr">
              <a:buNone/>
              <a:defRPr sz="1800"/>
            </a:lvl1pPr>
          </a:lstStyle>
          <a:p>
            <a:r>
              <a:rPr lang="en-US"/>
              <a:t>Click icon to add picture</a:t>
            </a:r>
            <a:endParaRPr lang="ru-RU" dirty="0"/>
          </a:p>
        </p:txBody>
      </p:sp>
      <p:sp>
        <p:nvSpPr>
          <p:cNvPr id="42" name="Picture Placeholder 11">
            <a:extLst>
              <a:ext uri="{FF2B5EF4-FFF2-40B4-BE49-F238E27FC236}">
                <a16:creationId xmlns:a16="http://schemas.microsoft.com/office/drawing/2014/main" id="{3C20DBAD-9FE7-4F62-B952-1D72DC8B9A73}"/>
              </a:ext>
            </a:extLst>
          </p:cNvPr>
          <p:cNvSpPr>
            <a:spLocks noGrp="1"/>
          </p:cNvSpPr>
          <p:nvPr>
            <p:ph type="pic" sz="quarter" idx="50"/>
          </p:nvPr>
        </p:nvSpPr>
        <p:spPr>
          <a:xfrm>
            <a:off x="1981200" y="1613512"/>
            <a:ext cx="2743200" cy="2743200"/>
          </a:xfrm>
        </p:spPr>
        <p:txBody>
          <a:bodyPr anchor="ctr" anchorCtr="0">
            <a:noAutofit/>
          </a:bodyPr>
          <a:lstStyle>
            <a:lvl1pPr marL="0" indent="0" algn="ctr">
              <a:buNone/>
              <a:defRPr sz="1800"/>
            </a:lvl1pPr>
          </a:lstStyle>
          <a:p>
            <a:r>
              <a:rPr lang="en-US"/>
              <a:t>Click icon to add picture</a:t>
            </a:r>
            <a:endParaRPr lang="ru-RU" dirty="0"/>
          </a:p>
        </p:txBody>
      </p:sp>
      <p:sp>
        <p:nvSpPr>
          <p:cNvPr id="43" name="Picture Placeholder 11">
            <a:extLst>
              <a:ext uri="{FF2B5EF4-FFF2-40B4-BE49-F238E27FC236}">
                <a16:creationId xmlns:a16="http://schemas.microsoft.com/office/drawing/2014/main" id="{6AE95BF3-594D-4F6F-95D5-18D8A51D5197}"/>
              </a:ext>
            </a:extLst>
          </p:cNvPr>
          <p:cNvSpPr>
            <a:spLocks noGrp="1"/>
          </p:cNvSpPr>
          <p:nvPr>
            <p:ph type="pic" sz="quarter" idx="51"/>
          </p:nvPr>
        </p:nvSpPr>
        <p:spPr>
          <a:xfrm>
            <a:off x="7466232" y="1613512"/>
            <a:ext cx="2743200" cy="2743200"/>
          </a:xfrm>
        </p:spPr>
        <p:txBody>
          <a:bodyPr anchor="ctr" anchorCtr="0">
            <a:noAutofit/>
          </a:bodyPr>
          <a:lstStyle>
            <a:lvl1pPr marL="0" indent="0" algn="ctr">
              <a:buNone/>
              <a:defRPr sz="1800"/>
            </a:lvl1pPr>
          </a:lstStyle>
          <a:p>
            <a:r>
              <a:rPr lang="en-US"/>
              <a:t>Click icon to add picture</a:t>
            </a:r>
            <a:endParaRPr lang="ru-RU"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5/9/19</a:t>
            </a:fld>
            <a:endParaRPr lang="ru-RU"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hasCustomPrompt="1"/>
          </p:nvPr>
        </p:nvSpPr>
        <p:spPr>
          <a:xfrm>
            <a:off x="2398800" y="4492967"/>
            <a:ext cx="1908000" cy="334918"/>
          </a:xfrm>
        </p:spPr>
        <p:txBody>
          <a:bodyPr lIns="36000" tIns="0" rIns="0" bIns="0" anchor="b">
            <a:normAutofit/>
          </a:bodyPr>
          <a:lstStyle>
            <a:lvl1pPr marL="0" indent="0" algn="ctr">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21" name="Text Placeholder 11">
            <a:extLst>
              <a:ext uri="{FF2B5EF4-FFF2-40B4-BE49-F238E27FC236}">
                <a16:creationId xmlns:a16="http://schemas.microsoft.com/office/drawing/2014/main" id="{4A6CBB7D-3142-4CED-98BE-68B4F7C14E52}"/>
              </a:ext>
            </a:extLst>
          </p:cNvPr>
          <p:cNvSpPr>
            <a:spLocks noGrp="1"/>
          </p:cNvSpPr>
          <p:nvPr>
            <p:ph type="body" sz="quarter" idx="13"/>
          </p:nvPr>
        </p:nvSpPr>
        <p:spPr>
          <a:xfrm>
            <a:off x="2398800" y="4878058"/>
            <a:ext cx="1908000" cy="234269"/>
          </a:xfrm>
        </p:spPr>
        <p:txBody>
          <a:bodyPr lIns="36000" tIns="0" rIns="0" bIns="0">
            <a:noAutofit/>
          </a:bodyPr>
          <a:lstStyle>
            <a:lvl1pPr marL="0" indent="0" algn="ctr">
              <a:buClr>
                <a:schemeClr val="tx2"/>
              </a:buClr>
              <a:buSzPct val="125000"/>
              <a:buFont typeface="Wingdings" panose="05000000000000000000" pitchFamily="2" charset="2"/>
              <a:buNone/>
              <a:defRPr sz="1400">
                <a:solidFill>
                  <a:schemeClr val="tx2"/>
                </a:solidFill>
              </a:defRPr>
            </a:lvl1pPr>
            <a:lvl2pPr marL="457200" indent="0" algn="ctr">
              <a:buClr>
                <a:schemeClr val="tx2"/>
              </a:buClr>
              <a:buSzPct val="125000"/>
              <a:buFont typeface="Wingdings" panose="05000000000000000000" pitchFamily="2" charset="2"/>
              <a:buNone/>
              <a:defRPr sz="1400">
                <a:solidFill>
                  <a:schemeClr val="tx2"/>
                </a:solidFill>
              </a:defRPr>
            </a:lvl2pPr>
          </a:lstStyle>
          <a:p>
            <a:pPr lvl="0"/>
            <a:r>
              <a:rPr lang="en-US"/>
              <a:t>Edit Master text styles</a:t>
            </a:r>
          </a:p>
        </p:txBody>
      </p:sp>
      <p:sp>
        <p:nvSpPr>
          <p:cNvPr id="19" name="Text Placeholder 2">
            <a:extLst>
              <a:ext uri="{FF2B5EF4-FFF2-40B4-BE49-F238E27FC236}">
                <a16:creationId xmlns:a16="http://schemas.microsoft.com/office/drawing/2014/main" id="{91323B59-309B-4779-B127-7711E7D88F11}"/>
              </a:ext>
            </a:extLst>
          </p:cNvPr>
          <p:cNvSpPr>
            <a:spLocks noGrp="1"/>
          </p:cNvSpPr>
          <p:nvPr>
            <p:ph type="body" idx="32" hasCustomPrompt="1"/>
          </p:nvPr>
        </p:nvSpPr>
        <p:spPr>
          <a:xfrm>
            <a:off x="2398800" y="5138591"/>
            <a:ext cx="1908000" cy="693882"/>
          </a:xfrm>
        </p:spPr>
        <p:txBody>
          <a:bodyPr lIns="36000" tIns="0" rIns="0" bIns="0" anchor="t" anchorCtr="0">
            <a:normAutofit/>
          </a:bodyPr>
          <a:lstStyle>
            <a:lvl1pPr marL="0" indent="0" algn="ctr">
              <a:buNone/>
              <a:defRPr sz="1200" b="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a:t>
            </a:r>
          </a:p>
        </p:txBody>
      </p:sp>
      <p:sp>
        <p:nvSpPr>
          <p:cNvPr id="29" name="Text Placeholder 2">
            <a:extLst>
              <a:ext uri="{FF2B5EF4-FFF2-40B4-BE49-F238E27FC236}">
                <a16:creationId xmlns:a16="http://schemas.microsoft.com/office/drawing/2014/main" id="{B18DF9D1-5757-4445-9078-38760F447FFE}"/>
              </a:ext>
            </a:extLst>
          </p:cNvPr>
          <p:cNvSpPr>
            <a:spLocks noGrp="1"/>
          </p:cNvSpPr>
          <p:nvPr>
            <p:ph type="body" idx="37" hasCustomPrompt="1"/>
          </p:nvPr>
        </p:nvSpPr>
        <p:spPr>
          <a:xfrm>
            <a:off x="5142000" y="4492967"/>
            <a:ext cx="1908000" cy="334918"/>
          </a:xfrm>
        </p:spPr>
        <p:txBody>
          <a:bodyPr lIns="36000" tIns="0" rIns="0" bIns="0" anchor="b">
            <a:normAutofit/>
          </a:bodyPr>
          <a:lstStyle>
            <a:lvl1pPr marL="0" indent="0" algn="ctr">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0" name="Text Placeholder 11">
            <a:extLst>
              <a:ext uri="{FF2B5EF4-FFF2-40B4-BE49-F238E27FC236}">
                <a16:creationId xmlns:a16="http://schemas.microsoft.com/office/drawing/2014/main" id="{993B8732-2AA4-40C3-A4A3-44C5803BDA1C}"/>
              </a:ext>
            </a:extLst>
          </p:cNvPr>
          <p:cNvSpPr>
            <a:spLocks noGrp="1"/>
          </p:cNvSpPr>
          <p:nvPr>
            <p:ph type="body" sz="quarter" idx="38"/>
          </p:nvPr>
        </p:nvSpPr>
        <p:spPr>
          <a:xfrm>
            <a:off x="5142000" y="4878058"/>
            <a:ext cx="1908000" cy="234269"/>
          </a:xfrm>
        </p:spPr>
        <p:txBody>
          <a:bodyPr lIns="36000" tIns="0" rIns="0" bIns="0">
            <a:noAutofit/>
          </a:bodyPr>
          <a:lstStyle>
            <a:lvl1pPr marL="0" indent="0" algn="ctr">
              <a:buClr>
                <a:schemeClr val="tx2"/>
              </a:buClr>
              <a:buSzPct val="125000"/>
              <a:buFont typeface="Wingdings" panose="05000000000000000000" pitchFamily="2" charset="2"/>
              <a:buNone/>
              <a:defRPr sz="1400">
                <a:solidFill>
                  <a:schemeClr val="tx2"/>
                </a:solidFill>
              </a:defRPr>
            </a:lvl1pPr>
            <a:lvl2pPr marL="457200" indent="0" algn="ctr">
              <a:buClr>
                <a:schemeClr val="tx2"/>
              </a:buClr>
              <a:buSzPct val="125000"/>
              <a:buFont typeface="Wingdings" panose="05000000000000000000" pitchFamily="2" charset="2"/>
              <a:buNone/>
              <a:defRPr sz="1400">
                <a:solidFill>
                  <a:schemeClr val="tx2"/>
                </a:solidFill>
              </a:defRPr>
            </a:lvl2pPr>
          </a:lstStyle>
          <a:p>
            <a:pPr lvl="0"/>
            <a:r>
              <a:rPr lang="en-US"/>
              <a:t>Edit Master text styles</a:t>
            </a:r>
          </a:p>
        </p:txBody>
      </p:sp>
      <p:sp>
        <p:nvSpPr>
          <p:cNvPr id="32" name="Text Placeholder 2">
            <a:extLst>
              <a:ext uri="{FF2B5EF4-FFF2-40B4-BE49-F238E27FC236}">
                <a16:creationId xmlns:a16="http://schemas.microsoft.com/office/drawing/2014/main" id="{C0720D82-39E2-490D-913A-B6DA31CAC2BD}"/>
              </a:ext>
            </a:extLst>
          </p:cNvPr>
          <p:cNvSpPr>
            <a:spLocks noGrp="1"/>
          </p:cNvSpPr>
          <p:nvPr>
            <p:ph type="body" idx="40" hasCustomPrompt="1"/>
          </p:nvPr>
        </p:nvSpPr>
        <p:spPr>
          <a:xfrm>
            <a:off x="5142000" y="5138591"/>
            <a:ext cx="1908000" cy="693882"/>
          </a:xfrm>
        </p:spPr>
        <p:txBody>
          <a:bodyPr lIns="36000" tIns="0" rIns="0" bIns="0" anchor="t" anchorCtr="0">
            <a:normAutofit/>
          </a:bodyPr>
          <a:lstStyle>
            <a:lvl1pPr marL="0" indent="0" algn="ctr">
              <a:buNone/>
              <a:defRPr sz="1200" b="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a:t>
            </a:r>
          </a:p>
        </p:txBody>
      </p:sp>
      <p:sp>
        <p:nvSpPr>
          <p:cNvPr id="33" name="Text Placeholder 2">
            <a:extLst>
              <a:ext uri="{FF2B5EF4-FFF2-40B4-BE49-F238E27FC236}">
                <a16:creationId xmlns:a16="http://schemas.microsoft.com/office/drawing/2014/main" id="{F8CB98AA-B672-4560-9A4C-F0E472D7D508}"/>
              </a:ext>
            </a:extLst>
          </p:cNvPr>
          <p:cNvSpPr>
            <a:spLocks noGrp="1"/>
          </p:cNvSpPr>
          <p:nvPr>
            <p:ph type="body" idx="41" hasCustomPrompt="1"/>
          </p:nvPr>
        </p:nvSpPr>
        <p:spPr>
          <a:xfrm>
            <a:off x="7900579" y="4492967"/>
            <a:ext cx="1908000" cy="334918"/>
          </a:xfrm>
        </p:spPr>
        <p:txBody>
          <a:bodyPr lIns="36000" tIns="0" rIns="0" bIns="0" anchor="b">
            <a:normAutofit/>
          </a:bodyPr>
          <a:lstStyle>
            <a:lvl1pPr marL="0" indent="0" algn="ctr">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4" name="Text Placeholder 11">
            <a:extLst>
              <a:ext uri="{FF2B5EF4-FFF2-40B4-BE49-F238E27FC236}">
                <a16:creationId xmlns:a16="http://schemas.microsoft.com/office/drawing/2014/main" id="{051BF3E5-DBCA-46BD-A139-755813ECCCCA}"/>
              </a:ext>
            </a:extLst>
          </p:cNvPr>
          <p:cNvSpPr>
            <a:spLocks noGrp="1"/>
          </p:cNvSpPr>
          <p:nvPr>
            <p:ph type="body" sz="quarter" idx="42"/>
          </p:nvPr>
        </p:nvSpPr>
        <p:spPr>
          <a:xfrm>
            <a:off x="7900579" y="4878058"/>
            <a:ext cx="1908000" cy="234269"/>
          </a:xfrm>
        </p:spPr>
        <p:txBody>
          <a:bodyPr lIns="36000" tIns="0" rIns="0" bIns="0">
            <a:noAutofit/>
          </a:bodyPr>
          <a:lstStyle>
            <a:lvl1pPr marL="0" indent="0" algn="ctr">
              <a:buClr>
                <a:schemeClr val="tx2"/>
              </a:buClr>
              <a:buSzPct val="125000"/>
              <a:buFont typeface="Wingdings" panose="05000000000000000000" pitchFamily="2" charset="2"/>
              <a:buNone/>
              <a:defRPr sz="1400">
                <a:solidFill>
                  <a:schemeClr val="tx2"/>
                </a:solidFill>
              </a:defRPr>
            </a:lvl1pPr>
            <a:lvl2pPr marL="457200" indent="0" algn="ctr">
              <a:buClr>
                <a:schemeClr val="tx2"/>
              </a:buClr>
              <a:buSzPct val="125000"/>
              <a:buFont typeface="Wingdings" panose="05000000000000000000" pitchFamily="2" charset="2"/>
              <a:buNone/>
              <a:defRPr sz="1400">
                <a:solidFill>
                  <a:schemeClr val="tx2"/>
                </a:solidFill>
              </a:defRPr>
            </a:lvl2pPr>
          </a:lstStyle>
          <a:p>
            <a:pPr lvl="0"/>
            <a:r>
              <a:rPr lang="en-US"/>
              <a:t>Edit Master text styles</a:t>
            </a:r>
          </a:p>
        </p:txBody>
      </p:sp>
      <p:sp>
        <p:nvSpPr>
          <p:cNvPr id="36" name="Text Placeholder 2">
            <a:extLst>
              <a:ext uri="{FF2B5EF4-FFF2-40B4-BE49-F238E27FC236}">
                <a16:creationId xmlns:a16="http://schemas.microsoft.com/office/drawing/2014/main" id="{11C29312-F699-465F-96BC-B65A2C3356B5}"/>
              </a:ext>
            </a:extLst>
          </p:cNvPr>
          <p:cNvSpPr>
            <a:spLocks noGrp="1"/>
          </p:cNvSpPr>
          <p:nvPr>
            <p:ph type="body" idx="44" hasCustomPrompt="1"/>
          </p:nvPr>
        </p:nvSpPr>
        <p:spPr>
          <a:xfrm>
            <a:off x="7900579" y="5138591"/>
            <a:ext cx="1908000" cy="693882"/>
          </a:xfrm>
        </p:spPr>
        <p:txBody>
          <a:bodyPr lIns="36000" tIns="0" rIns="0" bIns="0" anchor="t" anchorCtr="0">
            <a:normAutofit/>
          </a:bodyPr>
          <a:lstStyle>
            <a:lvl1pPr marL="0" indent="0" algn="ctr">
              <a:buNone/>
              <a:defRPr sz="1200" b="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a:t>
            </a:r>
          </a:p>
        </p:txBody>
      </p:sp>
      <p:sp>
        <p:nvSpPr>
          <p:cNvPr id="22"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669593623"/>
      </p:ext>
    </p:extLst>
  </p:cSld>
  <p:clrMapOvr>
    <a:masterClrMapping/>
  </p:clrMapOvr>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5/9/19</a:t>
            </a:fld>
            <a:endParaRPr lang="ru-RU"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p:nvPr>
        </p:nvSpPr>
        <p:spPr>
          <a:xfrm>
            <a:off x="836614" y="1377833"/>
            <a:ext cx="9535686" cy="61888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5" name="Text Placeholder 2">
            <a:extLst>
              <a:ext uri="{FF2B5EF4-FFF2-40B4-BE49-F238E27FC236}">
                <a16:creationId xmlns:a16="http://schemas.microsoft.com/office/drawing/2014/main" id="{E6BA5EAA-9D1F-41A8-B061-8C18B61C4F65}"/>
              </a:ext>
            </a:extLst>
          </p:cNvPr>
          <p:cNvSpPr>
            <a:spLocks noGrp="1"/>
          </p:cNvSpPr>
          <p:nvPr>
            <p:ph type="body" idx="1" hasCustomPrompt="1"/>
          </p:nvPr>
        </p:nvSpPr>
        <p:spPr>
          <a:xfrm>
            <a:off x="1975465" y="2564315"/>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46" name="Text Placeholder 11">
            <a:extLst>
              <a:ext uri="{FF2B5EF4-FFF2-40B4-BE49-F238E27FC236}">
                <a16:creationId xmlns:a16="http://schemas.microsoft.com/office/drawing/2014/main" id="{60E8EB22-EE54-4319-BFD9-B51D4D584ADF}"/>
              </a:ext>
            </a:extLst>
          </p:cNvPr>
          <p:cNvSpPr>
            <a:spLocks noGrp="1"/>
          </p:cNvSpPr>
          <p:nvPr>
            <p:ph type="body" sz="quarter" idx="13"/>
          </p:nvPr>
        </p:nvSpPr>
        <p:spPr>
          <a:xfrm>
            <a:off x="1975465" y="2949406"/>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a:t>Edit Master text styles</a:t>
            </a:r>
          </a:p>
          <a:p>
            <a:pPr lvl="1"/>
            <a:r>
              <a:rPr lang="en-US"/>
              <a:t>Second level</a:t>
            </a:r>
          </a:p>
        </p:txBody>
      </p:sp>
      <p:sp>
        <p:nvSpPr>
          <p:cNvPr id="12" name="Picture Placeholder 11">
            <a:extLst>
              <a:ext uri="{FF2B5EF4-FFF2-40B4-BE49-F238E27FC236}">
                <a16:creationId xmlns:a16="http://schemas.microsoft.com/office/drawing/2014/main" id="{50604DC3-2547-4A5A-8AF8-1051ADC267D3}"/>
              </a:ext>
            </a:extLst>
          </p:cNvPr>
          <p:cNvSpPr>
            <a:spLocks noGrp="1"/>
          </p:cNvSpPr>
          <p:nvPr>
            <p:ph type="pic" sz="quarter" idx="25"/>
          </p:nvPr>
        </p:nvSpPr>
        <p:spPr>
          <a:xfrm>
            <a:off x="836614" y="2647025"/>
            <a:ext cx="960120" cy="961200"/>
          </a:xfrm>
        </p:spPr>
        <p:txBody>
          <a:bodyPr anchor="ctr" anchorCtr="0">
            <a:noAutofit/>
          </a:bodyPr>
          <a:lstStyle>
            <a:lvl1pPr marL="0" indent="0" algn="ctr">
              <a:buNone/>
              <a:defRPr sz="1800">
                <a:solidFill>
                  <a:schemeClr val="tx1"/>
                </a:solidFill>
              </a:defRPr>
            </a:lvl1pPr>
          </a:lstStyle>
          <a:p>
            <a:r>
              <a:rPr lang="en-US"/>
              <a:t>Click icon to add picture</a:t>
            </a:r>
            <a:endParaRPr lang="ru-RU" dirty="0"/>
          </a:p>
        </p:txBody>
      </p:sp>
      <p:sp>
        <p:nvSpPr>
          <p:cNvPr id="47" name="Text Placeholder 2">
            <a:extLst>
              <a:ext uri="{FF2B5EF4-FFF2-40B4-BE49-F238E27FC236}">
                <a16:creationId xmlns:a16="http://schemas.microsoft.com/office/drawing/2014/main" id="{D21D8720-648F-4748-B19E-15B596D77B9F}"/>
              </a:ext>
            </a:extLst>
          </p:cNvPr>
          <p:cNvSpPr>
            <a:spLocks noGrp="1"/>
          </p:cNvSpPr>
          <p:nvPr>
            <p:ph type="body" idx="26" hasCustomPrompt="1"/>
          </p:nvPr>
        </p:nvSpPr>
        <p:spPr>
          <a:xfrm>
            <a:off x="1975465" y="4130482"/>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48" name="Text Placeholder 11">
            <a:extLst>
              <a:ext uri="{FF2B5EF4-FFF2-40B4-BE49-F238E27FC236}">
                <a16:creationId xmlns:a16="http://schemas.microsoft.com/office/drawing/2014/main" id="{E31B211B-885A-40F6-A25D-6EDF68FBD3A5}"/>
              </a:ext>
            </a:extLst>
          </p:cNvPr>
          <p:cNvSpPr>
            <a:spLocks noGrp="1"/>
          </p:cNvSpPr>
          <p:nvPr>
            <p:ph type="body" sz="quarter" idx="27"/>
          </p:nvPr>
        </p:nvSpPr>
        <p:spPr>
          <a:xfrm>
            <a:off x="1975465" y="4515573"/>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a:t>Edit Master text styles</a:t>
            </a:r>
          </a:p>
          <a:p>
            <a:pPr lvl="1"/>
            <a:r>
              <a:rPr lang="en-US"/>
              <a:t>Second level</a:t>
            </a:r>
          </a:p>
        </p:txBody>
      </p:sp>
      <p:sp>
        <p:nvSpPr>
          <p:cNvPr id="49" name="Picture Placeholder 11">
            <a:extLst>
              <a:ext uri="{FF2B5EF4-FFF2-40B4-BE49-F238E27FC236}">
                <a16:creationId xmlns:a16="http://schemas.microsoft.com/office/drawing/2014/main" id="{C2F4D19D-CC90-455D-8947-5DCD00EA921C}"/>
              </a:ext>
            </a:extLst>
          </p:cNvPr>
          <p:cNvSpPr>
            <a:spLocks noGrp="1"/>
          </p:cNvSpPr>
          <p:nvPr>
            <p:ph type="pic" sz="quarter" idx="28"/>
          </p:nvPr>
        </p:nvSpPr>
        <p:spPr>
          <a:xfrm>
            <a:off x="836614" y="4213192"/>
            <a:ext cx="960120" cy="961200"/>
          </a:xfrm>
        </p:spPr>
        <p:txBody>
          <a:bodyPr anchor="ctr" anchorCtr="0">
            <a:noAutofit/>
          </a:bodyPr>
          <a:lstStyle>
            <a:lvl1pPr marL="0" indent="0" algn="ctr">
              <a:buNone/>
              <a:defRPr sz="1800">
                <a:solidFill>
                  <a:schemeClr val="tx1"/>
                </a:solidFill>
              </a:defRPr>
            </a:lvl1pPr>
          </a:lstStyle>
          <a:p>
            <a:r>
              <a:rPr lang="en-US"/>
              <a:t>Click icon to add picture</a:t>
            </a:r>
            <a:endParaRPr lang="ru-RU" dirty="0"/>
          </a:p>
        </p:txBody>
      </p:sp>
      <p:sp>
        <p:nvSpPr>
          <p:cNvPr id="50" name="Text Placeholder 2">
            <a:extLst>
              <a:ext uri="{FF2B5EF4-FFF2-40B4-BE49-F238E27FC236}">
                <a16:creationId xmlns:a16="http://schemas.microsoft.com/office/drawing/2014/main" id="{D5CAA23C-172B-4B6C-BB10-4F4DB6CFD19B}"/>
              </a:ext>
            </a:extLst>
          </p:cNvPr>
          <p:cNvSpPr>
            <a:spLocks noGrp="1"/>
          </p:cNvSpPr>
          <p:nvPr>
            <p:ph type="body" idx="29" hasCustomPrompt="1"/>
          </p:nvPr>
        </p:nvSpPr>
        <p:spPr>
          <a:xfrm>
            <a:off x="5532112" y="2564315"/>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51" name="Text Placeholder 11">
            <a:extLst>
              <a:ext uri="{FF2B5EF4-FFF2-40B4-BE49-F238E27FC236}">
                <a16:creationId xmlns:a16="http://schemas.microsoft.com/office/drawing/2014/main" id="{5873C0A4-108E-4DD1-A604-311D061489DF}"/>
              </a:ext>
            </a:extLst>
          </p:cNvPr>
          <p:cNvSpPr>
            <a:spLocks noGrp="1"/>
          </p:cNvSpPr>
          <p:nvPr>
            <p:ph type="body" sz="quarter" idx="30"/>
          </p:nvPr>
        </p:nvSpPr>
        <p:spPr>
          <a:xfrm>
            <a:off x="5532112" y="2949406"/>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a:t>Edit Master text styles</a:t>
            </a:r>
          </a:p>
          <a:p>
            <a:pPr lvl="1"/>
            <a:r>
              <a:rPr lang="en-US"/>
              <a:t>Second level</a:t>
            </a:r>
          </a:p>
        </p:txBody>
      </p:sp>
      <p:sp>
        <p:nvSpPr>
          <p:cNvPr id="52" name="Picture Placeholder 11">
            <a:extLst>
              <a:ext uri="{FF2B5EF4-FFF2-40B4-BE49-F238E27FC236}">
                <a16:creationId xmlns:a16="http://schemas.microsoft.com/office/drawing/2014/main" id="{FA4996C0-7B37-42C4-BDFF-F0C54D4A88C9}"/>
              </a:ext>
            </a:extLst>
          </p:cNvPr>
          <p:cNvSpPr>
            <a:spLocks noGrp="1"/>
          </p:cNvSpPr>
          <p:nvPr>
            <p:ph type="pic" sz="quarter" idx="31"/>
          </p:nvPr>
        </p:nvSpPr>
        <p:spPr>
          <a:xfrm>
            <a:off x="4393261" y="2647025"/>
            <a:ext cx="960120" cy="961200"/>
          </a:xfrm>
        </p:spPr>
        <p:txBody>
          <a:bodyPr anchor="ctr" anchorCtr="0">
            <a:noAutofit/>
          </a:bodyPr>
          <a:lstStyle>
            <a:lvl1pPr marL="0" indent="0" algn="ctr">
              <a:buNone/>
              <a:defRPr sz="1800">
                <a:solidFill>
                  <a:schemeClr val="tx1"/>
                </a:solidFill>
              </a:defRPr>
            </a:lvl1pPr>
          </a:lstStyle>
          <a:p>
            <a:r>
              <a:rPr lang="en-US"/>
              <a:t>Click icon to add picture</a:t>
            </a:r>
            <a:endParaRPr lang="ru-RU" dirty="0"/>
          </a:p>
        </p:txBody>
      </p:sp>
      <p:sp>
        <p:nvSpPr>
          <p:cNvPr id="53" name="Text Placeholder 2">
            <a:extLst>
              <a:ext uri="{FF2B5EF4-FFF2-40B4-BE49-F238E27FC236}">
                <a16:creationId xmlns:a16="http://schemas.microsoft.com/office/drawing/2014/main" id="{FE2C9DE6-67CA-4E0C-8A51-B7AC8BD5AE98}"/>
              </a:ext>
            </a:extLst>
          </p:cNvPr>
          <p:cNvSpPr>
            <a:spLocks noGrp="1"/>
          </p:cNvSpPr>
          <p:nvPr>
            <p:ph type="body" idx="32" hasCustomPrompt="1"/>
          </p:nvPr>
        </p:nvSpPr>
        <p:spPr>
          <a:xfrm>
            <a:off x="5532112" y="4130482"/>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54" name="Text Placeholder 11">
            <a:extLst>
              <a:ext uri="{FF2B5EF4-FFF2-40B4-BE49-F238E27FC236}">
                <a16:creationId xmlns:a16="http://schemas.microsoft.com/office/drawing/2014/main" id="{052A6B3A-E7C7-42AC-A91D-7921E2DCA42A}"/>
              </a:ext>
            </a:extLst>
          </p:cNvPr>
          <p:cNvSpPr>
            <a:spLocks noGrp="1"/>
          </p:cNvSpPr>
          <p:nvPr>
            <p:ph type="body" sz="quarter" idx="33"/>
          </p:nvPr>
        </p:nvSpPr>
        <p:spPr>
          <a:xfrm>
            <a:off x="5532112" y="4515573"/>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a:t>Edit Master text styles</a:t>
            </a:r>
          </a:p>
          <a:p>
            <a:pPr lvl="1"/>
            <a:r>
              <a:rPr lang="en-US"/>
              <a:t>Second level</a:t>
            </a:r>
          </a:p>
        </p:txBody>
      </p:sp>
      <p:sp>
        <p:nvSpPr>
          <p:cNvPr id="55" name="Picture Placeholder 11">
            <a:extLst>
              <a:ext uri="{FF2B5EF4-FFF2-40B4-BE49-F238E27FC236}">
                <a16:creationId xmlns:a16="http://schemas.microsoft.com/office/drawing/2014/main" id="{BDE373C5-22C4-4D2E-B2C9-747EA0C709E1}"/>
              </a:ext>
            </a:extLst>
          </p:cNvPr>
          <p:cNvSpPr>
            <a:spLocks noGrp="1"/>
          </p:cNvSpPr>
          <p:nvPr>
            <p:ph type="pic" sz="quarter" idx="34"/>
          </p:nvPr>
        </p:nvSpPr>
        <p:spPr>
          <a:xfrm>
            <a:off x="4393261" y="4213192"/>
            <a:ext cx="960120" cy="961200"/>
          </a:xfrm>
        </p:spPr>
        <p:txBody>
          <a:bodyPr anchor="ctr" anchorCtr="0">
            <a:noAutofit/>
          </a:bodyPr>
          <a:lstStyle>
            <a:lvl1pPr marL="0" indent="0" algn="ctr">
              <a:buNone/>
              <a:defRPr sz="1800">
                <a:solidFill>
                  <a:schemeClr val="tx1"/>
                </a:solidFill>
              </a:defRPr>
            </a:lvl1pPr>
          </a:lstStyle>
          <a:p>
            <a:r>
              <a:rPr lang="en-US"/>
              <a:t>Click icon to add picture</a:t>
            </a:r>
            <a:endParaRPr lang="ru-RU" dirty="0"/>
          </a:p>
        </p:txBody>
      </p:sp>
      <p:sp>
        <p:nvSpPr>
          <p:cNvPr id="56" name="Text Placeholder 2">
            <a:extLst>
              <a:ext uri="{FF2B5EF4-FFF2-40B4-BE49-F238E27FC236}">
                <a16:creationId xmlns:a16="http://schemas.microsoft.com/office/drawing/2014/main" id="{DF658B1C-69F4-44D8-97E9-5536A307168D}"/>
              </a:ext>
            </a:extLst>
          </p:cNvPr>
          <p:cNvSpPr>
            <a:spLocks noGrp="1"/>
          </p:cNvSpPr>
          <p:nvPr>
            <p:ph type="body" idx="35" hasCustomPrompt="1"/>
          </p:nvPr>
        </p:nvSpPr>
        <p:spPr>
          <a:xfrm>
            <a:off x="9088759" y="2564315"/>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57" name="Text Placeholder 11">
            <a:extLst>
              <a:ext uri="{FF2B5EF4-FFF2-40B4-BE49-F238E27FC236}">
                <a16:creationId xmlns:a16="http://schemas.microsoft.com/office/drawing/2014/main" id="{E49F5D3C-52A4-4CF3-9C76-8E7F4AD06745}"/>
              </a:ext>
            </a:extLst>
          </p:cNvPr>
          <p:cNvSpPr>
            <a:spLocks noGrp="1"/>
          </p:cNvSpPr>
          <p:nvPr>
            <p:ph type="body" sz="quarter" idx="36"/>
          </p:nvPr>
        </p:nvSpPr>
        <p:spPr>
          <a:xfrm>
            <a:off x="9088759" y="2949406"/>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a:t>Edit Master text styles</a:t>
            </a:r>
          </a:p>
          <a:p>
            <a:pPr lvl="1"/>
            <a:r>
              <a:rPr lang="en-US"/>
              <a:t>Second level</a:t>
            </a:r>
          </a:p>
        </p:txBody>
      </p:sp>
      <p:sp>
        <p:nvSpPr>
          <p:cNvPr id="58" name="Picture Placeholder 11">
            <a:extLst>
              <a:ext uri="{FF2B5EF4-FFF2-40B4-BE49-F238E27FC236}">
                <a16:creationId xmlns:a16="http://schemas.microsoft.com/office/drawing/2014/main" id="{1AEC50E2-8D09-4E52-90BC-C296ED16B937}"/>
              </a:ext>
            </a:extLst>
          </p:cNvPr>
          <p:cNvSpPr>
            <a:spLocks noGrp="1"/>
          </p:cNvSpPr>
          <p:nvPr>
            <p:ph type="pic" sz="quarter" idx="37"/>
          </p:nvPr>
        </p:nvSpPr>
        <p:spPr>
          <a:xfrm>
            <a:off x="7949908" y="2647025"/>
            <a:ext cx="960120" cy="961200"/>
          </a:xfrm>
        </p:spPr>
        <p:txBody>
          <a:bodyPr anchor="ctr" anchorCtr="0">
            <a:noAutofit/>
          </a:bodyPr>
          <a:lstStyle>
            <a:lvl1pPr marL="0" indent="0" algn="ctr">
              <a:buNone/>
              <a:defRPr sz="1800">
                <a:solidFill>
                  <a:schemeClr val="tx1"/>
                </a:solidFill>
              </a:defRPr>
            </a:lvl1pPr>
          </a:lstStyle>
          <a:p>
            <a:r>
              <a:rPr lang="en-US"/>
              <a:t>Click icon to add picture</a:t>
            </a:r>
            <a:endParaRPr lang="ru-RU" dirty="0"/>
          </a:p>
        </p:txBody>
      </p:sp>
      <p:sp>
        <p:nvSpPr>
          <p:cNvPr id="59" name="Text Placeholder 2">
            <a:extLst>
              <a:ext uri="{FF2B5EF4-FFF2-40B4-BE49-F238E27FC236}">
                <a16:creationId xmlns:a16="http://schemas.microsoft.com/office/drawing/2014/main" id="{1A890E15-BFA6-4C98-BF47-CD2501130937}"/>
              </a:ext>
            </a:extLst>
          </p:cNvPr>
          <p:cNvSpPr>
            <a:spLocks noGrp="1"/>
          </p:cNvSpPr>
          <p:nvPr>
            <p:ph type="body" idx="38" hasCustomPrompt="1"/>
          </p:nvPr>
        </p:nvSpPr>
        <p:spPr>
          <a:xfrm>
            <a:off x="9088759" y="4130482"/>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60" name="Text Placeholder 11">
            <a:extLst>
              <a:ext uri="{FF2B5EF4-FFF2-40B4-BE49-F238E27FC236}">
                <a16:creationId xmlns:a16="http://schemas.microsoft.com/office/drawing/2014/main" id="{65EAB51A-2C46-46D9-9E90-A9C9D9770648}"/>
              </a:ext>
            </a:extLst>
          </p:cNvPr>
          <p:cNvSpPr>
            <a:spLocks noGrp="1"/>
          </p:cNvSpPr>
          <p:nvPr>
            <p:ph type="body" sz="quarter" idx="39"/>
          </p:nvPr>
        </p:nvSpPr>
        <p:spPr>
          <a:xfrm>
            <a:off x="9088759" y="4515573"/>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a:t>Edit Master text styles</a:t>
            </a:r>
          </a:p>
          <a:p>
            <a:pPr lvl="1"/>
            <a:r>
              <a:rPr lang="en-US"/>
              <a:t>Second level</a:t>
            </a:r>
          </a:p>
        </p:txBody>
      </p:sp>
      <p:sp>
        <p:nvSpPr>
          <p:cNvPr id="61" name="Picture Placeholder 11">
            <a:extLst>
              <a:ext uri="{FF2B5EF4-FFF2-40B4-BE49-F238E27FC236}">
                <a16:creationId xmlns:a16="http://schemas.microsoft.com/office/drawing/2014/main" id="{A8E96B85-B153-4EB9-8F26-0E948B5DC173}"/>
              </a:ext>
            </a:extLst>
          </p:cNvPr>
          <p:cNvSpPr>
            <a:spLocks noGrp="1"/>
          </p:cNvSpPr>
          <p:nvPr>
            <p:ph type="pic" sz="quarter" idx="40"/>
          </p:nvPr>
        </p:nvSpPr>
        <p:spPr>
          <a:xfrm>
            <a:off x="7949908" y="4213192"/>
            <a:ext cx="960120" cy="961200"/>
          </a:xfrm>
        </p:spPr>
        <p:txBody>
          <a:bodyPr anchor="ctr" anchorCtr="0">
            <a:noAutofit/>
          </a:bodyPr>
          <a:lstStyle>
            <a:lvl1pPr marL="0" indent="0" algn="ctr">
              <a:buNone/>
              <a:defRPr sz="1800">
                <a:solidFill>
                  <a:schemeClr val="tx1"/>
                </a:solidFill>
              </a:defRPr>
            </a:lvl1pPr>
          </a:lstStyle>
          <a:p>
            <a:r>
              <a:rPr lang="en-US"/>
              <a:t>Click icon to add picture</a:t>
            </a:r>
            <a:endParaRPr lang="ru-RU" dirty="0"/>
          </a:p>
        </p:txBody>
      </p:sp>
      <p:sp>
        <p:nvSpPr>
          <p:cNvPr id="26" name="Picture Placeholder 11">
            <a:extLst>
              <a:ext uri="{FF2B5EF4-FFF2-40B4-BE49-F238E27FC236}">
                <a16:creationId xmlns:a16="http://schemas.microsoft.com/office/drawing/2014/main" id="{48D7F0F9-4118-4257-9D45-A5772C2110D7}"/>
              </a:ext>
            </a:extLst>
          </p:cNvPr>
          <p:cNvSpPr>
            <a:spLocks noGrp="1"/>
          </p:cNvSpPr>
          <p:nvPr>
            <p:ph type="pic" sz="quarter" idx="41"/>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1479871884"/>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and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6298520" cy="568800"/>
          </a:xfrm>
        </p:spPr>
        <p:txBody>
          <a:bodyPr lIns="36000" tIns="0" rIns="0" bIns="0">
            <a:noAutofit/>
          </a:bodyPr>
          <a:lstStyle/>
          <a:p>
            <a:r>
              <a:rPr lang="en-US"/>
              <a:t>Click to edit Master title style</a:t>
            </a:r>
            <a:endParaRPr lang="ru-RU"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5/9/19</a:t>
            </a:fld>
            <a:endParaRPr lang="ru-RU"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p:nvPr>
        </p:nvSpPr>
        <p:spPr>
          <a:xfrm>
            <a:off x="836615" y="1377833"/>
            <a:ext cx="2497428" cy="1630062"/>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1" name="Chart Placeholder 7">
            <a:extLst>
              <a:ext uri="{FF2B5EF4-FFF2-40B4-BE49-F238E27FC236}">
                <a16:creationId xmlns:a16="http://schemas.microsoft.com/office/drawing/2014/main" id="{1E42105A-8901-45BF-9233-D1C9076AA50C}"/>
              </a:ext>
            </a:extLst>
          </p:cNvPr>
          <p:cNvSpPr>
            <a:spLocks noGrp="1"/>
          </p:cNvSpPr>
          <p:nvPr>
            <p:ph type="chart" sz="quarter" idx="26"/>
          </p:nvPr>
        </p:nvSpPr>
        <p:spPr>
          <a:xfrm>
            <a:off x="3404384" y="1377832"/>
            <a:ext cx="3730750" cy="3782007"/>
          </a:xfrm>
        </p:spPr>
        <p:txBody>
          <a:bodyPr anchor="ctr" anchorCtr="0">
            <a:noAutofit/>
          </a:bodyPr>
          <a:lstStyle>
            <a:lvl1pPr marL="0" indent="0" algn="ctr">
              <a:buNone/>
              <a:defRPr sz="1800"/>
            </a:lvl1pPr>
          </a:lstStyle>
          <a:p>
            <a:r>
              <a:rPr lang="en-US"/>
              <a:t>Click icon to add chart</a:t>
            </a:r>
            <a:endParaRPr lang="ru-RU" dirty="0"/>
          </a:p>
        </p:txBody>
      </p:sp>
      <p:sp>
        <p:nvSpPr>
          <p:cNvPr id="13" name="Rectangle 12">
            <a:extLst>
              <a:ext uri="{FF2B5EF4-FFF2-40B4-BE49-F238E27FC236}">
                <a16:creationId xmlns:a16="http://schemas.microsoft.com/office/drawing/2014/main" id="{797107B0-5001-4D98-9D90-6DB407B0C99E}"/>
              </a:ext>
            </a:extLst>
          </p:cNvPr>
          <p:cNvSpPr/>
          <p:nvPr userDrawn="1"/>
        </p:nvSpPr>
        <p:spPr>
          <a:xfrm>
            <a:off x="7219540" y="1527734"/>
            <a:ext cx="329184" cy="32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5" name="Rectangle 14">
            <a:extLst>
              <a:ext uri="{FF2B5EF4-FFF2-40B4-BE49-F238E27FC236}">
                <a16:creationId xmlns:a16="http://schemas.microsoft.com/office/drawing/2014/main" id="{B55BAF7D-E84D-4AEA-9267-5A89F2D57394}"/>
              </a:ext>
            </a:extLst>
          </p:cNvPr>
          <p:cNvSpPr/>
          <p:nvPr userDrawn="1"/>
        </p:nvSpPr>
        <p:spPr>
          <a:xfrm>
            <a:off x="9664979" y="1527734"/>
            <a:ext cx="329184" cy="3276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6" name="Rectangle 15">
            <a:extLst>
              <a:ext uri="{FF2B5EF4-FFF2-40B4-BE49-F238E27FC236}">
                <a16:creationId xmlns:a16="http://schemas.microsoft.com/office/drawing/2014/main" id="{F7C2C2B5-DF2F-44D9-8AD0-91755942639B}"/>
              </a:ext>
            </a:extLst>
          </p:cNvPr>
          <p:cNvSpPr/>
          <p:nvPr userDrawn="1"/>
        </p:nvSpPr>
        <p:spPr>
          <a:xfrm>
            <a:off x="7219540" y="2784622"/>
            <a:ext cx="329184" cy="327600"/>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7" name="Rectangle 16">
            <a:extLst>
              <a:ext uri="{FF2B5EF4-FFF2-40B4-BE49-F238E27FC236}">
                <a16:creationId xmlns:a16="http://schemas.microsoft.com/office/drawing/2014/main" id="{060C2358-0880-4DCC-B591-574B77C88AF3}"/>
              </a:ext>
            </a:extLst>
          </p:cNvPr>
          <p:cNvSpPr/>
          <p:nvPr userDrawn="1"/>
        </p:nvSpPr>
        <p:spPr>
          <a:xfrm>
            <a:off x="9664979" y="2784622"/>
            <a:ext cx="329184" cy="327600"/>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8" name="Rectangle 17">
            <a:extLst>
              <a:ext uri="{FF2B5EF4-FFF2-40B4-BE49-F238E27FC236}">
                <a16:creationId xmlns:a16="http://schemas.microsoft.com/office/drawing/2014/main" id="{817B18BE-4EA4-4304-9B25-9AFC3F1868EC}"/>
              </a:ext>
            </a:extLst>
          </p:cNvPr>
          <p:cNvSpPr/>
          <p:nvPr userDrawn="1"/>
        </p:nvSpPr>
        <p:spPr>
          <a:xfrm>
            <a:off x="7219540" y="4041509"/>
            <a:ext cx="329184" cy="3276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9" name="Rectangle 18">
            <a:extLst>
              <a:ext uri="{FF2B5EF4-FFF2-40B4-BE49-F238E27FC236}">
                <a16:creationId xmlns:a16="http://schemas.microsoft.com/office/drawing/2014/main" id="{9A40C470-7D62-4550-AD27-E5BE738863B2}"/>
              </a:ext>
            </a:extLst>
          </p:cNvPr>
          <p:cNvSpPr/>
          <p:nvPr userDrawn="1"/>
        </p:nvSpPr>
        <p:spPr>
          <a:xfrm>
            <a:off x="9664979" y="4041509"/>
            <a:ext cx="329184" cy="32760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0" name="Text Placeholder 2">
            <a:extLst>
              <a:ext uri="{FF2B5EF4-FFF2-40B4-BE49-F238E27FC236}">
                <a16:creationId xmlns:a16="http://schemas.microsoft.com/office/drawing/2014/main" id="{31BD8106-14EB-4162-8957-82C7E455BE36}"/>
              </a:ext>
            </a:extLst>
          </p:cNvPr>
          <p:cNvSpPr>
            <a:spLocks noGrp="1"/>
          </p:cNvSpPr>
          <p:nvPr>
            <p:ph type="body" idx="1" hasCustomPrompt="1"/>
          </p:nvPr>
        </p:nvSpPr>
        <p:spPr>
          <a:xfrm>
            <a:off x="7230599" y="1868634"/>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21" name="Text Placeholder 11">
            <a:extLst>
              <a:ext uri="{FF2B5EF4-FFF2-40B4-BE49-F238E27FC236}">
                <a16:creationId xmlns:a16="http://schemas.microsoft.com/office/drawing/2014/main" id="{FE4100F4-A1CC-43D0-96D1-E78EC88BAC6E}"/>
              </a:ext>
            </a:extLst>
          </p:cNvPr>
          <p:cNvSpPr>
            <a:spLocks noGrp="1"/>
          </p:cNvSpPr>
          <p:nvPr>
            <p:ph type="body" sz="quarter" idx="13" hasCustomPrompt="1"/>
          </p:nvPr>
        </p:nvSpPr>
        <p:spPr>
          <a:xfrm>
            <a:off x="7230599" y="2253725"/>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dirty="0"/>
              <a:t>Category Description</a:t>
            </a:r>
            <a:endParaRPr lang="ru-RU" dirty="0"/>
          </a:p>
        </p:txBody>
      </p:sp>
      <p:sp>
        <p:nvSpPr>
          <p:cNvPr id="22" name="Text Placeholder 2">
            <a:extLst>
              <a:ext uri="{FF2B5EF4-FFF2-40B4-BE49-F238E27FC236}">
                <a16:creationId xmlns:a16="http://schemas.microsoft.com/office/drawing/2014/main" id="{C4F231A8-6423-4204-8A45-BD1BAAD2C15D}"/>
              </a:ext>
            </a:extLst>
          </p:cNvPr>
          <p:cNvSpPr>
            <a:spLocks noGrp="1"/>
          </p:cNvSpPr>
          <p:nvPr>
            <p:ph type="body" idx="27" hasCustomPrompt="1"/>
          </p:nvPr>
        </p:nvSpPr>
        <p:spPr>
          <a:xfrm>
            <a:off x="7230599" y="313283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23" name="Text Placeholder 11">
            <a:extLst>
              <a:ext uri="{FF2B5EF4-FFF2-40B4-BE49-F238E27FC236}">
                <a16:creationId xmlns:a16="http://schemas.microsoft.com/office/drawing/2014/main" id="{130B9E51-E0C5-4A35-BEE4-403EC90B9495}"/>
              </a:ext>
            </a:extLst>
          </p:cNvPr>
          <p:cNvSpPr>
            <a:spLocks noGrp="1"/>
          </p:cNvSpPr>
          <p:nvPr>
            <p:ph type="body" sz="quarter" idx="28" hasCustomPrompt="1"/>
          </p:nvPr>
        </p:nvSpPr>
        <p:spPr>
          <a:xfrm>
            <a:off x="7230599" y="351793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dirty="0"/>
              <a:t>Category Description</a:t>
            </a:r>
            <a:endParaRPr lang="ru-RU" dirty="0"/>
          </a:p>
        </p:txBody>
      </p:sp>
      <p:sp>
        <p:nvSpPr>
          <p:cNvPr id="24" name="Text Placeholder 2">
            <a:extLst>
              <a:ext uri="{FF2B5EF4-FFF2-40B4-BE49-F238E27FC236}">
                <a16:creationId xmlns:a16="http://schemas.microsoft.com/office/drawing/2014/main" id="{D5BEF9D2-60F1-4384-BF4C-DCE3EDF0F3A5}"/>
              </a:ext>
            </a:extLst>
          </p:cNvPr>
          <p:cNvSpPr>
            <a:spLocks noGrp="1"/>
          </p:cNvSpPr>
          <p:nvPr>
            <p:ph type="body" idx="29" hasCustomPrompt="1"/>
          </p:nvPr>
        </p:nvSpPr>
        <p:spPr>
          <a:xfrm>
            <a:off x="7230599" y="438240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25" name="Text Placeholder 11">
            <a:extLst>
              <a:ext uri="{FF2B5EF4-FFF2-40B4-BE49-F238E27FC236}">
                <a16:creationId xmlns:a16="http://schemas.microsoft.com/office/drawing/2014/main" id="{7F998711-69B2-43A8-A7D8-E7A288289C37}"/>
              </a:ext>
            </a:extLst>
          </p:cNvPr>
          <p:cNvSpPr>
            <a:spLocks noGrp="1"/>
          </p:cNvSpPr>
          <p:nvPr>
            <p:ph type="body" sz="quarter" idx="30" hasCustomPrompt="1"/>
          </p:nvPr>
        </p:nvSpPr>
        <p:spPr>
          <a:xfrm>
            <a:off x="7230599" y="476750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dirty="0"/>
              <a:t>Category Description</a:t>
            </a:r>
            <a:endParaRPr lang="ru-RU" dirty="0"/>
          </a:p>
        </p:txBody>
      </p:sp>
      <p:sp>
        <p:nvSpPr>
          <p:cNvPr id="26" name="Text Placeholder 2">
            <a:extLst>
              <a:ext uri="{FF2B5EF4-FFF2-40B4-BE49-F238E27FC236}">
                <a16:creationId xmlns:a16="http://schemas.microsoft.com/office/drawing/2014/main" id="{57B47401-961F-4A4C-8D84-D03D8A8BE7FB}"/>
              </a:ext>
            </a:extLst>
          </p:cNvPr>
          <p:cNvSpPr>
            <a:spLocks noGrp="1"/>
          </p:cNvSpPr>
          <p:nvPr>
            <p:ph type="body" idx="31" hasCustomPrompt="1"/>
          </p:nvPr>
        </p:nvSpPr>
        <p:spPr>
          <a:xfrm>
            <a:off x="9664979" y="1868634"/>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27" name="Text Placeholder 11">
            <a:extLst>
              <a:ext uri="{FF2B5EF4-FFF2-40B4-BE49-F238E27FC236}">
                <a16:creationId xmlns:a16="http://schemas.microsoft.com/office/drawing/2014/main" id="{ED948BF1-3892-42AB-AEF7-4A687A9AE9F7}"/>
              </a:ext>
            </a:extLst>
          </p:cNvPr>
          <p:cNvSpPr>
            <a:spLocks noGrp="1"/>
          </p:cNvSpPr>
          <p:nvPr>
            <p:ph type="body" sz="quarter" idx="32" hasCustomPrompt="1"/>
          </p:nvPr>
        </p:nvSpPr>
        <p:spPr>
          <a:xfrm>
            <a:off x="9664979" y="2253725"/>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dirty="0"/>
              <a:t>Category Description</a:t>
            </a:r>
            <a:endParaRPr lang="ru-RU" dirty="0"/>
          </a:p>
        </p:txBody>
      </p:sp>
      <p:sp>
        <p:nvSpPr>
          <p:cNvPr id="28" name="Text Placeholder 2">
            <a:extLst>
              <a:ext uri="{FF2B5EF4-FFF2-40B4-BE49-F238E27FC236}">
                <a16:creationId xmlns:a16="http://schemas.microsoft.com/office/drawing/2014/main" id="{C9C37FED-20A3-48CB-B63E-181FBBF8F3CA}"/>
              </a:ext>
            </a:extLst>
          </p:cNvPr>
          <p:cNvSpPr>
            <a:spLocks noGrp="1"/>
          </p:cNvSpPr>
          <p:nvPr>
            <p:ph type="body" idx="33" hasCustomPrompt="1"/>
          </p:nvPr>
        </p:nvSpPr>
        <p:spPr>
          <a:xfrm>
            <a:off x="9664979" y="313283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29" name="Text Placeholder 11">
            <a:extLst>
              <a:ext uri="{FF2B5EF4-FFF2-40B4-BE49-F238E27FC236}">
                <a16:creationId xmlns:a16="http://schemas.microsoft.com/office/drawing/2014/main" id="{7C32AD82-37DD-4D41-8921-3CBF761FEB0F}"/>
              </a:ext>
            </a:extLst>
          </p:cNvPr>
          <p:cNvSpPr>
            <a:spLocks noGrp="1"/>
          </p:cNvSpPr>
          <p:nvPr>
            <p:ph type="body" sz="quarter" idx="34" hasCustomPrompt="1"/>
          </p:nvPr>
        </p:nvSpPr>
        <p:spPr>
          <a:xfrm>
            <a:off x="9664979" y="351793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dirty="0"/>
              <a:t>Category Description</a:t>
            </a:r>
            <a:endParaRPr lang="ru-RU" dirty="0"/>
          </a:p>
        </p:txBody>
      </p:sp>
      <p:sp>
        <p:nvSpPr>
          <p:cNvPr id="30" name="Text Placeholder 2">
            <a:extLst>
              <a:ext uri="{FF2B5EF4-FFF2-40B4-BE49-F238E27FC236}">
                <a16:creationId xmlns:a16="http://schemas.microsoft.com/office/drawing/2014/main" id="{73D98E47-00B1-412D-9DBB-62ACC0398C8B}"/>
              </a:ext>
            </a:extLst>
          </p:cNvPr>
          <p:cNvSpPr>
            <a:spLocks noGrp="1"/>
          </p:cNvSpPr>
          <p:nvPr>
            <p:ph type="body" idx="35" hasCustomPrompt="1"/>
          </p:nvPr>
        </p:nvSpPr>
        <p:spPr>
          <a:xfrm>
            <a:off x="9664979" y="438240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31" name="Text Placeholder 11">
            <a:extLst>
              <a:ext uri="{FF2B5EF4-FFF2-40B4-BE49-F238E27FC236}">
                <a16:creationId xmlns:a16="http://schemas.microsoft.com/office/drawing/2014/main" id="{A753B197-EDD7-45BA-A120-4C3343A3FC58}"/>
              </a:ext>
            </a:extLst>
          </p:cNvPr>
          <p:cNvSpPr>
            <a:spLocks noGrp="1"/>
          </p:cNvSpPr>
          <p:nvPr>
            <p:ph type="body" sz="quarter" idx="36" hasCustomPrompt="1"/>
          </p:nvPr>
        </p:nvSpPr>
        <p:spPr>
          <a:xfrm>
            <a:off x="9664979" y="476750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dirty="0"/>
              <a:t>Category Description</a:t>
            </a:r>
            <a:endParaRPr lang="ru-RU" dirty="0"/>
          </a:p>
        </p:txBody>
      </p:sp>
      <p:sp>
        <p:nvSpPr>
          <p:cNvPr id="32"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897054596"/>
      </p:ext>
    </p:extLst>
  </p:cSld>
  <p:clrMapOvr>
    <a:masterClrMapping/>
  </p:clrMapOvr>
  <p:extLst mod="1">
    <p:ext uri="{DCECCB84-F9BA-43D5-87BE-67443E8EF086}">
      <p15:sldGuideLst xmlns:p15="http://schemas.microsoft.com/office/powerpoint/2012/main">
        <p15:guide id="1" orient="horz" pos="2387">
          <p15:clr>
            <a:srgbClr val="FBAE40"/>
          </p15:clr>
        </p15:guide>
        <p15:guide id="2" pos="279">
          <p15:clr>
            <a:srgbClr val="FBAE40"/>
          </p15:clr>
        </p15:guide>
        <p15:guide id="3" pos="7129">
          <p15:clr>
            <a:srgbClr val="FBAE40"/>
          </p15:clr>
        </p15:guide>
        <p15:guide id="4" pos="7401">
          <p15:clr>
            <a:srgbClr val="FBAE40"/>
          </p15:clr>
        </p15:guide>
        <p15:guide id="5" orient="horz" pos="2115">
          <p15:clr>
            <a:srgbClr val="FBAE40"/>
          </p15:clr>
        </p15:guide>
        <p15:guide id="6" orient="horz" pos="45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s">
    <p:spTree>
      <p:nvGrpSpPr>
        <p:cNvPr id="1" name=""/>
        <p:cNvGrpSpPr/>
        <p:nvPr/>
      </p:nvGrpSpPr>
      <p:grpSpPr>
        <a:xfrm>
          <a:off x="0" y="0"/>
          <a:ext cx="0" cy="0"/>
          <a:chOff x="0" y="0"/>
          <a:chExt cx="0" cy="0"/>
        </a:xfrm>
      </p:grpSpPr>
      <p:sp>
        <p:nvSpPr>
          <p:cNvPr id="21" name="Picture Placeholder 7">
            <a:extLst>
              <a:ext uri="{FF2B5EF4-FFF2-40B4-BE49-F238E27FC236}">
                <a16:creationId xmlns:a16="http://schemas.microsoft.com/office/drawing/2014/main" id="{41B7CDEE-2644-4D36-95CB-1F92049E7FF7}"/>
              </a:ext>
            </a:extLst>
          </p:cNvPr>
          <p:cNvSpPr>
            <a:spLocks noGrp="1"/>
          </p:cNvSpPr>
          <p:nvPr>
            <p:ph type="pic" sz="quarter" idx="13"/>
          </p:nvPr>
        </p:nvSpPr>
        <p:spPr>
          <a:xfrm>
            <a:off x="458724" y="457200"/>
            <a:ext cx="11274552" cy="5943600"/>
          </a:xfrm>
        </p:spPr>
        <p:txBody>
          <a:bodyPr anchor="ctr" anchorCtr="0">
            <a:noAutofit/>
          </a:bodyPr>
          <a:lstStyle>
            <a:lvl1pPr marL="0" indent="0" algn="ctr">
              <a:buNone/>
              <a:defRPr/>
            </a:lvl1pPr>
          </a:lstStyle>
          <a:p>
            <a:r>
              <a:rPr lang="en-US"/>
              <a:t>Click icon to add picture</a:t>
            </a:r>
            <a:endParaRPr lang="ru-RU" dirty="0"/>
          </a:p>
        </p:txBody>
      </p:sp>
      <p:sp>
        <p:nvSpPr>
          <p:cNvPr id="9" name="Picture Placeholder 14">
            <a:extLst>
              <a:ext uri="{FF2B5EF4-FFF2-40B4-BE49-F238E27FC236}">
                <a16:creationId xmlns:a16="http://schemas.microsoft.com/office/drawing/2014/main" id="{4DF168AC-530C-4094-8F5F-FCF3FFDC1E3B}"/>
              </a:ext>
            </a:extLst>
          </p:cNvPr>
          <p:cNvSpPr>
            <a:spLocks noGrp="1"/>
          </p:cNvSpPr>
          <p:nvPr>
            <p:ph type="pic" sz="quarter" idx="14"/>
          </p:nvPr>
        </p:nvSpPr>
        <p:spPr>
          <a:xfrm>
            <a:off x="907903" y="4991383"/>
            <a:ext cx="1463040" cy="987552"/>
          </a:xfrm>
        </p:spPr>
        <p:txBody>
          <a:bodyPr anchor="ctr" anchorCtr="0">
            <a:noAutofit/>
          </a:bodyPr>
          <a:lstStyle>
            <a:lvl1pPr marL="0" indent="0" algn="ctr">
              <a:buNone/>
              <a:defRPr sz="1400"/>
            </a:lvl1pPr>
          </a:lstStyle>
          <a:p>
            <a:r>
              <a:rPr lang="en-US"/>
              <a:t>Click icon to add picture</a:t>
            </a:r>
            <a:endParaRPr lang="ru-RU" dirty="0"/>
          </a:p>
        </p:txBody>
      </p:sp>
      <p:sp>
        <p:nvSpPr>
          <p:cNvPr id="18" name="Text Placeholder 14">
            <a:extLst>
              <a:ext uri="{FF2B5EF4-FFF2-40B4-BE49-F238E27FC236}">
                <a16:creationId xmlns:a16="http://schemas.microsoft.com/office/drawing/2014/main" id="{8373CC7F-8644-430C-90D9-B903ED9F612A}"/>
              </a:ext>
            </a:extLst>
          </p:cNvPr>
          <p:cNvSpPr>
            <a:spLocks noGrp="1"/>
          </p:cNvSpPr>
          <p:nvPr>
            <p:ph type="body" sz="quarter" idx="15"/>
          </p:nvPr>
        </p:nvSpPr>
        <p:spPr>
          <a:xfrm>
            <a:off x="458788" y="2028825"/>
            <a:ext cx="4727575" cy="728663"/>
          </a:xfrm>
          <a:solidFill>
            <a:schemeClr val="accent1">
              <a:alpha val="60000"/>
            </a:schemeClr>
          </a:solidFill>
        </p:spPr>
        <p:txBody>
          <a:bodyPr lIns="396000" anchor="ctr" anchorCtr="0">
            <a:noAutofit/>
          </a:bodyPr>
          <a:lstStyle>
            <a:lvl1pPr marL="0" indent="0">
              <a:buNone/>
              <a:defRPr sz="2800">
                <a:solidFill>
                  <a:schemeClr val="bg1"/>
                </a:solidFill>
              </a:defRPr>
            </a:lvl1pPr>
            <a:lvl2pPr marL="457200" indent="0">
              <a:buNone/>
              <a:defRPr sz="2800">
                <a:solidFill>
                  <a:schemeClr val="bg1"/>
                </a:solidFill>
              </a:defRPr>
            </a:lvl2pPr>
            <a:lvl3pPr marL="914400" indent="0">
              <a:buNone/>
              <a:defRPr sz="2800">
                <a:solidFill>
                  <a:schemeClr val="bg1"/>
                </a:solidFill>
              </a:defRPr>
            </a:lvl3pPr>
            <a:lvl4pPr marL="1371600" indent="0">
              <a:buNone/>
              <a:defRPr sz="2800">
                <a:solidFill>
                  <a:schemeClr val="bg1"/>
                </a:solidFill>
              </a:defRPr>
            </a:lvl4pPr>
            <a:lvl5pPr marL="1828800" indent="0">
              <a:buNone/>
              <a:defRPr sz="2800">
                <a:solidFill>
                  <a:schemeClr val="bg1"/>
                </a:solidFill>
              </a:defRPr>
            </a:lvl5pPr>
          </a:lstStyle>
          <a:p>
            <a:pPr lvl="0"/>
            <a:r>
              <a:rPr lang="en-US"/>
              <a:t>Edit Master text styles</a:t>
            </a:r>
          </a:p>
        </p:txBody>
      </p:sp>
      <p:sp>
        <p:nvSpPr>
          <p:cNvPr id="20" name="Title 19">
            <a:extLst>
              <a:ext uri="{FF2B5EF4-FFF2-40B4-BE49-F238E27FC236}">
                <a16:creationId xmlns:a16="http://schemas.microsoft.com/office/drawing/2014/main" id="{64B737A3-9F6C-4989-B51B-07BDDD38FDB3}"/>
              </a:ext>
            </a:extLst>
          </p:cNvPr>
          <p:cNvSpPr>
            <a:spLocks noGrp="1"/>
          </p:cNvSpPr>
          <p:nvPr>
            <p:ph type="title" hasCustomPrompt="1"/>
          </p:nvPr>
        </p:nvSpPr>
        <p:spPr>
          <a:xfrm>
            <a:off x="458788" y="2754601"/>
            <a:ext cx="4726800" cy="1861200"/>
          </a:xfrm>
          <a:solidFill>
            <a:schemeClr val="bg1">
              <a:alpha val="50000"/>
            </a:schemeClr>
          </a:solidFill>
        </p:spPr>
        <p:txBody>
          <a:bodyPr lIns="396000" tIns="0" rIns="0" bIns="0">
            <a:noAutofit/>
          </a:bodyPr>
          <a:lstStyle>
            <a:lvl1pPr>
              <a:lnSpc>
                <a:spcPct val="85000"/>
              </a:lnSpc>
              <a:defRPr sz="5500"/>
            </a:lvl1pPr>
          </a:lstStyle>
          <a:p>
            <a:r>
              <a:rPr lang="en-US" dirty="0"/>
              <a:t>Click to Edit Title</a:t>
            </a:r>
            <a:endParaRPr lang="ru-RU" dirty="0"/>
          </a:p>
        </p:txBody>
      </p:sp>
    </p:spTree>
    <p:extLst>
      <p:ext uri="{BB962C8B-B14F-4D97-AF65-F5344CB8AC3E}">
        <p14:creationId xmlns:p14="http://schemas.microsoft.com/office/powerpoint/2010/main" val="1935530853"/>
      </p:ext>
    </p:extLst>
  </p:cSld>
  <p:clrMapOvr>
    <a:masterClrMapping/>
  </p:clrMapOvr>
  <p:extLst mod="1">
    <p:ext uri="{DCECCB84-F9BA-43D5-87BE-67443E8EF086}">
      <p15:sldGuideLst xmlns:p15="http://schemas.microsoft.com/office/powerpoint/2012/main">
        <p15:guide id="4" orient="horz" pos="55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and Text">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a:t>Click icon to add picture</a:t>
            </a:r>
            <a:endParaRPr lang="ru-RU" dirty="0"/>
          </a:p>
        </p:txBody>
      </p:sp>
      <p:sp>
        <p:nvSpPr>
          <p:cNvPr id="2" name="Title 1">
            <a:extLst>
              <a:ext uri="{FF2B5EF4-FFF2-40B4-BE49-F238E27FC236}">
                <a16:creationId xmlns:a16="http://schemas.microsoft.com/office/drawing/2014/main" id="{C6B931B8-6920-4B59-AD28-CB99D1D3F1A4}"/>
              </a:ext>
            </a:extLst>
          </p:cNvPr>
          <p:cNvSpPr>
            <a:spLocks noGrp="1"/>
          </p:cNvSpPr>
          <p:nvPr>
            <p:ph type="title"/>
          </p:nvPr>
        </p:nvSpPr>
        <p:spPr>
          <a:xfrm>
            <a:off x="830127" y="1331139"/>
            <a:ext cx="4584212" cy="1107114"/>
          </a:xfrm>
        </p:spPr>
        <p:txBody>
          <a:bodyPr lIns="36000" tIns="0" rIns="0" bIns="0" anchor="b">
            <a:normAutofit/>
          </a:bodyPr>
          <a:lstStyle>
            <a:lvl1pPr>
              <a:defRPr sz="3600"/>
            </a:lvl1p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C246A6A6-0C1D-4435-9DB9-9E50E52E8DA2}"/>
              </a:ext>
            </a:extLst>
          </p:cNvPr>
          <p:cNvSpPr>
            <a:spLocks noGrp="1"/>
          </p:cNvSpPr>
          <p:nvPr>
            <p:ph type="body" idx="1"/>
          </p:nvPr>
        </p:nvSpPr>
        <p:spPr>
          <a:xfrm>
            <a:off x="830127" y="2545450"/>
            <a:ext cx="4584212"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smtClean="0"/>
              <a:t>5/9/19</a:t>
            </a:fld>
            <a:endParaRPr lang="ru-RU"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7" name="Text Placeholder 2">
            <a:extLst>
              <a:ext uri="{FF2B5EF4-FFF2-40B4-BE49-F238E27FC236}">
                <a16:creationId xmlns:a16="http://schemas.microsoft.com/office/drawing/2014/main" id="{13548F99-E128-4301-95D8-8FDACDA5912F}"/>
              </a:ext>
            </a:extLst>
          </p:cNvPr>
          <p:cNvSpPr>
            <a:spLocks noGrp="1"/>
          </p:cNvSpPr>
          <p:nvPr>
            <p:ph type="body" idx="13"/>
          </p:nvPr>
        </p:nvSpPr>
        <p:spPr>
          <a:xfrm>
            <a:off x="830128" y="3300065"/>
            <a:ext cx="4584212" cy="1745768"/>
          </a:xfrm>
        </p:spPr>
        <p:txBody>
          <a:bodyPr lIns="36000" tIns="0" rIns="0" bIns="0">
            <a:noAutofit/>
          </a:bodyPr>
          <a:lstStyle>
            <a:lvl1pPr marL="216000" indent="-216000">
              <a:spcBef>
                <a:spcPts val="600"/>
              </a:spcBef>
              <a:buClr>
                <a:schemeClr val="tx2">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2"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1163980351"/>
      </p:ext>
    </p:extLst>
  </p:cSld>
  <p:clrMapOvr>
    <a:masterClrMapping/>
  </p:clrMapOvr>
  <p:extLst mod="1">
    <p:ext uri="{DCECCB84-F9BA-43D5-87BE-67443E8EF086}">
      <p15:sldGuideLst xmlns:p15="http://schemas.microsoft.com/office/powerpoint/2012/main">
        <p15:guide id="5"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A9E66CD-99CC-45B1-A15D-3626A6160849}"/>
              </a:ext>
            </a:extLst>
          </p:cNvPr>
          <p:cNvSpPr>
            <a:spLocks noGrp="1"/>
          </p:cNvSpPr>
          <p:nvPr>
            <p:ph type="pic" sz="quarter" idx="13"/>
          </p:nvPr>
        </p:nvSpPr>
        <p:spPr>
          <a:xfrm>
            <a:off x="458724" y="457200"/>
            <a:ext cx="11274552" cy="5943600"/>
          </a:xfrm>
          <a:noFill/>
        </p:spPr>
        <p:txBody>
          <a:bodyPr anchor="ctr" anchorCtr="0">
            <a:noAutofit/>
          </a:bodyPr>
          <a:lstStyle>
            <a:lvl1pPr marL="0" indent="0" algn="ctr">
              <a:buNone/>
              <a:defRPr/>
            </a:lvl1pPr>
          </a:lstStyle>
          <a:p>
            <a:r>
              <a:rPr lang="en-US"/>
              <a:t>Click icon to add picture</a:t>
            </a:r>
            <a:endParaRPr lang="ru-RU" dirty="0"/>
          </a:p>
        </p:txBody>
      </p:sp>
      <p:sp>
        <p:nvSpPr>
          <p:cNvPr id="15" name="Picture Placeholder 14">
            <a:extLst>
              <a:ext uri="{FF2B5EF4-FFF2-40B4-BE49-F238E27FC236}">
                <a16:creationId xmlns:a16="http://schemas.microsoft.com/office/drawing/2014/main" id="{CF15D4B3-A0CD-4C14-BB5E-CB9859BD8A51}"/>
              </a:ext>
            </a:extLst>
          </p:cNvPr>
          <p:cNvSpPr>
            <a:spLocks noGrp="1"/>
          </p:cNvSpPr>
          <p:nvPr>
            <p:ph type="pic" sz="quarter" idx="14"/>
          </p:nvPr>
        </p:nvSpPr>
        <p:spPr>
          <a:xfrm>
            <a:off x="5364480" y="1746127"/>
            <a:ext cx="1463040" cy="987552"/>
          </a:xfrm>
        </p:spPr>
        <p:txBody>
          <a:bodyPr anchor="ctr" anchorCtr="0">
            <a:noAutofit/>
          </a:bodyPr>
          <a:lstStyle>
            <a:lvl1pPr marL="0" indent="0" algn="ctr">
              <a:buNone/>
              <a:defRPr sz="1400"/>
            </a:lvl1pPr>
          </a:lstStyle>
          <a:p>
            <a:r>
              <a:rPr lang="en-US"/>
              <a:t>Click icon to add picture</a:t>
            </a:r>
            <a:endParaRPr lang="ru-RU" dirty="0"/>
          </a:p>
        </p:txBody>
      </p:sp>
      <p:sp>
        <p:nvSpPr>
          <p:cNvPr id="2" name="Title 1">
            <a:extLst>
              <a:ext uri="{FF2B5EF4-FFF2-40B4-BE49-F238E27FC236}">
                <a16:creationId xmlns:a16="http://schemas.microsoft.com/office/drawing/2014/main"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vl1pPr>
          </a:lstStyle>
          <a:p>
            <a:r>
              <a:rPr lang="en-US"/>
              <a:t>Click to edit Master title style</a:t>
            </a:r>
            <a:endParaRPr lang="ru-RU" dirty="0"/>
          </a:p>
        </p:txBody>
      </p:sp>
      <p:sp>
        <p:nvSpPr>
          <p:cNvPr id="3" name="Subtitle 2">
            <a:extLst>
              <a:ext uri="{FF2B5EF4-FFF2-40B4-BE49-F238E27FC236}">
                <a16:creationId xmlns:a16="http://schemas.microsoft.com/office/drawing/2014/main" id="{C6A507DE-4CA5-4E76-8450-4125151EB335}"/>
              </a:ext>
            </a:extLst>
          </p:cNvPr>
          <p:cNvSpPr>
            <a:spLocks noGrp="1"/>
          </p:cNvSpPr>
          <p:nvPr>
            <p:ph type="subTitle" idx="1"/>
          </p:nvPr>
        </p:nvSpPr>
        <p:spPr>
          <a:xfrm>
            <a:off x="458724" y="4601258"/>
            <a:ext cx="11274552" cy="1799542"/>
          </a:xfrm>
          <a:solidFill>
            <a:schemeClr val="tx1">
              <a:alpha val="90000"/>
            </a:schemeClr>
          </a:solidFill>
        </p:spPr>
        <p:txBody>
          <a:bodyPr tIns="252000" anchor="t" anchorCtr="0">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16" name="Text Placeholder 12">
            <a:extLst>
              <a:ext uri="{FF2B5EF4-FFF2-40B4-BE49-F238E27FC236}">
                <a16:creationId xmlns:a16="http://schemas.microsoft.com/office/drawing/2014/main" id="{06F64230-8502-4625-8B46-56604589314C}"/>
              </a:ext>
            </a:extLst>
          </p:cNvPr>
          <p:cNvSpPr>
            <a:spLocks noGrp="1"/>
          </p:cNvSpPr>
          <p:nvPr>
            <p:ph type="body" sz="quarter" idx="15" hasCustomPrompt="1"/>
          </p:nvPr>
        </p:nvSpPr>
        <p:spPr>
          <a:xfrm>
            <a:off x="1926767" y="5400675"/>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dirty="0"/>
              <a:t>Email:</a:t>
            </a:r>
            <a:endParaRPr lang="ru-RU" dirty="0"/>
          </a:p>
        </p:txBody>
      </p:sp>
      <p:sp>
        <p:nvSpPr>
          <p:cNvPr id="18" name="Text Placeholder 16">
            <a:extLst>
              <a:ext uri="{FF2B5EF4-FFF2-40B4-BE49-F238E27FC236}">
                <a16:creationId xmlns:a16="http://schemas.microsoft.com/office/drawing/2014/main" id="{1B08C5A6-5B1B-4D50-A772-24B26B7B80B5}"/>
              </a:ext>
            </a:extLst>
          </p:cNvPr>
          <p:cNvSpPr>
            <a:spLocks noGrp="1"/>
          </p:cNvSpPr>
          <p:nvPr>
            <p:ph type="body" sz="quarter" idx="16" hasCustomPrompt="1"/>
          </p:nvPr>
        </p:nvSpPr>
        <p:spPr>
          <a:xfrm>
            <a:off x="1134879" y="5695950"/>
            <a:ext cx="3384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r>
              <a:rPr lang="en-US" dirty="0" err="1"/>
              <a:t>victoria@fabrikam.com</a:t>
            </a:r>
            <a:endParaRPr lang="ru-RU" dirty="0"/>
          </a:p>
        </p:txBody>
      </p:sp>
      <p:sp>
        <p:nvSpPr>
          <p:cNvPr id="21" name="Text Placeholder 12">
            <a:extLst>
              <a:ext uri="{FF2B5EF4-FFF2-40B4-BE49-F238E27FC236}">
                <a16:creationId xmlns:a16="http://schemas.microsoft.com/office/drawing/2014/main" id="{5C49BB1D-A8D4-4E41-8A43-F84FDE9EE624}"/>
              </a:ext>
            </a:extLst>
          </p:cNvPr>
          <p:cNvSpPr>
            <a:spLocks noGrp="1"/>
          </p:cNvSpPr>
          <p:nvPr>
            <p:ph type="body" sz="quarter" idx="17" hasCustomPrompt="1"/>
          </p:nvPr>
        </p:nvSpPr>
        <p:spPr>
          <a:xfrm>
            <a:off x="5312303" y="5400284"/>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dirty="0"/>
              <a:t>Phone:</a:t>
            </a:r>
            <a:endParaRPr lang="ru-RU" dirty="0"/>
          </a:p>
        </p:txBody>
      </p:sp>
      <p:sp>
        <p:nvSpPr>
          <p:cNvPr id="22" name="Text Placeholder 16">
            <a:extLst>
              <a:ext uri="{FF2B5EF4-FFF2-40B4-BE49-F238E27FC236}">
                <a16:creationId xmlns:a16="http://schemas.microsoft.com/office/drawing/2014/main" id="{DD82CF91-0C32-4E77-9CBF-A777B27493CC}"/>
              </a:ext>
            </a:extLst>
          </p:cNvPr>
          <p:cNvSpPr>
            <a:spLocks noGrp="1"/>
          </p:cNvSpPr>
          <p:nvPr>
            <p:ph type="body" sz="quarter" idx="18" hasCustomPrompt="1"/>
          </p:nvPr>
        </p:nvSpPr>
        <p:spPr>
          <a:xfrm>
            <a:off x="4862415" y="5695559"/>
            <a:ext cx="2700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r>
              <a:rPr lang="en-US" dirty="0"/>
              <a:t>404-555-0115</a:t>
            </a:r>
            <a:endParaRPr lang="ru-RU" dirty="0"/>
          </a:p>
        </p:txBody>
      </p:sp>
      <p:sp>
        <p:nvSpPr>
          <p:cNvPr id="11" name="Text Placeholder 12">
            <a:extLst>
              <a:ext uri="{FF2B5EF4-FFF2-40B4-BE49-F238E27FC236}">
                <a16:creationId xmlns:a16="http://schemas.microsoft.com/office/drawing/2014/main" id="{EF7B6245-3D6D-418F-83D6-C8DE0293CCED}"/>
              </a:ext>
            </a:extLst>
          </p:cNvPr>
          <p:cNvSpPr>
            <a:spLocks noGrp="1"/>
          </p:cNvSpPr>
          <p:nvPr>
            <p:ph type="body" sz="quarter" idx="19" hasCustomPrompt="1"/>
          </p:nvPr>
        </p:nvSpPr>
        <p:spPr>
          <a:xfrm>
            <a:off x="8456571" y="5400284"/>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dirty="0"/>
              <a:t>Website:</a:t>
            </a:r>
            <a:endParaRPr lang="ru-RU" dirty="0"/>
          </a:p>
        </p:txBody>
      </p:sp>
      <p:sp>
        <p:nvSpPr>
          <p:cNvPr id="12" name="Text Placeholder 16">
            <a:extLst>
              <a:ext uri="{FF2B5EF4-FFF2-40B4-BE49-F238E27FC236}">
                <a16:creationId xmlns:a16="http://schemas.microsoft.com/office/drawing/2014/main" id="{9410B445-6FE4-4773-A905-61A2C5C69B72}"/>
              </a:ext>
            </a:extLst>
          </p:cNvPr>
          <p:cNvSpPr>
            <a:spLocks noGrp="1"/>
          </p:cNvSpPr>
          <p:nvPr>
            <p:ph type="body" sz="quarter" idx="20" hasCustomPrompt="1"/>
          </p:nvPr>
        </p:nvSpPr>
        <p:spPr>
          <a:xfrm>
            <a:off x="7736683" y="5695559"/>
            <a:ext cx="3240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www.fabrikam.com</a:t>
            </a:r>
            <a:endParaRPr lang="ru-RU" dirty="0"/>
          </a:p>
        </p:txBody>
      </p:sp>
    </p:spTree>
    <p:extLst>
      <p:ext uri="{BB962C8B-B14F-4D97-AF65-F5344CB8AC3E}">
        <p14:creationId xmlns:p14="http://schemas.microsoft.com/office/powerpoint/2010/main" val="1641162368"/>
      </p:ext>
    </p:extLst>
  </p:cSld>
  <p:clrMapOvr>
    <a:masterClrMapping/>
  </p:clrMapOvr>
  <p:extLst mod="1">
    <p:ext uri="{DCECCB84-F9BA-43D5-87BE-67443E8EF086}">
      <p15:sldGuideLst xmlns:p15="http://schemas.microsoft.com/office/powerpoint/2012/main">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99E0FDC-7174-4CCC-8759-832F13BB97E3}"/>
              </a:ext>
            </a:extLst>
          </p:cNvPr>
          <p:cNvSpPr/>
          <p:nvPr userDrawn="1"/>
        </p:nvSpPr>
        <p:spPr>
          <a:xfrm>
            <a:off x="6120456" y="2371154"/>
            <a:ext cx="5165454" cy="14904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8" name="Rectangle 27">
            <a:extLst>
              <a:ext uri="{FF2B5EF4-FFF2-40B4-BE49-F238E27FC236}">
                <a16:creationId xmlns:a16="http://schemas.microsoft.com/office/drawing/2014/main" id="{42C8867A-E08C-4237-858A-8806988D6BFB}"/>
              </a:ext>
            </a:extLst>
          </p:cNvPr>
          <p:cNvSpPr/>
          <p:nvPr userDrawn="1"/>
        </p:nvSpPr>
        <p:spPr>
          <a:xfrm>
            <a:off x="906089" y="1804226"/>
            <a:ext cx="5214367" cy="20574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5/9/19</a:t>
            </a:fld>
            <a:endParaRPr lang="ru-RU"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45" name="Text Placeholder 2">
            <a:extLst>
              <a:ext uri="{FF2B5EF4-FFF2-40B4-BE49-F238E27FC236}">
                <a16:creationId xmlns:a16="http://schemas.microsoft.com/office/drawing/2014/main" id="{E6BA5EAA-9D1F-41A8-B061-8C18B61C4F65}"/>
              </a:ext>
            </a:extLst>
          </p:cNvPr>
          <p:cNvSpPr>
            <a:spLocks noGrp="1"/>
          </p:cNvSpPr>
          <p:nvPr>
            <p:ph type="body" idx="1" hasCustomPrompt="1"/>
          </p:nvPr>
        </p:nvSpPr>
        <p:spPr>
          <a:xfrm>
            <a:off x="2046857" y="4156047"/>
            <a:ext cx="3276000" cy="385091"/>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46" name="Text Placeholder 11">
            <a:extLst>
              <a:ext uri="{FF2B5EF4-FFF2-40B4-BE49-F238E27FC236}">
                <a16:creationId xmlns:a16="http://schemas.microsoft.com/office/drawing/2014/main" id="{60E8EB22-EE54-4319-BFD9-B51D4D584ADF}"/>
              </a:ext>
            </a:extLst>
          </p:cNvPr>
          <p:cNvSpPr>
            <a:spLocks noGrp="1"/>
          </p:cNvSpPr>
          <p:nvPr>
            <p:ph type="body" sz="quarter" idx="13"/>
          </p:nvPr>
        </p:nvSpPr>
        <p:spPr>
          <a:xfrm>
            <a:off x="2046857" y="4541138"/>
            <a:ext cx="3276000" cy="1036067"/>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a:t>Edit Master text styles</a:t>
            </a:r>
          </a:p>
          <a:p>
            <a:pPr lvl="1"/>
            <a:r>
              <a:rPr lang="en-US"/>
              <a:t>Second level</a:t>
            </a:r>
          </a:p>
        </p:txBody>
      </p:sp>
      <p:sp>
        <p:nvSpPr>
          <p:cNvPr id="12" name="Picture Placeholder 11">
            <a:extLst>
              <a:ext uri="{FF2B5EF4-FFF2-40B4-BE49-F238E27FC236}">
                <a16:creationId xmlns:a16="http://schemas.microsoft.com/office/drawing/2014/main" id="{50604DC3-2547-4A5A-8AF8-1051ADC267D3}"/>
              </a:ext>
            </a:extLst>
          </p:cNvPr>
          <p:cNvSpPr>
            <a:spLocks noGrp="1"/>
          </p:cNvSpPr>
          <p:nvPr>
            <p:ph type="pic" sz="quarter" idx="25"/>
          </p:nvPr>
        </p:nvSpPr>
        <p:spPr>
          <a:xfrm>
            <a:off x="908006" y="4238758"/>
            <a:ext cx="960120" cy="961200"/>
          </a:xfrm>
        </p:spPr>
        <p:txBody>
          <a:bodyPr anchor="ctr" anchorCtr="0">
            <a:noAutofit/>
          </a:bodyPr>
          <a:lstStyle>
            <a:lvl1pPr marL="0" indent="0" algn="ctr">
              <a:buNone/>
              <a:defRPr sz="1800">
                <a:solidFill>
                  <a:schemeClr val="tx1"/>
                </a:solidFill>
              </a:defRPr>
            </a:lvl1pPr>
          </a:lstStyle>
          <a:p>
            <a:r>
              <a:rPr lang="en-US"/>
              <a:t>Click icon to add picture</a:t>
            </a:r>
            <a:endParaRPr lang="ru-RU" dirty="0"/>
          </a:p>
        </p:txBody>
      </p:sp>
      <p:sp>
        <p:nvSpPr>
          <p:cNvPr id="50" name="Text Placeholder 2">
            <a:extLst>
              <a:ext uri="{FF2B5EF4-FFF2-40B4-BE49-F238E27FC236}">
                <a16:creationId xmlns:a16="http://schemas.microsoft.com/office/drawing/2014/main" id="{D5CAA23C-172B-4B6C-BB10-4F4DB6CFD19B}"/>
              </a:ext>
            </a:extLst>
          </p:cNvPr>
          <p:cNvSpPr>
            <a:spLocks noGrp="1"/>
          </p:cNvSpPr>
          <p:nvPr>
            <p:ph type="body" idx="29" hasCustomPrompt="1"/>
          </p:nvPr>
        </p:nvSpPr>
        <p:spPr>
          <a:xfrm>
            <a:off x="7259308" y="4156047"/>
            <a:ext cx="3276000" cy="334919"/>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51" name="Text Placeholder 11">
            <a:extLst>
              <a:ext uri="{FF2B5EF4-FFF2-40B4-BE49-F238E27FC236}">
                <a16:creationId xmlns:a16="http://schemas.microsoft.com/office/drawing/2014/main" id="{5873C0A4-108E-4DD1-A604-311D061489DF}"/>
              </a:ext>
            </a:extLst>
          </p:cNvPr>
          <p:cNvSpPr>
            <a:spLocks noGrp="1"/>
          </p:cNvSpPr>
          <p:nvPr>
            <p:ph type="body" sz="quarter" idx="30"/>
          </p:nvPr>
        </p:nvSpPr>
        <p:spPr>
          <a:xfrm>
            <a:off x="7259308" y="4541138"/>
            <a:ext cx="3276000" cy="1036067"/>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a:t>Edit Master text styles</a:t>
            </a:r>
          </a:p>
          <a:p>
            <a:pPr lvl="1"/>
            <a:r>
              <a:rPr lang="en-US"/>
              <a:t>Second level</a:t>
            </a:r>
          </a:p>
        </p:txBody>
      </p:sp>
      <p:sp>
        <p:nvSpPr>
          <p:cNvPr id="52" name="Picture Placeholder 11">
            <a:extLst>
              <a:ext uri="{FF2B5EF4-FFF2-40B4-BE49-F238E27FC236}">
                <a16:creationId xmlns:a16="http://schemas.microsoft.com/office/drawing/2014/main" id="{FA4996C0-7B37-42C4-BDFF-F0C54D4A88C9}"/>
              </a:ext>
            </a:extLst>
          </p:cNvPr>
          <p:cNvSpPr>
            <a:spLocks noGrp="1"/>
          </p:cNvSpPr>
          <p:nvPr>
            <p:ph type="pic" sz="quarter" idx="31"/>
          </p:nvPr>
        </p:nvSpPr>
        <p:spPr>
          <a:xfrm>
            <a:off x="6120457" y="4238758"/>
            <a:ext cx="960120" cy="961200"/>
          </a:xfrm>
        </p:spPr>
        <p:txBody>
          <a:bodyPr anchor="ctr" anchorCtr="0">
            <a:noAutofit/>
          </a:bodyPr>
          <a:lstStyle>
            <a:lvl1pPr marL="0" indent="0" algn="ctr">
              <a:buNone/>
              <a:defRPr sz="1800">
                <a:solidFill>
                  <a:schemeClr val="tx1"/>
                </a:solidFill>
              </a:defRPr>
            </a:lvl1pPr>
          </a:lstStyle>
          <a:p>
            <a:r>
              <a:rPr lang="en-US"/>
              <a:t>Click icon to add picture</a:t>
            </a:r>
            <a:endParaRPr lang="ru-RU" dirty="0"/>
          </a:p>
        </p:txBody>
      </p:sp>
      <p:sp>
        <p:nvSpPr>
          <p:cNvPr id="29" name="Text Placeholder 11">
            <a:extLst>
              <a:ext uri="{FF2B5EF4-FFF2-40B4-BE49-F238E27FC236}">
                <a16:creationId xmlns:a16="http://schemas.microsoft.com/office/drawing/2014/main" id="{0601F736-3A21-4DC5-AFCA-F1729A2547A0}"/>
              </a:ext>
            </a:extLst>
          </p:cNvPr>
          <p:cNvSpPr>
            <a:spLocks noGrp="1"/>
          </p:cNvSpPr>
          <p:nvPr>
            <p:ph type="body" sz="quarter" idx="32"/>
          </p:nvPr>
        </p:nvSpPr>
        <p:spPr>
          <a:xfrm>
            <a:off x="1299280" y="2177705"/>
            <a:ext cx="4403527" cy="1315520"/>
          </a:xfrm>
        </p:spPr>
        <p:txBody>
          <a:bodyPr lIns="36000" tIns="0" rIns="0" bIns="0">
            <a:normAutofit/>
          </a:bodyPr>
          <a:lstStyle>
            <a:lvl1pPr marL="0" indent="0">
              <a:spcBef>
                <a:spcPts val="600"/>
              </a:spcBef>
              <a:buClr>
                <a:schemeClr val="bg2"/>
              </a:buClr>
              <a:buSzPct val="125000"/>
              <a:buFont typeface="Wingdings" panose="05000000000000000000" pitchFamily="2" charset="2"/>
              <a:buNone/>
              <a:defRPr sz="1400">
                <a:solidFill>
                  <a:schemeClr val="tx1"/>
                </a:solidFill>
              </a:defRPr>
            </a:lvl1pPr>
            <a:lvl2pPr marL="0" indent="0">
              <a:spcBef>
                <a:spcPts val="600"/>
              </a:spcBef>
              <a:buClr>
                <a:schemeClr val="bg2"/>
              </a:buClr>
              <a:buSzPct val="125000"/>
              <a:buFont typeface="Wingdings" panose="05000000000000000000" pitchFamily="2" charset="2"/>
              <a:buNone/>
              <a:defRPr sz="1400">
                <a:solidFill>
                  <a:schemeClr val="tx1"/>
                </a:solidFill>
              </a:defRPr>
            </a:lvl2pPr>
          </a:lstStyle>
          <a:p>
            <a:pPr lvl="0"/>
            <a:r>
              <a:rPr lang="en-US"/>
              <a:t>Edit Master text styles</a:t>
            </a:r>
          </a:p>
          <a:p>
            <a:pPr lvl="1"/>
            <a:r>
              <a:rPr lang="en-US"/>
              <a:t>Second level</a:t>
            </a:r>
          </a:p>
        </p:txBody>
      </p:sp>
      <p:sp>
        <p:nvSpPr>
          <p:cNvPr id="30" name="Text Placeholder 11">
            <a:extLst>
              <a:ext uri="{FF2B5EF4-FFF2-40B4-BE49-F238E27FC236}">
                <a16:creationId xmlns:a16="http://schemas.microsoft.com/office/drawing/2014/main" id="{96A341BE-3657-48DB-B26D-8D13FDC44D02}"/>
              </a:ext>
            </a:extLst>
          </p:cNvPr>
          <p:cNvSpPr>
            <a:spLocks noGrp="1"/>
          </p:cNvSpPr>
          <p:nvPr>
            <p:ph type="body" sz="quarter" idx="34"/>
          </p:nvPr>
        </p:nvSpPr>
        <p:spPr>
          <a:xfrm>
            <a:off x="6467060" y="2740330"/>
            <a:ext cx="4425658" cy="752895"/>
          </a:xfrm>
        </p:spPr>
        <p:txBody>
          <a:bodyPr lIns="36000" tIns="0" rIns="0" bIns="0">
            <a:normAutofit/>
          </a:bodyPr>
          <a:lstStyle>
            <a:lvl1pPr marL="0" indent="0">
              <a:spcBef>
                <a:spcPts val="600"/>
              </a:spcBef>
              <a:buClr>
                <a:schemeClr val="accent1"/>
              </a:buClr>
              <a:buSzPct val="125000"/>
              <a:buFont typeface="Wingdings" panose="05000000000000000000" pitchFamily="2" charset="2"/>
              <a:buNone/>
              <a:defRPr sz="1400">
                <a:solidFill>
                  <a:schemeClr val="tx1"/>
                </a:solidFill>
              </a:defRPr>
            </a:lvl1pPr>
            <a:lvl2pPr marL="0" indent="0">
              <a:spcBef>
                <a:spcPts val="600"/>
              </a:spcBef>
              <a:buClr>
                <a:schemeClr val="accent1"/>
              </a:buClr>
              <a:buSzPct val="125000"/>
              <a:buFont typeface="Wingdings" panose="05000000000000000000" pitchFamily="2" charset="2"/>
              <a:buNone/>
              <a:defRPr sz="1400">
                <a:solidFill>
                  <a:schemeClr val="tx1"/>
                </a:solidFill>
              </a:defRPr>
            </a:lvl2pPr>
          </a:lstStyle>
          <a:p>
            <a:pPr lvl="0"/>
            <a:r>
              <a:rPr lang="en-US"/>
              <a:t>Edit Master text styles</a:t>
            </a:r>
          </a:p>
          <a:p>
            <a:pPr lvl="1"/>
            <a:r>
              <a:rPr lang="en-US"/>
              <a:t>Second level</a:t>
            </a:r>
          </a:p>
        </p:txBody>
      </p:sp>
      <p:sp>
        <p:nvSpPr>
          <p:cNvPr id="17" name="Picture Placeholder 11">
            <a:extLst>
              <a:ext uri="{FF2B5EF4-FFF2-40B4-BE49-F238E27FC236}">
                <a16:creationId xmlns:a16="http://schemas.microsoft.com/office/drawing/2014/main" id="{48D7F0F9-4118-4257-9D45-A5772C2110D7}"/>
              </a:ext>
            </a:extLst>
          </p:cNvPr>
          <p:cNvSpPr>
            <a:spLocks noGrp="1"/>
          </p:cNvSpPr>
          <p:nvPr>
            <p:ph type="pic" sz="quarter" idx="3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2046297304"/>
      </p:ext>
    </p:extLst>
  </p:cSld>
  <p:clrMapOvr>
    <a:masterClrMapping/>
  </p:clrMapOvr>
  <p:extLst mod="1">
    <p:ext uri="{DCECCB84-F9BA-43D5-87BE-67443E8EF086}">
      <p15:sldGuideLst xmlns:p15="http://schemas.microsoft.com/office/powerpoint/2012/main">
        <p15:guide id="1" orient="horz" pos="2387">
          <p15:clr>
            <a:srgbClr val="FBAE40"/>
          </p15:clr>
        </p15:guide>
        <p15:guide id="2" pos="279">
          <p15:clr>
            <a:srgbClr val="FBAE40"/>
          </p15:clr>
        </p15:guide>
        <p15:guide id="3" pos="7129">
          <p15:clr>
            <a:srgbClr val="FBAE40"/>
          </p15:clr>
        </p15:guide>
        <p15:guide id="4" pos="7401">
          <p15:clr>
            <a:srgbClr val="FBAE40"/>
          </p15:clr>
        </p15:guide>
        <p15:guide id="5" orient="horz" pos="2115">
          <p15:clr>
            <a:srgbClr val="FBAE40"/>
          </p15:clr>
        </p15:guide>
        <p15:guide id="6"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Layout">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a:t>Click icon to add picture</a:t>
            </a:r>
            <a:endParaRPr lang="ru-RU" dirty="0"/>
          </a:p>
        </p:txBody>
      </p:sp>
      <p:sp>
        <p:nvSpPr>
          <p:cNvPr id="2" name="Title 1">
            <a:extLst>
              <a:ext uri="{FF2B5EF4-FFF2-40B4-BE49-F238E27FC236}">
                <a16:creationId xmlns:a16="http://schemas.microsoft.com/office/drawing/2014/main" id="{C6B931B8-6920-4B59-AD28-CB99D1D3F1A4}"/>
              </a:ext>
            </a:extLst>
          </p:cNvPr>
          <p:cNvSpPr>
            <a:spLocks noGrp="1"/>
          </p:cNvSpPr>
          <p:nvPr>
            <p:ph type="title" hasCustomPrompt="1"/>
          </p:nvPr>
        </p:nvSpPr>
        <p:spPr>
          <a:xfrm>
            <a:off x="830127" y="691751"/>
            <a:ext cx="4584212" cy="540001"/>
          </a:xfrm>
        </p:spPr>
        <p:txBody>
          <a:bodyPr lIns="36000" tIns="0" rIns="0" bIns="0" anchor="b">
            <a:normAutofit/>
          </a:bodyPr>
          <a:lstStyle>
            <a:lvl1pPr>
              <a:defRPr sz="3600"/>
            </a:lvl1pPr>
          </a:lstStyle>
          <a:p>
            <a:r>
              <a:rPr lang="en-US" dirty="0"/>
              <a:t>Title Here</a:t>
            </a:r>
            <a:endParaRPr lang="ru-RU" dirty="0"/>
          </a:p>
        </p:txBody>
      </p:sp>
      <p:sp>
        <p:nvSpPr>
          <p:cNvPr id="3" name="Text Placeholder 2">
            <a:extLst>
              <a:ext uri="{FF2B5EF4-FFF2-40B4-BE49-F238E27FC236}">
                <a16:creationId xmlns:a16="http://schemas.microsoft.com/office/drawing/2014/main" id="{C246A6A6-0C1D-4435-9DB9-9E50E52E8DA2}"/>
              </a:ext>
            </a:extLst>
          </p:cNvPr>
          <p:cNvSpPr>
            <a:spLocks noGrp="1"/>
          </p:cNvSpPr>
          <p:nvPr>
            <p:ph type="body" idx="1"/>
          </p:nvPr>
        </p:nvSpPr>
        <p:spPr>
          <a:xfrm>
            <a:off x="830127" y="1326250"/>
            <a:ext cx="4584212" cy="1353312"/>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smtClean="0"/>
              <a:t>5/9/19</a:t>
            </a:fld>
            <a:endParaRPr lang="ru-RU"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7" name="Text Placeholder 2">
            <a:extLst>
              <a:ext uri="{FF2B5EF4-FFF2-40B4-BE49-F238E27FC236}">
                <a16:creationId xmlns:a16="http://schemas.microsoft.com/office/drawing/2014/main" id="{13548F99-E128-4301-95D8-8FDACDA5912F}"/>
              </a:ext>
            </a:extLst>
          </p:cNvPr>
          <p:cNvSpPr>
            <a:spLocks noGrp="1"/>
          </p:cNvSpPr>
          <p:nvPr>
            <p:ph type="body" idx="13"/>
          </p:nvPr>
        </p:nvSpPr>
        <p:spPr>
          <a:xfrm>
            <a:off x="830128" y="2893665"/>
            <a:ext cx="4584212" cy="1538635"/>
          </a:xfrm>
        </p:spPr>
        <p:txBody>
          <a:bodyPr lIns="36000" tIns="0" rIns="0" bIns="0">
            <a:normAutofit/>
          </a:bodyPr>
          <a:lstStyle>
            <a:lvl1pPr marL="0" indent="0">
              <a:spcBef>
                <a:spcPts val="600"/>
              </a:spcBef>
              <a:buClr>
                <a:schemeClr val="bg2"/>
              </a:buClr>
              <a:buSzPct val="125000"/>
              <a:buFont typeface="Wingdings" panose="05000000000000000000" pitchFamily="2" charset="2"/>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2" name="Text Placeholder 2">
            <a:extLst>
              <a:ext uri="{FF2B5EF4-FFF2-40B4-BE49-F238E27FC236}">
                <a16:creationId xmlns:a16="http://schemas.microsoft.com/office/drawing/2014/main" id="{D5E90A1C-4042-4F0F-BBF6-19CE0BDB72BB}"/>
              </a:ext>
            </a:extLst>
          </p:cNvPr>
          <p:cNvSpPr>
            <a:spLocks noGrp="1"/>
          </p:cNvSpPr>
          <p:nvPr>
            <p:ph type="body" idx="17"/>
          </p:nvPr>
        </p:nvSpPr>
        <p:spPr>
          <a:xfrm>
            <a:off x="846601" y="4579181"/>
            <a:ext cx="4584212" cy="1097719"/>
          </a:xfrm>
        </p:spPr>
        <p:txBody>
          <a:bodyPr lIns="36000" tIns="0" rIns="0" bIns="0">
            <a:normAutofit/>
          </a:bodyPr>
          <a:lstStyle>
            <a:lvl1pPr marL="171450" indent="-171450">
              <a:spcBef>
                <a:spcPts val="600"/>
              </a:spcBef>
              <a:buClr>
                <a:schemeClr val="tx2">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3"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3013157679"/>
      </p:ext>
    </p:extLst>
  </p:cSld>
  <p:clrMapOvr>
    <a:masterClrMapping/>
  </p:clrMapOvr>
  <p:extLst mod="1">
    <p:ext uri="{DCECCB84-F9BA-43D5-87BE-67443E8EF086}">
      <p15:sldGuideLst xmlns:p15="http://schemas.microsoft.com/office/powerpoint/2012/main">
        <p15:guide id="1" orient="horz" pos="4042">
          <p15:clr>
            <a:srgbClr val="FBAE40"/>
          </p15:clr>
        </p15:guide>
        <p15:guide id="2" pos="506">
          <p15:clr>
            <a:srgbClr val="FBAE40"/>
          </p15:clr>
        </p15:guide>
        <p15:guide id="3" orient="horz" pos="528" userDrawn="1">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ne with Capyion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7D0000-7C67-41EE-B43F-AE22457B36AB}"/>
              </a:ext>
            </a:extLst>
          </p:cNvPr>
          <p:cNvSpPr/>
          <p:nvPr userDrawn="1"/>
        </p:nvSpPr>
        <p:spPr>
          <a:xfrm>
            <a:off x="0" y="1737360"/>
            <a:ext cx="5047488" cy="512064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 name="Title 1">
            <a:extLst>
              <a:ext uri="{FF2B5EF4-FFF2-40B4-BE49-F238E27FC236}">
                <a16:creationId xmlns:a16="http://schemas.microsoft.com/office/drawing/2014/main" id="{432466C2-B08E-47AF-9DA7-104243999B45}"/>
              </a:ext>
            </a:extLst>
          </p:cNvPr>
          <p:cNvSpPr>
            <a:spLocks noGrp="1"/>
          </p:cNvSpPr>
          <p:nvPr>
            <p:ph type="title" hasCustomPrompt="1"/>
          </p:nvPr>
        </p:nvSpPr>
        <p:spPr>
          <a:xfrm>
            <a:off x="838201" y="742867"/>
            <a:ext cx="3232108" cy="566931"/>
          </a:xfrm>
        </p:spPr>
        <p:txBody>
          <a:bodyPr lIns="36000" tIns="0" rIns="0" bIns="0"/>
          <a:lstStyle/>
          <a:p>
            <a:r>
              <a:rPr lang="en-US" dirty="0"/>
              <a:t>Title Here</a:t>
            </a:r>
            <a:endParaRPr lang="ru-RU" dirty="0"/>
          </a:p>
        </p:txBody>
      </p:sp>
      <p:sp>
        <p:nvSpPr>
          <p:cNvPr id="7" name="Date Placeholder 6">
            <a:extLst>
              <a:ext uri="{FF2B5EF4-FFF2-40B4-BE49-F238E27FC236}">
                <a16:creationId xmlns:a16="http://schemas.microsoft.com/office/drawing/2014/main" id="{0AA31567-B240-40D5-82F7-A7DBFE5DDBDF}"/>
              </a:ext>
            </a:extLst>
          </p:cNvPr>
          <p:cNvSpPr>
            <a:spLocks noGrp="1"/>
          </p:cNvSpPr>
          <p:nvPr>
            <p:ph type="dt" sz="half" idx="10"/>
          </p:nvPr>
        </p:nvSpPr>
        <p:spPr/>
        <p:txBody>
          <a:bodyPr/>
          <a:lstStyle/>
          <a:p>
            <a:fld id="{D8FBFFEB-7D66-4958-8CB8-D2B18C6A5A9B}" type="datetime1">
              <a:rPr lang="en-US" smtClean="0"/>
              <a:t>5/9/19</a:t>
            </a:fld>
            <a:endParaRPr lang="ru-RU" dirty="0"/>
          </a:p>
        </p:txBody>
      </p:sp>
      <p:sp>
        <p:nvSpPr>
          <p:cNvPr id="8" name="Footer Placeholder 7">
            <a:extLst>
              <a:ext uri="{FF2B5EF4-FFF2-40B4-BE49-F238E27FC236}">
                <a16:creationId xmlns:a16="http://schemas.microsoft.com/office/drawing/2014/main" id="{20CFCD12-4263-4A80-B68E-F72622E6ADC5}"/>
              </a:ext>
            </a:extLst>
          </p:cNvPr>
          <p:cNvSpPr>
            <a:spLocks noGrp="1"/>
          </p:cNvSpPr>
          <p:nvPr>
            <p:ph type="ftr" sz="quarter" idx="11"/>
          </p:nvPr>
        </p:nvSpPr>
        <p:spPr/>
        <p:txBody>
          <a:bodyPr/>
          <a:lstStyle/>
          <a:p>
            <a:r>
              <a:rPr lang="en-US" dirty="0"/>
              <a:t>ADD A FOOTER</a:t>
            </a:r>
            <a:endParaRPr lang="ru-RU" dirty="0"/>
          </a:p>
        </p:txBody>
      </p:sp>
      <p:sp>
        <p:nvSpPr>
          <p:cNvPr id="9" name="Slide Number Placeholder 8">
            <a:extLst>
              <a:ext uri="{FF2B5EF4-FFF2-40B4-BE49-F238E27FC236}">
                <a16:creationId xmlns:a16="http://schemas.microsoft.com/office/drawing/2014/main" id="{A641E74F-5D68-44E6-AE69-70A1A935E91D}"/>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13" name="Text Placeholder 2">
            <a:extLst>
              <a:ext uri="{FF2B5EF4-FFF2-40B4-BE49-F238E27FC236}">
                <a16:creationId xmlns:a16="http://schemas.microsoft.com/office/drawing/2014/main" id="{3919B118-F379-4011-B1CF-E685CC09FA38}"/>
              </a:ext>
            </a:extLst>
          </p:cNvPr>
          <p:cNvSpPr>
            <a:spLocks noGrp="1"/>
          </p:cNvSpPr>
          <p:nvPr>
            <p:ph type="body" idx="14" hasCustomPrompt="1"/>
          </p:nvPr>
        </p:nvSpPr>
        <p:spPr>
          <a:xfrm>
            <a:off x="6118253" y="3022847"/>
            <a:ext cx="375726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14" name="Text Placeholder 11">
            <a:extLst>
              <a:ext uri="{FF2B5EF4-FFF2-40B4-BE49-F238E27FC236}">
                <a16:creationId xmlns:a16="http://schemas.microsoft.com/office/drawing/2014/main" id="{CF59DFEB-5DA9-4E64-84A0-3FAA808064B5}"/>
              </a:ext>
            </a:extLst>
          </p:cNvPr>
          <p:cNvSpPr>
            <a:spLocks noGrp="1"/>
          </p:cNvSpPr>
          <p:nvPr>
            <p:ph type="body" sz="quarter" idx="15"/>
          </p:nvPr>
        </p:nvSpPr>
        <p:spPr>
          <a:xfrm>
            <a:off x="6118253" y="3390381"/>
            <a:ext cx="3757265" cy="696037"/>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17" name="Picture Placeholder 15">
            <a:extLst>
              <a:ext uri="{FF2B5EF4-FFF2-40B4-BE49-F238E27FC236}">
                <a16:creationId xmlns:a16="http://schemas.microsoft.com/office/drawing/2014/main" id="{F842B3BB-CE92-4AEA-A2FF-5EEC732A4EFF}"/>
              </a:ext>
            </a:extLst>
          </p:cNvPr>
          <p:cNvSpPr>
            <a:spLocks noGrp="1"/>
          </p:cNvSpPr>
          <p:nvPr>
            <p:ph type="pic" sz="quarter" idx="17"/>
          </p:nvPr>
        </p:nvSpPr>
        <p:spPr>
          <a:xfrm>
            <a:off x="6118253" y="2373098"/>
            <a:ext cx="612648" cy="557784"/>
          </a:xfrm>
        </p:spPr>
        <p:txBody>
          <a:bodyPr anchor="ctr" anchorCtr="0">
            <a:noAutofit/>
          </a:bodyPr>
          <a:lstStyle>
            <a:lvl1pPr marL="0" indent="0" algn="ctr">
              <a:buNone/>
              <a:defRPr sz="900"/>
            </a:lvl1pPr>
          </a:lstStyle>
          <a:p>
            <a:r>
              <a:rPr lang="en-US"/>
              <a:t>Click icon to add picture</a:t>
            </a:r>
            <a:endParaRPr lang="ru-RU" dirty="0"/>
          </a:p>
        </p:txBody>
      </p:sp>
      <p:sp>
        <p:nvSpPr>
          <p:cNvPr id="33" name="Text Placeholder 2">
            <a:extLst>
              <a:ext uri="{FF2B5EF4-FFF2-40B4-BE49-F238E27FC236}">
                <a16:creationId xmlns:a16="http://schemas.microsoft.com/office/drawing/2014/main" id="{68514664-8AD0-4DF7-8C6F-12FFA6BEA7B2}"/>
              </a:ext>
            </a:extLst>
          </p:cNvPr>
          <p:cNvSpPr>
            <a:spLocks noGrp="1"/>
          </p:cNvSpPr>
          <p:nvPr>
            <p:ph type="body" idx="24"/>
          </p:nvPr>
        </p:nvSpPr>
        <p:spPr>
          <a:xfrm>
            <a:off x="4097124" y="867177"/>
            <a:ext cx="5699305" cy="1174966"/>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1" name="Picture Placeholder 10">
            <a:extLst>
              <a:ext uri="{FF2B5EF4-FFF2-40B4-BE49-F238E27FC236}">
                <a16:creationId xmlns:a16="http://schemas.microsoft.com/office/drawing/2014/main" id="{3B535E35-8075-4558-BA3A-C9DFB4FCA5B8}"/>
              </a:ext>
            </a:extLst>
          </p:cNvPr>
          <p:cNvSpPr>
            <a:spLocks noGrp="1"/>
          </p:cNvSpPr>
          <p:nvPr>
            <p:ph type="pic" sz="quarter" idx="26"/>
          </p:nvPr>
        </p:nvSpPr>
        <p:spPr>
          <a:xfrm>
            <a:off x="2040340" y="2277360"/>
            <a:ext cx="2029968" cy="3533263"/>
          </a:xfrm>
        </p:spPr>
        <p:txBody>
          <a:bodyPr anchor="ctr" anchorCtr="0">
            <a:normAutofit/>
          </a:bodyPr>
          <a:lstStyle>
            <a:lvl1pPr marL="0" indent="0" algn="ctr">
              <a:buNone/>
              <a:defRPr sz="1800">
                <a:solidFill>
                  <a:schemeClr val="bg1"/>
                </a:solidFill>
              </a:defRPr>
            </a:lvl1pPr>
          </a:lstStyle>
          <a:p>
            <a:r>
              <a:rPr lang="en-US"/>
              <a:t>Click icon to add picture</a:t>
            </a:r>
            <a:endParaRPr lang="ru-RU" dirty="0"/>
          </a:p>
        </p:txBody>
      </p:sp>
      <p:sp>
        <p:nvSpPr>
          <p:cNvPr id="25" name="Text Placeholder 2">
            <a:extLst>
              <a:ext uri="{FF2B5EF4-FFF2-40B4-BE49-F238E27FC236}">
                <a16:creationId xmlns:a16="http://schemas.microsoft.com/office/drawing/2014/main" id="{9E1A0053-EF84-446F-850C-6AC8FF9CCEDF}"/>
              </a:ext>
            </a:extLst>
          </p:cNvPr>
          <p:cNvSpPr>
            <a:spLocks noGrp="1"/>
          </p:cNvSpPr>
          <p:nvPr>
            <p:ph type="body" idx="27" hasCustomPrompt="1"/>
          </p:nvPr>
        </p:nvSpPr>
        <p:spPr>
          <a:xfrm>
            <a:off x="6118253" y="5004312"/>
            <a:ext cx="375726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2" name="Text Placeholder 11">
            <a:extLst>
              <a:ext uri="{FF2B5EF4-FFF2-40B4-BE49-F238E27FC236}">
                <a16:creationId xmlns:a16="http://schemas.microsoft.com/office/drawing/2014/main" id="{1534A936-14F3-4AEF-8CAD-03D91D568FE0}"/>
              </a:ext>
            </a:extLst>
          </p:cNvPr>
          <p:cNvSpPr>
            <a:spLocks noGrp="1"/>
          </p:cNvSpPr>
          <p:nvPr>
            <p:ph type="body" sz="quarter" idx="28"/>
          </p:nvPr>
        </p:nvSpPr>
        <p:spPr>
          <a:xfrm>
            <a:off x="6118254" y="5371846"/>
            <a:ext cx="3757266" cy="540000"/>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35" name="Picture Placeholder 15">
            <a:extLst>
              <a:ext uri="{FF2B5EF4-FFF2-40B4-BE49-F238E27FC236}">
                <a16:creationId xmlns:a16="http://schemas.microsoft.com/office/drawing/2014/main" id="{A88BEF2F-BB04-4330-BC4B-2912B69653B6}"/>
              </a:ext>
            </a:extLst>
          </p:cNvPr>
          <p:cNvSpPr>
            <a:spLocks noGrp="1"/>
          </p:cNvSpPr>
          <p:nvPr>
            <p:ph type="pic" sz="quarter" idx="29"/>
          </p:nvPr>
        </p:nvSpPr>
        <p:spPr>
          <a:xfrm>
            <a:off x="6118253" y="4354563"/>
            <a:ext cx="612648" cy="557784"/>
          </a:xfrm>
        </p:spPr>
        <p:txBody>
          <a:bodyPr anchor="ctr" anchorCtr="0">
            <a:noAutofit/>
          </a:bodyPr>
          <a:lstStyle>
            <a:lvl1pPr marL="0" indent="0" algn="ctr">
              <a:buNone/>
              <a:defRPr sz="900"/>
            </a:lvl1pPr>
          </a:lstStyle>
          <a:p>
            <a:r>
              <a:rPr lang="en-US"/>
              <a:t>Click icon to add picture</a:t>
            </a:r>
            <a:endParaRPr lang="ru-RU" dirty="0"/>
          </a:p>
        </p:txBody>
      </p:sp>
      <p:sp>
        <p:nvSpPr>
          <p:cNvPr id="16"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1772765757"/>
      </p:ext>
    </p:extLst>
  </p:cSld>
  <p:clrMapOvr>
    <a:masterClrMapping/>
  </p:clrMapOvr>
  <p:extLst mod="1">
    <p:ext uri="{DCECCB84-F9BA-43D5-87BE-67443E8EF086}">
      <p15:sldGuideLst xmlns:p15="http://schemas.microsoft.com/office/powerpoint/2012/main">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atin typeface="+mj-lt"/>
              </a:defRPr>
            </a:lvl1pPr>
          </a:lstStyle>
          <a:p>
            <a:r>
              <a:rPr lang="en-US"/>
              <a:t>Click to edit Master title style</a:t>
            </a:r>
            <a:endParaRPr lang="ru-RU" dirty="0"/>
          </a:p>
        </p:txBody>
      </p:sp>
      <p:sp>
        <p:nvSpPr>
          <p:cNvPr id="3" name="Subtitle 2">
            <a:extLst>
              <a:ext uri="{FF2B5EF4-FFF2-40B4-BE49-F238E27FC236}">
                <a16:creationId xmlns:a16="http://schemas.microsoft.com/office/drawing/2014/main" id="{C6A507DE-4CA5-4E76-8450-4125151EB335}"/>
              </a:ext>
            </a:extLst>
          </p:cNvPr>
          <p:cNvSpPr>
            <a:spLocks noGrp="1"/>
          </p:cNvSpPr>
          <p:nvPr>
            <p:ph type="subTitle" idx="1"/>
          </p:nvPr>
        </p:nvSpPr>
        <p:spPr>
          <a:xfrm>
            <a:off x="458724" y="4628730"/>
            <a:ext cx="11274552" cy="1772070"/>
          </a:xfrm>
          <a:solidFill>
            <a:schemeClr val="accent1">
              <a:alpha val="30000"/>
            </a:schemeClr>
          </a:solidFill>
        </p:spPr>
        <p:txBody>
          <a:bodyPr tIns="252000" rIns="90000" anchor="t" anchorCtr="0">
            <a:normAutofit/>
          </a:bodyPr>
          <a:lstStyle>
            <a:lvl1pPr marL="0" indent="0" algn="ctr">
              <a:buNone/>
              <a:defRPr sz="2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Tree>
    <p:extLst>
      <p:ext uri="{BB962C8B-B14F-4D97-AF65-F5344CB8AC3E}">
        <p14:creationId xmlns:p14="http://schemas.microsoft.com/office/powerpoint/2010/main" val="341798795"/>
      </p:ext>
    </p:extLst>
  </p:cSld>
  <p:clrMapOvr>
    <a:masterClrMapping/>
  </p:clrMapOvr>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3C2DEF1B-00D0-44E1-8603-CE979D2C478C}"/>
              </a:ext>
            </a:extLst>
          </p:cNvPr>
          <p:cNvSpPr>
            <a:spLocks noGrp="1"/>
          </p:cNvSpPr>
          <p:nvPr>
            <p:ph type="body" idx="1"/>
          </p:nvPr>
        </p:nvSpPr>
        <p:spPr>
          <a:xfrm>
            <a:off x="458788" y="2028826"/>
            <a:ext cx="4726800" cy="725776"/>
          </a:xfrm>
          <a:solidFill>
            <a:schemeClr val="accent1">
              <a:alpha val="60000"/>
            </a:schemeClr>
          </a:solidFill>
        </p:spPr>
        <p:txBody>
          <a:bodyPr vert="horz" lIns="396000" tIns="45720" rIns="91440" bIns="45720" rtlCol="0" anchor="ctr" anchorCtr="0">
            <a:noAutofit/>
          </a:bodyPr>
          <a:lstStyle>
            <a:lvl1pPr marL="0" indent="0">
              <a:buNone/>
              <a:defRPr lang="en-US" dirty="0">
                <a:solidFill>
                  <a:schemeClr val="bg1"/>
                </a:solidFill>
              </a:defRPr>
            </a:lvl1pPr>
          </a:lstStyle>
          <a:p>
            <a:pPr marL="228600" lvl="0" indent="-228600"/>
            <a:r>
              <a:rPr lang="en-US"/>
              <a:t>Edit Master text styles</a:t>
            </a:r>
          </a:p>
        </p:txBody>
      </p:sp>
      <p:sp>
        <p:nvSpPr>
          <p:cNvPr id="20" name="Title 19">
            <a:extLst>
              <a:ext uri="{FF2B5EF4-FFF2-40B4-BE49-F238E27FC236}">
                <a16:creationId xmlns:a16="http://schemas.microsoft.com/office/drawing/2014/main" id="{64B737A3-9F6C-4989-B51B-07BDDD38FDB3}"/>
              </a:ext>
            </a:extLst>
          </p:cNvPr>
          <p:cNvSpPr>
            <a:spLocks noGrp="1"/>
          </p:cNvSpPr>
          <p:nvPr>
            <p:ph type="title" hasCustomPrompt="1"/>
          </p:nvPr>
        </p:nvSpPr>
        <p:spPr>
          <a:xfrm>
            <a:off x="458788" y="2754601"/>
            <a:ext cx="4726800" cy="1861200"/>
          </a:xfrm>
          <a:solidFill>
            <a:schemeClr val="bg1">
              <a:alpha val="50000"/>
            </a:schemeClr>
          </a:solidFill>
        </p:spPr>
        <p:txBody>
          <a:bodyPr lIns="396000" tIns="0" rIns="0" bIns="0">
            <a:noAutofit/>
          </a:bodyPr>
          <a:lstStyle>
            <a:lvl1pPr>
              <a:lnSpc>
                <a:spcPct val="85000"/>
              </a:lnSpc>
              <a:defRPr sz="5500"/>
            </a:lvl1pPr>
          </a:lstStyle>
          <a:p>
            <a:r>
              <a:rPr lang="en-US" dirty="0"/>
              <a:t>Click to Edit Title</a:t>
            </a:r>
            <a:endParaRPr lang="ru-RU" dirty="0"/>
          </a:p>
        </p:txBody>
      </p:sp>
    </p:spTree>
    <p:extLst>
      <p:ext uri="{BB962C8B-B14F-4D97-AF65-F5344CB8AC3E}">
        <p14:creationId xmlns:p14="http://schemas.microsoft.com/office/powerpoint/2010/main" val="4231680191"/>
      </p:ext>
    </p:extLst>
  </p:cSld>
  <p:clrMapOvr>
    <a:masterClrMapping/>
  </p:clrMapOvr>
  <p:extLst mod="1">
    <p:ext uri="{DCECCB84-F9BA-43D5-87BE-67443E8EF086}">
      <p15:sldGuideLst xmlns:p15="http://schemas.microsoft.com/office/powerpoint/2012/main">
        <p15:guide id="4" orient="horz" pos="55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E61479DD-CE43-4425-B485-C8F1C75475A8}"/>
              </a:ext>
            </a:extLst>
          </p:cNvPr>
          <p:cNvSpPr>
            <a:spLocks noGrp="1"/>
          </p:cNvSpPr>
          <p:nvPr>
            <p:ph idx="1"/>
          </p:nvPr>
        </p:nvSpPr>
        <p:spPr>
          <a:xfrm>
            <a:off x="838200" y="1597939"/>
            <a:ext cx="10515600" cy="3874709"/>
          </a:xfrm>
        </p:spPr>
        <p:txBody>
          <a:bodyPr>
            <a:normAutofit/>
          </a:bodyPr>
          <a:lstStyle>
            <a:lvl1pPr marL="228600" indent="-228600">
              <a:buClr>
                <a:schemeClr val="tx2">
                  <a:lumMod val="40000"/>
                  <a:lumOff val="60000"/>
                </a:schemeClr>
              </a:buClr>
              <a:buFont typeface="Wingdings" panose="05000000000000000000" pitchFamily="2" charset="2"/>
              <a:buChar char="§"/>
              <a:defRPr sz="2000"/>
            </a:lvl1pPr>
            <a:lvl2pPr marL="685800" indent="-228600">
              <a:buClr>
                <a:schemeClr val="tx2">
                  <a:lumMod val="60000"/>
                  <a:lumOff val="40000"/>
                </a:schemeClr>
              </a:buClr>
              <a:buFont typeface="Wingdings" panose="05000000000000000000" pitchFamily="2" charset="2"/>
              <a:buChar char="§"/>
              <a:defRPr sz="1800"/>
            </a:lvl2pPr>
            <a:lvl3pPr marL="1143000" indent="-228600">
              <a:buClr>
                <a:schemeClr val="tx2">
                  <a:lumMod val="60000"/>
                  <a:lumOff val="40000"/>
                </a:schemeClr>
              </a:buClr>
              <a:buFont typeface="Wingdings" panose="05000000000000000000" pitchFamily="2" charset="2"/>
              <a:buChar char="§"/>
              <a:defRPr sz="1600"/>
            </a:lvl3pPr>
            <a:lvl4pPr marL="1600200" indent="-228600">
              <a:buClr>
                <a:schemeClr val="tx2">
                  <a:lumMod val="60000"/>
                  <a:lumOff val="40000"/>
                </a:schemeClr>
              </a:buClr>
              <a:buFont typeface="Wingdings" panose="05000000000000000000" pitchFamily="2" charset="2"/>
              <a:buChar char="§"/>
              <a:defRPr sz="1400"/>
            </a:lvl4pPr>
            <a:lvl5pPr marL="2057400" indent="-228600">
              <a:buClr>
                <a:schemeClr val="tx2">
                  <a:lumMod val="60000"/>
                  <a:lumOff val="40000"/>
                </a:schemeClr>
              </a:buClr>
              <a:buFont typeface="Wingdings" panose="05000000000000000000" pitchFamily="2" charset="2"/>
              <a:buChar cha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5/9/19</a:t>
            </a:fld>
            <a:endParaRPr lang="ru-RU"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Tree>
    <p:extLst>
      <p:ext uri="{BB962C8B-B14F-4D97-AF65-F5344CB8AC3E}">
        <p14:creationId xmlns:p14="http://schemas.microsoft.com/office/powerpoint/2010/main" val="3866012037"/>
      </p:ext>
    </p:extLst>
  </p:cSld>
  <p:clrMapOvr>
    <a:masterClrMapping/>
  </p:clrMapOvr>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5/9/19</a:t>
            </a:fld>
            <a:endParaRPr lang="ru-RU"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p:nvPr>
        </p:nvSpPr>
        <p:spPr>
          <a:xfrm>
            <a:off x="836612" y="1597938"/>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Text Placeholder 2">
            <a:extLst>
              <a:ext uri="{FF2B5EF4-FFF2-40B4-BE49-F238E27FC236}">
                <a16:creationId xmlns:a16="http://schemas.microsoft.com/office/drawing/2014/main" id="{9CA39242-8640-435B-8C03-0CB0BC8E88E6}"/>
              </a:ext>
            </a:extLst>
          </p:cNvPr>
          <p:cNvSpPr>
            <a:spLocks noGrp="1"/>
          </p:cNvSpPr>
          <p:nvPr>
            <p:ph type="body" idx="30"/>
          </p:nvPr>
        </p:nvSpPr>
        <p:spPr>
          <a:xfrm>
            <a:off x="6495790" y="1597938"/>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Content Placeholder 7">
            <a:extLst>
              <a:ext uri="{FF2B5EF4-FFF2-40B4-BE49-F238E27FC236}">
                <a16:creationId xmlns:a16="http://schemas.microsoft.com/office/drawing/2014/main" id="{0314D5FA-EBD7-472E-9864-D76743BAB4DF}"/>
              </a:ext>
            </a:extLst>
          </p:cNvPr>
          <p:cNvSpPr>
            <a:spLocks noGrp="1"/>
          </p:cNvSpPr>
          <p:nvPr>
            <p:ph sz="quarter" idx="31"/>
          </p:nvPr>
        </p:nvSpPr>
        <p:spPr>
          <a:xfrm>
            <a:off x="836613" y="2055043"/>
            <a:ext cx="4821237" cy="3417605"/>
          </a:xfrm>
        </p:spPr>
        <p:txBody>
          <a:bodyPr lIns="36000" tIns="0" rIns="0" bIns="0">
            <a:normAutofit/>
          </a:bodyPr>
          <a:lstStyle>
            <a:lvl1pPr marL="0" indent="0" algn="l">
              <a:buNone/>
              <a:defRPr sz="2000"/>
            </a:lvl1pPr>
            <a:lvl2pPr marL="457200" indent="0" algn="l">
              <a:buNone/>
              <a:defRPr sz="1800"/>
            </a:lvl2pPr>
          </a:lstStyle>
          <a:p>
            <a:pPr lvl="0"/>
            <a:r>
              <a:rPr lang="en-US"/>
              <a:t>Edit Master text styles</a:t>
            </a:r>
          </a:p>
          <a:p>
            <a:pPr lvl="1"/>
            <a:r>
              <a:rPr lang="en-US"/>
              <a:t>Second level</a:t>
            </a:r>
          </a:p>
        </p:txBody>
      </p:sp>
      <p:sp>
        <p:nvSpPr>
          <p:cNvPr id="16" name="Content Placeholder 7">
            <a:extLst>
              <a:ext uri="{FF2B5EF4-FFF2-40B4-BE49-F238E27FC236}">
                <a16:creationId xmlns:a16="http://schemas.microsoft.com/office/drawing/2014/main" id="{BA129CFA-D87C-494E-9E6D-E317C4D157EB}"/>
              </a:ext>
            </a:extLst>
          </p:cNvPr>
          <p:cNvSpPr>
            <a:spLocks noGrp="1"/>
          </p:cNvSpPr>
          <p:nvPr>
            <p:ph sz="quarter" idx="32"/>
          </p:nvPr>
        </p:nvSpPr>
        <p:spPr>
          <a:xfrm>
            <a:off x="6495086" y="2055043"/>
            <a:ext cx="4821237" cy="3417605"/>
          </a:xfrm>
        </p:spPr>
        <p:txBody>
          <a:bodyPr lIns="36000" tIns="0" rIns="0" bIns="0">
            <a:normAutofit/>
          </a:bodyPr>
          <a:lstStyle>
            <a:lvl1pPr marL="0" indent="0" algn="l">
              <a:buNone/>
              <a:defRPr sz="2000"/>
            </a:lvl1pPr>
            <a:lvl2pPr marL="457200" indent="0" algn="l">
              <a:buNone/>
              <a:defRPr sz="1800"/>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15988945"/>
      </p:ext>
    </p:extLst>
  </p:cSld>
  <p:clrMapOvr>
    <a:masterClrMapping/>
  </p:clrMapOvr>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B7BBC9A-B18B-4F56-8515-321CD01B2666}"/>
              </a:ext>
            </a:extLst>
          </p:cNvPr>
          <p:cNvSpPr/>
          <p:nvPr userDrawn="1"/>
        </p:nvSpPr>
        <p:spPr>
          <a:xfrm>
            <a:off x="6096000" y="1838558"/>
            <a:ext cx="5653088" cy="3761895"/>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5/9/19</a:t>
            </a:fld>
            <a:endParaRPr lang="ru-RU"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18" name="Rectangle 17">
            <a:extLst>
              <a:ext uri="{FF2B5EF4-FFF2-40B4-BE49-F238E27FC236}">
                <a16:creationId xmlns:a16="http://schemas.microsoft.com/office/drawing/2014/main" id="{33076231-2A54-4E4C-AED3-197E208C14BB}"/>
              </a:ext>
            </a:extLst>
          </p:cNvPr>
          <p:cNvSpPr/>
          <p:nvPr userDrawn="1"/>
        </p:nvSpPr>
        <p:spPr>
          <a:xfrm>
            <a:off x="0" y="1838558"/>
            <a:ext cx="6096000" cy="376189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400" dirty="0"/>
          </a:p>
        </p:txBody>
      </p:sp>
      <p:sp>
        <p:nvSpPr>
          <p:cNvPr id="12" name="Text Placeholder 2">
            <a:extLst>
              <a:ext uri="{FF2B5EF4-FFF2-40B4-BE49-F238E27FC236}">
                <a16:creationId xmlns:a16="http://schemas.microsoft.com/office/drawing/2014/main" id="{85E84782-CEED-4A74-8650-9CC907EA7201}"/>
              </a:ext>
            </a:extLst>
          </p:cNvPr>
          <p:cNvSpPr>
            <a:spLocks noGrp="1"/>
          </p:cNvSpPr>
          <p:nvPr>
            <p:ph type="body" idx="1"/>
          </p:nvPr>
        </p:nvSpPr>
        <p:spPr>
          <a:xfrm>
            <a:off x="839788" y="2166173"/>
            <a:ext cx="4817357" cy="338901"/>
          </a:xfrm>
        </p:spPr>
        <p:txBody>
          <a:bodyPr anchor="ctr" anchorCtr="0">
            <a:noAutofit/>
          </a:bodyPr>
          <a:lstStyle>
            <a:lvl1pPr marL="0" indent="0">
              <a:buFont typeface="Arial" panose="020B0604020202020204" pitchFamily="34" charset="0"/>
              <a:buNone/>
              <a:defRPr lang="en-US" sz="2200" b="1" kern="1200" dirty="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342900" lvl="0" indent="-342900" algn="l" defTabSz="914400" rtl="0" eaLnBrk="1" latinLnBrk="0" hangingPunct="1">
              <a:lnSpc>
                <a:spcPct val="90000"/>
              </a:lnSpc>
              <a:spcBef>
                <a:spcPts val="1000"/>
              </a:spcBef>
            </a:pPr>
            <a:r>
              <a:rPr lang="en-US"/>
              <a:t>Edit Master text styles</a:t>
            </a:r>
          </a:p>
        </p:txBody>
      </p:sp>
      <p:sp>
        <p:nvSpPr>
          <p:cNvPr id="13" name="Content Placeholder 3">
            <a:extLst>
              <a:ext uri="{FF2B5EF4-FFF2-40B4-BE49-F238E27FC236}">
                <a16:creationId xmlns:a16="http://schemas.microsoft.com/office/drawing/2014/main" id="{A4442761-B05F-4E61-83C8-DA8019B09325}"/>
              </a:ext>
            </a:extLst>
          </p:cNvPr>
          <p:cNvSpPr>
            <a:spLocks noGrp="1"/>
          </p:cNvSpPr>
          <p:nvPr>
            <p:ph sz="half" idx="2"/>
          </p:nvPr>
        </p:nvSpPr>
        <p:spPr>
          <a:xfrm>
            <a:off x="839788" y="2614467"/>
            <a:ext cx="4817357" cy="2667396"/>
          </a:xfrm>
        </p:spPr>
        <p:txBody>
          <a:bodyPr>
            <a:normAutofit/>
          </a:bodyPr>
          <a:lstStyle>
            <a:lvl1pPr marL="228600" indent="-228600">
              <a:buClr>
                <a:schemeClr val="tx2">
                  <a:lumMod val="40000"/>
                  <a:lumOff val="60000"/>
                </a:schemeClr>
              </a:buClr>
              <a:buFont typeface="Wingdings" panose="05000000000000000000" pitchFamily="2" charset="2"/>
              <a:buChar char="§"/>
              <a:defRPr sz="1400"/>
            </a:lvl1pPr>
            <a:lvl2pPr marL="685800" indent="-228600">
              <a:buClr>
                <a:schemeClr val="tx2">
                  <a:lumMod val="40000"/>
                  <a:lumOff val="60000"/>
                </a:schemeClr>
              </a:buClr>
              <a:buFont typeface="Wingdings" panose="05000000000000000000" pitchFamily="2" charset="2"/>
              <a:buChar char="§"/>
              <a:defRPr sz="1400"/>
            </a:lvl2pPr>
            <a:lvl3pPr>
              <a:defRPr sz="1400"/>
            </a:lvl3pPr>
            <a:lvl4pPr>
              <a:defRPr sz="1200"/>
            </a:lvl4pPr>
            <a:lvl5pPr>
              <a:defRPr sz="1200"/>
            </a:lvl5pPr>
          </a:lstStyle>
          <a:p>
            <a:pPr lvl="0"/>
            <a:r>
              <a:rPr lang="en-US"/>
              <a:t>Edit Master text styles</a:t>
            </a:r>
          </a:p>
          <a:p>
            <a:pPr lvl="1"/>
            <a:r>
              <a:rPr lang="en-US"/>
              <a:t>Second level</a:t>
            </a:r>
          </a:p>
        </p:txBody>
      </p:sp>
      <p:sp>
        <p:nvSpPr>
          <p:cNvPr id="14" name="Text Placeholder 4">
            <a:extLst>
              <a:ext uri="{FF2B5EF4-FFF2-40B4-BE49-F238E27FC236}">
                <a16:creationId xmlns:a16="http://schemas.microsoft.com/office/drawing/2014/main" id="{675CE59E-BBF8-4A23-A2D4-859D2A375B8A}"/>
              </a:ext>
            </a:extLst>
          </p:cNvPr>
          <p:cNvSpPr>
            <a:spLocks noGrp="1"/>
          </p:cNvSpPr>
          <p:nvPr>
            <p:ph type="body" sz="quarter" idx="3"/>
          </p:nvPr>
        </p:nvSpPr>
        <p:spPr>
          <a:xfrm>
            <a:off x="6495790" y="2166173"/>
            <a:ext cx="4859598" cy="338902"/>
          </a:xfrm>
        </p:spPr>
        <p:txBody>
          <a:bodyPr vert="horz" lIns="91440" tIns="45720" rIns="91440" bIns="45720" rtlCol="0" anchor="ctr" anchorCtr="0">
            <a:noAutofit/>
          </a:bodyPr>
          <a:lstStyle>
            <a:lvl1pPr marL="0" indent="0">
              <a:buNone/>
              <a:defRPr lang="en-US" sz="2200" b="1">
                <a:latin typeface="+mj-lt"/>
              </a:defRPr>
            </a:lvl1pPr>
          </a:lstStyle>
          <a:p>
            <a:pPr marL="228600" lvl="0" indent="-228600"/>
            <a:r>
              <a:rPr lang="en-US"/>
              <a:t>Edit Master text styles</a:t>
            </a:r>
          </a:p>
        </p:txBody>
      </p:sp>
      <p:sp>
        <p:nvSpPr>
          <p:cNvPr id="15" name="Content Placeholder 5">
            <a:extLst>
              <a:ext uri="{FF2B5EF4-FFF2-40B4-BE49-F238E27FC236}">
                <a16:creationId xmlns:a16="http://schemas.microsoft.com/office/drawing/2014/main" id="{E8F94DDD-6A48-4E09-A419-FAF3E395AB55}"/>
              </a:ext>
            </a:extLst>
          </p:cNvPr>
          <p:cNvSpPr>
            <a:spLocks noGrp="1"/>
          </p:cNvSpPr>
          <p:nvPr>
            <p:ph sz="quarter" idx="4"/>
          </p:nvPr>
        </p:nvSpPr>
        <p:spPr>
          <a:xfrm>
            <a:off x="6495790" y="2614467"/>
            <a:ext cx="4859598" cy="2667396"/>
          </a:xfrm>
        </p:spPr>
        <p:txBody>
          <a:bodyPr>
            <a:normAutofit/>
          </a:bodyPr>
          <a:lstStyle>
            <a:lvl1pPr marL="228600" indent="-228600">
              <a:buClr>
                <a:schemeClr val="bg2">
                  <a:lumMod val="40000"/>
                  <a:lumOff val="60000"/>
                </a:schemeClr>
              </a:buClr>
              <a:buFont typeface="Wingdings" panose="05000000000000000000" pitchFamily="2" charset="2"/>
              <a:buChar char="§"/>
              <a:defRPr sz="1400"/>
            </a:lvl1pPr>
            <a:lvl2pPr marL="685800" indent="-228600">
              <a:buClr>
                <a:schemeClr val="bg2">
                  <a:lumMod val="40000"/>
                  <a:lumOff val="60000"/>
                </a:schemeClr>
              </a:buClr>
              <a:buFont typeface="Wingdings" panose="05000000000000000000" pitchFamily="2" charset="2"/>
              <a:buChar char="§"/>
              <a:defRPr sz="1400"/>
            </a:lvl2pPr>
            <a:lvl3pPr>
              <a:defRPr sz="1400"/>
            </a:lvl3pPr>
            <a:lvl4pPr>
              <a:defRPr sz="1400"/>
            </a:lvl4pPr>
            <a:lvl5pPr>
              <a:defRPr sz="1400"/>
            </a:lvl5pPr>
          </a:lstStyle>
          <a:p>
            <a:pPr lvl="0"/>
            <a:r>
              <a:rPr lang="en-US"/>
              <a:t>Edit Master text styles</a:t>
            </a:r>
          </a:p>
          <a:p>
            <a:pPr lvl="1"/>
            <a:r>
              <a:rPr lang="en-US"/>
              <a:t>Second level</a:t>
            </a:r>
          </a:p>
        </p:txBody>
      </p:sp>
    </p:spTree>
    <p:extLst>
      <p:ext uri="{BB962C8B-B14F-4D97-AF65-F5344CB8AC3E}">
        <p14:creationId xmlns:p14="http://schemas.microsoft.com/office/powerpoint/2010/main" val="3432081559"/>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31B8-6920-4B59-AD28-CB99D1D3F1A4}"/>
              </a:ext>
            </a:extLst>
          </p:cNvPr>
          <p:cNvSpPr>
            <a:spLocks noGrp="1"/>
          </p:cNvSpPr>
          <p:nvPr>
            <p:ph type="title" hasCustomPrompt="1"/>
          </p:nvPr>
        </p:nvSpPr>
        <p:spPr>
          <a:xfrm>
            <a:off x="821460" y="3521159"/>
            <a:ext cx="2642616" cy="1041316"/>
          </a:xfrm>
        </p:spPr>
        <p:txBody>
          <a:bodyPr lIns="36000" tIns="0" rIns="0" bIns="0" anchor="b">
            <a:normAutofit/>
          </a:bodyPr>
          <a:lstStyle>
            <a:lvl1pPr>
              <a:defRPr sz="3600"/>
            </a:lvl1pPr>
          </a:lstStyle>
          <a:p>
            <a:r>
              <a:rPr lang="en-US" dirty="0"/>
              <a:t>Click to Edit Title</a:t>
            </a:r>
            <a:endParaRPr lang="ru-RU" dirty="0"/>
          </a:p>
        </p:txBody>
      </p:sp>
      <p:sp>
        <p:nvSpPr>
          <p:cNvPr id="3" name="Text Placeholder 2">
            <a:extLst>
              <a:ext uri="{FF2B5EF4-FFF2-40B4-BE49-F238E27FC236}">
                <a16:creationId xmlns:a16="http://schemas.microsoft.com/office/drawing/2014/main" id="{C246A6A6-0C1D-4435-9DB9-9E50E52E8DA2}"/>
              </a:ext>
            </a:extLst>
          </p:cNvPr>
          <p:cNvSpPr>
            <a:spLocks noGrp="1"/>
          </p:cNvSpPr>
          <p:nvPr>
            <p:ph type="body" idx="1"/>
          </p:nvPr>
        </p:nvSpPr>
        <p:spPr>
          <a:xfrm>
            <a:off x="821460" y="4669674"/>
            <a:ext cx="2642616" cy="1041316"/>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p:txBody>
          <a:bodyPr anchor="b" anchorCtr="0"/>
          <a:lstStyle/>
          <a:p>
            <a:fld id="{78B1225C-A326-43F6-99D9-A073D5261568}" type="datetime1">
              <a:rPr lang="en-US" smtClean="0"/>
              <a:t>5/9/19</a:t>
            </a:fld>
            <a:endParaRPr lang="ru-RU"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7" name="Text Placeholder 2">
            <a:extLst>
              <a:ext uri="{FF2B5EF4-FFF2-40B4-BE49-F238E27FC236}">
                <a16:creationId xmlns:a16="http://schemas.microsoft.com/office/drawing/2014/main" id="{13548F99-E128-4301-95D8-8FDACDA5912F}"/>
              </a:ext>
            </a:extLst>
          </p:cNvPr>
          <p:cNvSpPr>
            <a:spLocks noGrp="1"/>
          </p:cNvSpPr>
          <p:nvPr>
            <p:ph type="body" idx="13"/>
          </p:nvPr>
        </p:nvSpPr>
        <p:spPr>
          <a:xfrm>
            <a:off x="3871830" y="4669674"/>
            <a:ext cx="6275470" cy="1041316"/>
          </a:xfrm>
        </p:spPr>
        <p:txBody>
          <a:bodyPr lIns="36000" tIns="0" rIns="0" bIns="0">
            <a:normAutofit/>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Picture Placeholder 7">
            <a:extLst>
              <a:ext uri="{FF2B5EF4-FFF2-40B4-BE49-F238E27FC236}">
                <a16:creationId xmlns:a16="http://schemas.microsoft.com/office/drawing/2014/main" id="{BB0064D4-BDD6-4678-9FA4-3A77F1600A65}"/>
              </a:ext>
            </a:extLst>
          </p:cNvPr>
          <p:cNvSpPr>
            <a:spLocks noGrp="1"/>
          </p:cNvSpPr>
          <p:nvPr>
            <p:ph type="pic" sz="quarter" idx="14"/>
          </p:nvPr>
        </p:nvSpPr>
        <p:spPr>
          <a:xfrm>
            <a:off x="458724" y="457200"/>
            <a:ext cx="11274552" cy="2971800"/>
          </a:xfrm>
        </p:spPr>
        <p:txBody>
          <a:bodyPr anchor="ctr" anchorCtr="0">
            <a:noAutofit/>
          </a:bodyPr>
          <a:lstStyle>
            <a:lvl1pPr marL="0" indent="0" algn="ctr">
              <a:buNone/>
              <a:defRPr/>
            </a:lvl1pPr>
          </a:lstStyle>
          <a:p>
            <a:r>
              <a:rPr lang="en-US"/>
              <a:t>Click icon to add picture</a:t>
            </a:r>
            <a:endParaRPr lang="ru-RU" dirty="0"/>
          </a:p>
        </p:txBody>
      </p:sp>
      <p:sp>
        <p:nvSpPr>
          <p:cNvPr id="12" name="Picture Placeholder 11">
            <a:extLst>
              <a:ext uri="{FF2B5EF4-FFF2-40B4-BE49-F238E27FC236}">
                <a16:creationId xmlns:a16="http://schemas.microsoft.com/office/drawing/2014/main" id="{11C7490E-08AD-4189-8849-3BD35E900B86}"/>
              </a:ext>
            </a:extLst>
          </p:cNvPr>
          <p:cNvSpPr>
            <a:spLocks noGrp="1"/>
          </p:cNvSpPr>
          <p:nvPr>
            <p:ph type="pic" sz="quarter" idx="15"/>
          </p:nvPr>
        </p:nvSpPr>
        <p:spPr>
          <a:xfrm>
            <a:off x="883175" y="838066"/>
            <a:ext cx="786384" cy="521208"/>
          </a:xfrm>
          <a:ln>
            <a:solidFill>
              <a:schemeClr val="accent5"/>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182836445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p:txBody>
          <a:bodyPr anchor="b" anchorCtr="0"/>
          <a:lstStyle/>
          <a:p>
            <a:fld id="{78B1225C-A326-43F6-99D9-A073D5261568}" type="datetime1">
              <a:rPr lang="en-US" smtClean="0"/>
              <a:t>5/9/19</a:t>
            </a:fld>
            <a:endParaRPr lang="ru-RU"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8" name="Title 7">
            <a:extLst>
              <a:ext uri="{FF2B5EF4-FFF2-40B4-BE49-F238E27FC236}">
                <a16:creationId xmlns:a16="http://schemas.microsoft.com/office/drawing/2014/main" id="{D0DF9619-89F0-4C89-BF3C-FB75431C0020}"/>
              </a:ext>
            </a:extLst>
          </p:cNvPr>
          <p:cNvSpPr>
            <a:spLocks noGrp="1"/>
          </p:cNvSpPr>
          <p:nvPr>
            <p:ph type="title"/>
          </p:nvPr>
        </p:nvSpPr>
        <p:spPr>
          <a:xfrm>
            <a:off x="2178148" y="622349"/>
            <a:ext cx="7835705" cy="1124611"/>
          </a:xfrm>
        </p:spPr>
        <p:txBody>
          <a:bodyPr/>
          <a:lstStyle>
            <a:lvl1pPr algn="ctr">
              <a:defRPr/>
            </a:lvl1pPr>
          </a:lstStyle>
          <a:p>
            <a:r>
              <a:rPr lang="en-US"/>
              <a:t>Click to edit Master title style</a:t>
            </a:r>
            <a:endParaRPr lang="ru-RU" dirty="0"/>
          </a:p>
        </p:txBody>
      </p:sp>
    </p:spTree>
    <p:extLst>
      <p:ext uri="{BB962C8B-B14F-4D97-AF65-F5344CB8AC3E}">
        <p14:creationId xmlns:p14="http://schemas.microsoft.com/office/powerpoint/2010/main" val="4200028303"/>
      </p:ext>
    </p:extLst>
  </p:cSld>
  <p:clrMapOvr>
    <a:masterClrMapping/>
  </p:clrMapOvr>
  <p:extLst mod="1">
    <p:ext uri="{DCECCB84-F9BA-43D5-87BE-67443E8EF086}">
      <p15:sldGuideLst xmlns:p15="http://schemas.microsoft.com/office/powerpoint/2012/main">
        <p15:guide id="5"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smtClean="0"/>
              <a:t>5/9/19</a:t>
            </a:fld>
            <a:endParaRPr lang="ru-RU"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Tree>
    <p:extLst>
      <p:ext uri="{BB962C8B-B14F-4D97-AF65-F5344CB8AC3E}">
        <p14:creationId xmlns:p14="http://schemas.microsoft.com/office/powerpoint/2010/main" val="1611811041"/>
      </p:ext>
    </p:extLst>
  </p:cSld>
  <p:clrMapOvr>
    <a:masterClrMapping/>
  </p:clrMapOvr>
  <p:extLst mod="1">
    <p:ext uri="{DCECCB84-F9BA-43D5-87BE-67443E8EF086}">
      <p15:sldGuideLst xmlns:p15="http://schemas.microsoft.com/office/powerpoint/2012/main">
        <p15:guide id="1" orient="horz" pos="4042">
          <p15:clr>
            <a:srgbClr val="FBAE40"/>
          </p15:clr>
        </p15:guide>
        <p15:guide id="2" pos="506">
          <p15:clr>
            <a:srgbClr val="FBAE40"/>
          </p15:clr>
        </p15:guide>
        <p15:guide id="3" orient="horz" pos="504">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0595AFC1-BF2C-4C83-B474-7121F9C0BC8C}"/>
              </a:ext>
            </a:extLst>
          </p:cNvPr>
          <p:cNvSpPr>
            <a:spLocks noGrp="1"/>
          </p:cNvSpPr>
          <p:nvPr>
            <p:ph idx="1"/>
          </p:nvPr>
        </p:nvSpPr>
        <p:spPr>
          <a:xfrm>
            <a:off x="6096000" y="457199"/>
            <a:ext cx="5653088" cy="5403851"/>
          </a:xfrm>
          <a:noFill/>
        </p:spPr>
        <p:txBody>
          <a:bodyPr>
            <a:normAutofit/>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p:txBody>
      </p:sp>
      <p:sp>
        <p:nvSpPr>
          <p:cNvPr id="2" name="Title 1">
            <a:extLst>
              <a:ext uri="{FF2B5EF4-FFF2-40B4-BE49-F238E27FC236}">
                <a16:creationId xmlns:a16="http://schemas.microsoft.com/office/drawing/2014/main" id="{C6B931B8-6920-4B59-AD28-CB99D1D3F1A4}"/>
              </a:ext>
            </a:extLst>
          </p:cNvPr>
          <p:cNvSpPr>
            <a:spLocks noGrp="1"/>
          </p:cNvSpPr>
          <p:nvPr>
            <p:ph type="title" hasCustomPrompt="1"/>
          </p:nvPr>
        </p:nvSpPr>
        <p:spPr>
          <a:xfrm>
            <a:off x="830127" y="691751"/>
            <a:ext cx="4584212" cy="540001"/>
          </a:xfrm>
        </p:spPr>
        <p:txBody>
          <a:bodyPr lIns="36000" tIns="0" rIns="0" bIns="0" anchor="b">
            <a:normAutofit/>
          </a:bodyPr>
          <a:lstStyle>
            <a:lvl1pPr>
              <a:defRPr sz="3600"/>
            </a:lvl1pPr>
          </a:lstStyle>
          <a:p>
            <a:r>
              <a:rPr lang="en-US" dirty="0"/>
              <a:t>Title Here</a:t>
            </a:r>
            <a:endParaRPr lang="ru-RU" dirty="0"/>
          </a:p>
        </p:txBody>
      </p:sp>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smtClean="0"/>
              <a:t>5/9/19</a:t>
            </a:fld>
            <a:endParaRPr lang="ru-RU"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9" name="Text Placeholder 3">
            <a:extLst>
              <a:ext uri="{FF2B5EF4-FFF2-40B4-BE49-F238E27FC236}">
                <a16:creationId xmlns:a16="http://schemas.microsoft.com/office/drawing/2014/main" id="{8ECAA0F2-C20F-4289-BFB8-9BC2C65A8B9F}"/>
              </a:ext>
            </a:extLst>
          </p:cNvPr>
          <p:cNvSpPr>
            <a:spLocks noGrp="1"/>
          </p:cNvSpPr>
          <p:nvPr>
            <p:ph type="body" sz="half" idx="2"/>
          </p:nvPr>
        </p:nvSpPr>
        <p:spPr>
          <a:xfrm>
            <a:off x="839788" y="1326250"/>
            <a:ext cx="4574551" cy="4484150"/>
          </a:xfrm>
        </p:spPr>
        <p:txBody>
          <a:bodyPr vert="horz" lIns="36000" tIns="0" rIns="0" bIns="0" rtlCol="0">
            <a:normAutofit/>
          </a:bodyPr>
          <a:lstStyle>
            <a:lvl1pPr marL="0" indent="0">
              <a:buNone/>
              <a:defRPr lang="en-US" sz="1800">
                <a:solidFill>
                  <a:schemeClr val="tx2"/>
                </a:solidFill>
              </a:defRPr>
            </a:lvl1pPr>
          </a:lstStyle>
          <a:p>
            <a:pPr marL="228600" lvl="0" indent="-228600"/>
            <a:r>
              <a:rPr lang="en-US"/>
              <a:t>Edit Master text styles</a:t>
            </a:r>
          </a:p>
        </p:txBody>
      </p:sp>
    </p:spTree>
    <p:extLst>
      <p:ext uri="{BB962C8B-B14F-4D97-AF65-F5344CB8AC3E}">
        <p14:creationId xmlns:p14="http://schemas.microsoft.com/office/powerpoint/2010/main" val="1985006598"/>
      </p:ext>
    </p:extLst>
  </p:cSld>
  <p:clrMapOvr>
    <a:masterClrMapping/>
  </p:clrMapOvr>
  <p:extLst mod="1">
    <p:ext uri="{DCECCB84-F9BA-43D5-87BE-67443E8EF086}">
      <p15:sldGuideLst xmlns:p15="http://schemas.microsoft.com/office/powerpoint/2012/main">
        <p15:guide id="1" orient="horz" pos="4042">
          <p15:clr>
            <a:srgbClr val="FBAE40"/>
          </p15:clr>
        </p15:guide>
        <p15:guide id="2" pos="506">
          <p15:clr>
            <a:srgbClr val="FBAE40"/>
          </p15:clr>
        </p15:guide>
        <p15:guide id="3" orient="horz" pos="528">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p:txBody>
          <a:bodyPr anchor="b" anchorCtr="0"/>
          <a:lstStyle>
            <a:lvl1pPr>
              <a:defRPr>
                <a:solidFill>
                  <a:schemeClr val="bg1"/>
                </a:solidFill>
              </a:defRPr>
            </a:lvl1pPr>
          </a:lstStyle>
          <a:p>
            <a:fld id="{3BDA9C29-DD8E-4518-B4D3-44806885A5F9}" type="datetime1">
              <a:rPr lang="en-US" smtClean="0"/>
              <a:t>5/9/19</a:t>
            </a:fld>
            <a:endParaRPr lang="ru-RU"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bg1"/>
                </a:solidFill>
              </a:defRPr>
            </a:lvl1pPr>
          </a:lstStyle>
          <a:p>
            <a:r>
              <a:rPr lang="en-US" dirty="0"/>
              <a:t>ADD A FOOADDTER</a:t>
            </a:r>
            <a:endParaRPr lang="ru-RU" dirty="0"/>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lvl1pPr>
              <a:defRPr>
                <a:solidFill>
                  <a:schemeClr val="bg1"/>
                </a:solidFill>
              </a:defRPr>
            </a:lvl1pPr>
          </a:lstStyle>
          <a:p>
            <a:fld id="{3CE5352E-9B9F-4EDC-8769-7FA3D3F814C7}" type="slidenum">
              <a:rPr lang="ru-RU" smtClean="0"/>
              <a:pPr/>
              <a:t>‹#›</a:t>
            </a:fld>
            <a:endParaRPr lang="ru-RU" dirty="0"/>
          </a:p>
        </p:txBody>
      </p:sp>
      <p:sp>
        <p:nvSpPr>
          <p:cNvPr id="11" name="Title 1">
            <a:extLst>
              <a:ext uri="{FF2B5EF4-FFF2-40B4-BE49-F238E27FC236}">
                <a16:creationId xmlns:a16="http://schemas.microsoft.com/office/drawing/2014/main" id="{ED46F9B8-64BA-45E5-845E-CA6696C25C5F}"/>
              </a:ext>
            </a:extLst>
          </p:cNvPr>
          <p:cNvSpPr>
            <a:spLocks noGrp="1"/>
          </p:cNvSpPr>
          <p:nvPr>
            <p:ph type="title"/>
          </p:nvPr>
        </p:nvSpPr>
        <p:spPr>
          <a:xfrm>
            <a:off x="2394975" y="742867"/>
            <a:ext cx="7402050" cy="566931"/>
          </a:xfrm>
        </p:spPr>
        <p:txBody>
          <a:bodyPr lIns="36000" tIns="0" rIns="0" bIns="0"/>
          <a:lstStyle>
            <a:lvl1pPr algn="ctr">
              <a:defRPr/>
            </a:lvl1pPr>
          </a:lstStyle>
          <a:p>
            <a:r>
              <a:rPr lang="en-US"/>
              <a:t>Click to edit Master title style</a:t>
            </a:r>
            <a:endParaRPr lang="ru-RU" dirty="0"/>
          </a:p>
        </p:txBody>
      </p:sp>
      <p:sp>
        <p:nvSpPr>
          <p:cNvPr id="8" name="Picture Placeholder 2">
            <a:extLst>
              <a:ext uri="{FF2B5EF4-FFF2-40B4-BE49-F238E27FC236}">
                <a16:creationId xmlns:a16="http://schemas.microsoft.com/office/drawing/2014/main" id="{704937D3-320F-475C-B607-8D8AE31FF3A3}"/>
              </a:ext>
            </a:extLst>
          </p:cNvPr>
          <p:cNvSpPr>
            <a:spLocks noGrp="1"/>
          </p:cNvSpPr>
          <p:nvPr>
            <p:ph type="pic" idx="1"/>
          </p:nvPr>
        </p:nvSpPr>
        <p:spPr>
          <a:xfrm>
            <a:off x="458724" y="2277980"/>
            <a:ext cx="11290364" cy="412282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 Placeholder 3">
            <a:extLst>
              <a:ext uri="{FF2B5EF4-FFF2-40B4-BE49-F238E27FC236}">
                <a16:creationId xmlns:a16="http://schemas.microsoft.com/office/drawing/2014/main" id="{68404903-B722-4F8B-94E9-F478DB3A75E2}"/>
              </a:ext>
            </a:extLst>
          </p:cNvPr>
          <p:cNvSpPr>
            <a:spLocks noGrp="1"/>
          </p:cNvSpPr>
          <p:nvPr>
            <p:ph type="body" sz="half" idx="2"/>
          </p:nvPr>
        </p:nvSpPr>
        <p:spPr>
          <a:xfrm>
            <a:off x="2394975" y="1377834"/>
            <a:ext cx="7402050" cy="540000"/>
          </a:xfrm>
        </p:spPr>
        <p:txBody>
          <a:bodyPr vert="horz" lIns="36000" tIns="0" rIns="0" bIns="0" rtlCol="0">
            <a:normAutofit/>
          </a:bodyPr>
          <a:lstStyle>
            <a:lvl1pPr marL="0" indent="0" algn="ctr">
              <a:buNone/>
              <a:defRPr lang="en-US" sz="1800">
                <a:solidFill>
                  <a:schemeClr val="tx2"/>
                </a:solidFill>
              </a:defRPr>
            </a:lvl1pPr>
          </a:lstStyle>
          <a:p>
            <a:pPr marL="228600" lvl="0" indent="-228600" algn="ctr"/>
            <a:r>
              <a:rPr lang="en-US"/>
              <a:t>Edit Master text styles</a:t>
            </a:r>
          </a:p>
        </p:txBody>
      </p:sp>
    </p:spTree>
    <p:extLst>
      <p:ext uri="{BB962C8B-B14F-4D97-AF65-F5344CB8AC3E}">
        <p14:creationId xmlns:p14="http://schemas.microsoft.com/office/powerpoint/2010/main" val="1867728691"/>
      </p:ext>
    </p:extLst>
  </p:cSld>
  <p:clrMapOvr>
    <a:masterClrMapping/>
  </p:clrMapOvr>
  <p:extLst mod="1">
    <p:ext uri="{DCECCB84-F9BA-43D5-87BE-67443E8EF086}">
      <p15:sldGuideLst xmlns:p15="http://schemas.microsoft.com/office/powerpoint/2012/main">
        <p15:guide id="5" pos="3840">
          <p15:clr>
            <a:srgbClr val="FBAE40"/>
          </p15:clr>
        </p15:guide>
        <p15:guide id="6"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9C1590D-4639-4494-A37B-A15E7114FE5B}"/>
              </a:ext>
            </a:extLst>
          </p:cNvPr>
          <p:cNvSpPr>
            <a:spLocks noGrp="1"/>
          </p:cNvSpPr>
          <p:nvPr>
            <p:ph type="title"/>
          </p:nvPr>
        </p:nvSpPr>
        <p:spPr>
          <a:xfrm>
            <a:off x="838200" y="742867"/>
            <a:ext cx="9037320" cy="566931"/>
          </a:xfrm>
        </p:spPr>
        <p:txBody>
          <a:bodyPr lIns="36000" tIns="0" rIns="0" bIns="0"/>
          <a:lstStyle/>
          <a:p>
            <a:r>
              <a:rPr lang="en-US"/>
              <a:t>Click to edit Master title style</a:t>
            </a:r>
            <a:endParaRPr lang="ru-RU" dirty="0"/>
          </a:p>
        </p:txBody>
      </p:sp>
      <p:sp>
        <p:nvSpPr>
          <p:cNvPr id="7" name="Text Placeholder 3">
            <a:extLst>
              <a:ext uri="{FF2B5EF4-FFF2-40B4-BE49-F238E27FC236}">
                <a16:creationId xmlns:a16="http://schemas.microsoft.com/office/drawing/2014/main" id="{E40C1F5F-4B50-4906-83E6-9A2F1CB1F66E}"/>
              </a:ext>
            </a:extLst>
          </p:cNvPr>
          <p:cNvSpPr>
            <a:spLocks noGrp="1"/>
          </p:cNvSpPr>
          <p:nvPr>
            <p:ph type="body" sz="half" idx="2"/>
          </p:nvPr>
        </p:nvSpPr>
        <p:spPr>
          <a:xfrm>
            <a:off x="898161" y="2982416"/>
            <a:ext cx="1645920" cy="519503"/>
          </a:xfrm>
        </p:spPr>
        <p:txBody>
          <a:bodyPr lIns="0" tIns="0" rIns="0" bIns="0" anchor="t" anchorCtr="0">
            <a:normAutofit/>
          </a:bodyPr>
          <a:lstStyle>
            <a:lvl1pPr marL="0" indent="0">
              <a:lnSpc>
                <a:spcPct val="100000"/>
              </a:lnSpc>
              <a:spcBef>
                <a:spcPts val="0"/>
              </a:spcBef>
              <a:buNone/>
              <a:defRPr lang="en-US" sz="12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Text Placeholder 3">
            <a:extLst>
              <a:ext uri="{FF2B5EF4-FFF2-40B4-BE49-F238E27FC236}">
                <a16:creationId xmlns:a16="http://schemas.microsoft.com/office/drawing/2014/main" id="{172EC0A4-5E0C-44C7-B8BF-100C17934C9D}"/>
              </a:ext>
            </a:extLst>
          </p:cNvPr>
          <p:cNvSpPr>
            <a:spLocks noGrp="1"/>
          </p:cNvSpPr>
          <p:nvPr>
            <p:ph type="body" sz="half" idx="34" hasCustomPrompt="1"/>
          </p:nvPr>
        </p:nvSpPr>
        <p:spPr>
          <a:xfrm>
            <a:off x="1399426" y="1924687"/>
            <a:ext cx="2469965"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11" name="Text Placeholder 3">
            <a:extLst>
              <a:ext uri="{FF2B5EF4-FFF2-40B4-BE49-F238E27FC236}">
                <a16:creationId xmlns:a16="http://schemas.microsoft.com/office/drawing/2014/main" id="{709E18E3-2E11-4B74-AF2C-001F81DE3F24}"/>
              </a:ext>
            </a:extLst>
          </p:cNvPr>
          <p:cNvSpPr>
            <a:spLocks noGrp="1"/>
          </p:cNvSpPr>
          <p:nvPr>
            <p:ph type="body" sz="half" idx="36"/>
          </p:nvPr>
        </p:nvSpPr>
        <p:spPr>
          <a:xfrm>
            <a:off x="2611286" y="2982416"/>
            <a:ext cx="1389888" cy="519503"/>
          </a:xfrm>
        </p:spPr>
        <p:txBody>
          <a:bodyPr lIns="0" tIns="0" rIns="0" bIns="0" anchor="t" anchorCtr="0">
            <a:normAutofit/>
          </a:bodyPr>
          <a:lstStyle>
            <a:lvl1pPr marL="0" indent="0">
              <a:lnSpc>
                <a:spcPct val="100000"/>
              </a:lnSpc>
              <a:spcBef>
                <a:spcPts val="0"/>
              </a:spcBef>
              <a:buNone/>
              <a:defRPr lang="en-US" sz="12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12" name="Picture Placeholder 12">
            <a:extLst>
              <a:ext uri="{FF2B5EF4-FFF2-40B4-BE49-F238E27FC236}">
                <a16:creationId xmlns:a16="http://schemas.microsoft.com/office/drawing/2014/main" id="{D61E6447-2CC7-47A3-8681-4133CCCB54D6}"/>
              </a:ext>
            </a:extLst>
          </p:cNvPr>
          <p:cNvSpPr>
            <a:spLocks noGrp="1"/>
          </p:cNvSpPr>
          <p:nvPr>
            <p:ph type="pic" sz="quarter" idx="37"/>
          </p:nvPr>
        </p:nvSpPr>
        <p:spPr>
          <a:xfrm>
            <a:off x="890694" y="3605411"/>
            <a:ext cx="1636776" cy="1618488"/>
          </a:xfrm>
        </p:spPr>
        <p:txBody>
          <a:bodyPr anchor="ctr" anchorCtr="0">
            <a:noAutofit/>
          </a:bodyPr>
          <a:lstStyle>
            <a:lvl1pPr marL="0" indent="0" algn="ctr">
              <a:buNone/>
              <a:defRPr sz="1400"/>
            </a:lvl1pPr>
          </a:lstStyle>
          <a:p>
            <a:r>
              <a:rPr lang="en-US"/>
              <a:t>Click icon to add picture</a:t>
            </a:r>
            <a:endParaRPr lang="ru-RU" dirty="0"/>
          </a:p>
        </p:txBody>
      </p:sp>
      <p:sp>
        <p:nvSpPr>
          <p:cNvPr id="13" name="Picture Placeholder 12">
            <a:extLst>
              <a:ext uri="{FF2B5EF4-FFF2-40B4-BE49-F238E27FC236}">
                <a16:creationId xmlns:a16="http://schemas.microsoft.com/office/drawing/2014/main" id="{CAD91B82-5EEF-4712-A699-B8302B6558DD}"/>
              </a:ext>
            </a:extLst>
          </p:cNvPr>
          <p:cNvSpPr>
            <a:spLocks noGrp="1"/>
          </p:cNvSpPr>
          <p:nvPr>
            <p:ph type="pic" sz="quarter" idx="38"/>
          </p:nvPr>
        </p:nvSpPr>
        <p:spPr>
          <a:xfrm>
            <a:off x="2514673" y="3605411"/>
            <a:ext cx="1636776" cy="1618488"/>
          </a:xfrm>
        </p:spPr>
        <p:txBody>
          <a:bodyPr anchor="ctr" anchorCtr="0">
            <a:noAutofit/>
          </a:bodyPr>
          <a:lstStyle>
            <a:lvl1pPr marL="0" indent="0" algn="ctr">
              <a:buNone/>
              <a:defRPr sz="1400"/>
            </a:lvl1pPr>
          </a:lstStyle>
          <a:p>
            <a:r>
              <a:rPr lang="en-US"/>
              <a:t>Click icon to add picture</a:t>
            </a:r>
            <a:endParaRPr lang="ru-RU" dirty="0"/>
          </a:p>
        </p:txBody>
      </p:sp>
      <p:sp>
        <p:nvSpPr>
          <p:cNvPr id="14" name="Text Placeholder 3">
            <a:extLst>
              <a:ext uri="{FF2B5EF4-FFF2-40B4-BE49-F238E27FC236}">
                <a16:creationId xmlns:a16="http://schemas.microsoft.com/office/drawing/2014/main" id="{57FAEB2B-6A01-4C63-ACA3-03B6E2919E8A}"/>
              </a:ext>
            </a:extLst>
          </p:cNvPr>
          <p:cNvSpPr>
            <a:spLocks noGrp="1"/>
          </p:cNvSpPr>
          <p:nvPr>
            <p:ph type="body" sz="half" idx="39"/>
          </p:nvPr>
        </p:nvSpPr>
        <p:spPr>
          <a:xfrm>
            <a:off x="4955269" y="2982416"/>
            <a:ext cx="2113508"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15" name="Text Placeholder 3">
            <a:extLst>
              <a:ext uri="{FF2B5EF4-FFF2-40B4-BE49-F238E27FC236}">
                <a16:creationId xmlns:a16="http://schemas.microsoft.com/office/drawing/2014/main" id="{89680D39-3D54-40CF-ABCB-BA448F099B30}"/>
              </a:ext>
            </a:extLst>
          </p:cNvPr>
          <p:cNvSpPr>
            <a:spLocks noGrp="1"/>
          </p:cNvSpPr>
          <p:nvPr>
            <p:ph type="body" sz="half" idx="40" hasCustomPrompt="1"/>
          </p:nvPr>
        </p:nvSpPr>
        <p:spPr>
          <a:xfrm>
            <a:off x="5509170" y="1924687"/>
            <a:ext cx="1622417"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17" name="Picture Placeholder 12">
            <a:extLst>
              <a:ext uri="{FF2B5EF4-FFF2-40B4-BE49-F238E27FC236}">
                <a16:creationId xmlns:a16="http://schemas.microsoft.com/office/drawing/2014/main" id="{E81CA5F1-31CE-4D4C-A27D-2B342ECD994A}"/>
              </a:ext>
            </a:extLst>
          </p:cNvPr>
          <p:cNvSpPr>
            <a:spLocks noGrp="1"/>
          </p:cNvSpPr>
          <p:nvPr>
            <p:ph type="pic" sz="quarter" idx="43"/>
          </p:nvPr>
        </p:nvSpPr>
        <p:spPr>
          <a:xfrm>
            <a:off x="4961249" y="3605411"/>
            <a:ext cx="2048256" cy="896112"/>
          </a:xfrm>
        </p:spPr>
        <p:txBody>
          <a:bodyPr anchor="ctr" anchorCtr="0">
            <a:noAutofit/>
          </a:bodyPr>
          <a:lstStyle>
            <a:lvl1pPr marL="0" indent="0" algn="ctr">
              <a:buNone/>
              <a:defRPr sz="1400"/>
            </a:lvl1pPr>
          </a:lstStyle>
          <a:p>
            <a:r>
              <a:rPr lang="en-US"/>
              <a:t>Click icon to add picture</a:t>
            </a:r>
            <a:endParaRPr lang="ru-RU" dirty="0"/>
          </a:p>
        </p:txBody>
      </p:sp>
      <p:sp>
        <p:nvSpPr>
          <p:cNvPr id="19" name="Text Placeholder 3">
            <a:extLst>
              <a:ext uri="{FF2B5EF4-FFF2-40B4-BE49-F238E27FC236}">
                <a16:creationId xmlns:a16="http://schemas.microsoft.com/office/drawing/2014/main" id="{7C3544C3-FDC7-4C8F-A615-9529597C549D}"/>
              </a:ext>
            </a:extLst>
          </p:cNvPr>
          <p:cNvSpPr>
            <a:spLocks noGrp="1"/>
          </p:cNvSpPr>
          <p:nvPr>
            <p:ph type="body" sz="half" idx="45"/>
          </p:nvPr>
        </p:nvSpPr>
        <p:spPr>
          <a:xfrm>
            <a:off x="7915161" y="2982416"/>
            <a:ext cx="2197045"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22" name="Text Placeholder 3">
            <a:extLst>
              <a:ext uri="{FF2B5EF4-FFF2-40B4-BE49-F238E27FC236}">
                <a16:creationId xmlns:a16="http://schemas.microsoft.com/office/drawing/2014/main" id="{7691DC2D-3064-4822-9D2D-80D59EA85EBB}"/>
              </a:ext>
            </a:extLst>
          </p:cNvPr>
          <p:cNvSpPr>
            <a:spLocks noGrp="1"/>
          </p:cNvSpPr>
          <p:nvPr>
            <p:ph type="body" sz="half" idx="46" hasCustomPrompt="1"/>
          </p:nvPr>
        </p:nvSpPr>
        <p:spPr>
          <a:xfrm>
            <a:off x="8469062" y="1924687"/>
            <a:ext cx="1622417"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4" name="Picture Placeholder 12">
            <a:extLst>
              <a:ext uri="{FF2B5EF4-FFF2-40B4-BE49-F238E27FC236}">
                <a16:creationId xmlns:a16="http://schemas.microsoft.com/office/drawing/2014/main" id="{130FD286-B22E-4EEB-8B67-4CE7BF2FBA89}"/>
              </a:ext>
            </a:extLst>
          </p:cNvPr>
          <p:cNvSpPr>
            <a:spLocks noGrp="1"/>
          </p:cNvSpPr>
          <p:nvPr>
            <p:ph type="pic" sz="quarter" idx="48"/>
          </p:nvPr>
        </p:nvSpPr>
        <p:spPr>
          <a:xfrm>
            <a:off x="7921141" y="3605411"/>
            <a:ext cx="1280160" cy="896112"/>
          </a:xfrm>
          <a:ln>
            <a:solidFill>
              <a:schemeClr val="accent5"/>
            </a:solidFill>
          </a:ln>
        </p:spPr>
        <p:txBody>
          <a:bodyPr anchor="ctr" anchorCtr="0">
            <a:noAutofit/>
          </a:bodyPr>
          <a:lstStyle>
            <a:lvl1pPr marL="0" indent="0" algn="ctr">
              <a:buNone/>
              <a:defRPr sz="1400"/>
            </a:lvl1pPr>
          </a:lstStyle>
          <a:p>
            <a:r>
              <a:rPr lang="en-US"/>
              <a:t>Click icon to add picture</a:t>
            </a:r>
            <a:endParaRPr lang="ru-RU" dirty="0"/>
          </a:p>
        </p:txBody>
      </p:sp>
      <p:sp>
        <p:nvSpPr>
          <p:cNvPr id="25" name="Text Placeholder 3">
            <a:extLst>
              <a:ext uri="{FF2B5EF4-FFF2-40B4-BE49-F238E27FC236}">
                <a16:creationId xmlns:a16="http://schemas.microsoft.com/office/drawing/2014/main" id="{EDCAE751-A04A-4A9B-8EE4-3E1B64E955F3}"/>
              </a:ext>
            </a:extLst>
          </p:cNvPr>
          <p:cNvSpPr>
            <a:spLocks noGrp="1"/>
          </p:cNvSpPr>
          <p:nvPr>
            <p:ph type="body" sz="half" idx="49"/>
          </p:nvPr>
        </p:nvSpPr>
        <p:spPr>
          <a:xfrm>
            <a:off x="7888266" y="4704396"/>
            <a:ext cx="2223939"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26" name="Text Placeholder 3">
            <a:extLst>
              <a:ext uri="{FF2B5EF4-FFF2-40B4-BE49-F238E27FC236}">
                <a16:creationId xmlns:a16="http://schemas.microsoft.com/office/drawing/2014/main" id="{21FD07BB-52C2-4F52-A969-6778D844E8D4}"/>
              </a:ext>
            </a:extLst>
          </p:cNvPr>
          <p:cNvSpPr>
            <a:spLocks noGrp="1"/>
          </p:cNvSpPr>
          <p:nvPr>
            <p:ph type="body" sz="half" idx="50"/>
          </p:nvPr>
        </p:nvSpPr>
        <p:spPr>
          <a:xfrm>
            <a:off x="874713" y="5838788"/>
            <a:ext cx="8993089" cy="365122"/>
          </a:xfrm>
        </p:spPr>
        <p:txBody>
          <a:bodyPr lIns="0" tIns="0" rIns="0" bIns="0" anchor="t" anchorCtr="0">
            <a:normAutofit/>
          </a:bodyPr>
          <a:lstStyle>
            <a:lvl1pPr marL="0" indent="0" algn="l">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7" name="Text Placeholder 3">
            <a:extLst>
              <a:ext uri="{FF2B5EF4-FFF2-40B4-BE49-F238E27FC236}">
                <a16:creationId xmlns:a16="http://schemas.microsoft.com/office/drawing/2014/main" id="{2E1D5C74-7DD8-44F1-8142-1961D0C932B3}"/>
              </a:ext>
            </a:extLst>
          </p:cNvPr>
          <p:cNvSpPr>
            <a:spLocks noGrp="1"/>
          </p:cNvSpPr>
          <p:nvPr>
            <p:ph type="body" sz="half" idx="51"/>
          </p:nvPr>
        </p:nvSpPr>
        <p:spPr>
          <a:xfrm>
            <a:off x="4955269" y="4704395"/>
            <a:ext cx="2048256"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28" name="Text Placeholder 7">
            <a:extLst>
              <a:ext uri="{FF2B5EF4-FFF2-40B4-BE49-F238E27FC236}">
                <a16:creationId xmlns:a16="http://schemas.microsoft.com/office/drawing/2014/main" id="{9A6D3509-A776-4654-B6B2-F528C9FE78EA}"/>
              </a:ext>
            </a:extLst>
          </p:cNvPr>
          <p:cNvSpPr>
            <a:spLocks noGrp="1"/>
          </p:cNvSpPr>
          <p:nvPr>
            <p:ph type="body" sz="quarter" idx="25" hasCustomPrompt="1"/>
          </p:nvPr>
        </p:nvSpPr>
        <p:spPr>
          <a:xfrm>
            <a:off x="838200" y="1951635"/>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29" name="Text Placeholder 7">
            <a:extLst>
              <a:ext uri="{FF2B5EF4-FFF2-40B4-BE49-F238E27FC236}">
                <a16:creationId xmlns:a16="http://schemas.microsoft.com/office/drawing/2014/main" id="{BCA4A1CD-2E82-40FA-88EC-3D9F238493C2}"/>
              </a:ext>
            </a:extLst>
          </p:cNvPr>
          <p:cNvSpPr>
            <a:spLocks noGrp="1"/>
          </p:cNvSpPr>
          <p:nvPr>
            <p:ph type="body" sz="quarter" idx="52" hasCustomPrompt="1"/>
          </p:nvPr>
        </p:nvSpPr>
        <p:spPr>
          <a:xfrm>
            <a:off x="4927665" y="1927715"/>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30" name="Text Placeholder 7">
            <a:extLst>
              <a:ext uri="{FF2B5EF4-FFF2-40B4-BE49-F238E27FC236}">
                <a16:creationId xmlns:a16="http://schemas.microsoft.com/office/drawing/2014/main" id="{476CA787-1443-453E-A0C1-A9391E1B647D}"/>
              </a:ext>
            </a:extLst>
          </p:cNvPr>
          <p:cNvSpPr>
            <a:spLocks noGrp="1"/>
          </p:cNvSpPr>
          <p:nvPr>
            <p:ph type="body" sz="quarter" idx="53" hasCustomPrompt="1"/>
          </p:nvPr>
        </p:nvSpPr>
        <p:spPr>
          <a:xfrm>
            <a:off x="7888266" y="1931188"/>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Tree>
    <p:extLst>
      <p:ext uri="{BB962C8B-B14F-4D97-AF65-F5344CB8AC3E}">
        <p14:creationId xmlns:p14="http://schemas.microsoft.com/office/powerpoint/2010/main" val="706827135"/>
      </p:ext>
    </p:extLst>
  </p:cSld>
  <p:clrMapOvr>
    <a:masterClrMapping/>
  </p:clrMapOvr>
  <p:extLst mod="1">
    <p:ext uri="{DCECCB84-F9BA-43D5-87BE-67443E8EF086}">
      <p15:sldGuideLst xmlns:p15="http://schemas.microsoft.com/office/powerpoint/2012/main">
        <p15:guide id="4" orient="horz" pos="5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icture and Caption">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a:t>Click icon to add picture</a:t>
            </a:r>
            <a:endParaRPr lang="ru-RU" dirty="0"/>
          </a:p>
        </p:txBody>
      </p:sp>
      <p:sp>
        <p:nvSpPr>
          <p:cNvPr id="2" name="Title 1">
            <a:extLst>
              <a:ext uri="{FF2B5EF4-FFF2-40B4-BE49-F238E27FC236}">
                <a16:creationId xmlns:a16="http://schemas.microsoft.com/office/drawing/2014/main" id="{C6B931B8-6920-4B59-AD28-CB99D1D3F1A4}"/>
              </a:ext>
            </a:extLst>
          </p:cNvPr>
          <p:cNvSpPr>
            <a:spLocks noGrp="1"/>
          </p:cNvSpPr>
          <p:nvPr>
            <p:ph type="title"/>
          </p:nvPr>
        </p:nvSpPr>
        <p:spPr>
          <a:xfrm>
            <a:off x="830127" y="1436915"/>
            <a:ext cx="4584212" cy="1001338"/>
          </a:xfrm>
        </p:spPr>
        <p:txBody>
          <a:bodyPr lIns="36000" tIns="0" rIns="0" bIns="0" anchor="b">
            <a:normAutofit/>
          </a:bodyPr>
          <a:lstStyle>
            <a:lvl1pPr>
              <a:defRPr sz="3600"/>
            </a:lvl1p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C246A6A6-0C1D-4435-9DB9-9E50E52E8DA2}"/>
              </a:ext>
            </a:extLst>
          </p:cNvPr>
          <p:cNvSpPr>
            <a:spLocks noGrp="1"/>
          </p:cNvSpPr>
          <p:nvPr>
            <p:ph type="body" idx="1"/>
          </p:nvPr>
        </p:nvSpPr>
        <p:spPr>
          <a:xfrm>
            <a:off x="830127" y="2545450"/>
            <a:ext cx="4584212"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smtClean="0"/>
              <a:t>5/9/19</a:t>
            </a:fld>
            <a:endParaRPr lang="ru-RU"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7" name="Text Placeholder 2">
            <a:extLst>
              <a:ext uri="{FF2B5EF4-FFF2-40B4-BE49-F238E27FC236}">
                <a16:creationId xmlns:a16="http://schemas.microsoft.com/office/drawing/2014/main" id="{13548F99-E128-4301-95D8-8FDACDA5912F}"/>
              </a:ext>
            </a:extLst>
          </p:cNvPr>
          <p:cNvSpPr>
            <a:spLocks noGrp="1"/>
          </p:cNvSpPr>
          <p:nvPr>
            <p:ph type="body" idx="13"/>
          </p:nvPr>
        </p:nvSpPr>
        <p:spPr>
          <a:xfrm>
            <a:off x="830128" y="3300065"/>
            <a:ext cx="4584212" cy="1745768"/>
          </a:xfrm>
        </p:spPr>
        <p:txBody>
          <a:bodyPr lIns="36000" tIns="0" rIns="0" bIns="0">
            <a:normAutofit/>
          </a:bodyPr>
          <a:lstStyle>
            <a:lvl1pPr marL="216000" indent="-216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2" name="Picture Placeholder 11">
            <a:extLst>
              <a:ext uri="{FF2B5EF4-FFF2-40B4-BE49-F238E27FC236}">
                <a16:creationId xmlns:a16="http://schemas.microsoft.com/office/drawing/2014/main" id="{11C7490E-08AD-4189-8849-3BD35E900B86}"/>
              </a:ext>
            </a:extLst>
          </p:cNvPr>
          <p:cNvSpPr>
            <a:spLocks noGrp="1"/>
          </p:cNvSpPr>
          <p:nvPr>
            <p:ph type="pic" sz="quarter" idx="15"/>
          </p:nvPr>
        </p:nvSpPr>
        <p:spPr>
          <a:xfrm>
            <a:off x="884897" y="805589"/>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809611375"/>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icture and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466C2-B08E-47AF-9DA7-104243999B45}"/>
              </a:ext>
            </a:extLst>
          </p:cNvPr>
          <p:cNvSpPr>
            <a:spLocks noGrp="1"/>
          </p:cNvSpPr>
          <p:nvPr>
            <p:ph type="title" hasCustomPrompt="1"/>
          </p:nvPr>
        </p:nvSpPr>
        <p:spPr>
          <a:xfrm>
            <a:off x="6726213" y="2264012"/>
            <a:ext cx="4584212" cy="540000"/>
          </a:xfrm>
        </p:spPr>
        <p:txBody>
          <a:bodyPr lIns="36000" tIns="0" rIns="0" bIns="0"/>
          <a:lstStyle/>
          <a:p>
            <a:r>
              <a:rPr lang="en-US" dirty="0"/>
              <a:t>Click to edit title style</a:t>
            </a:r>
            <a:endParaRPr lang="ru-RU" dirty="0"/>
          </a:p>
        </p:txBody>
      </p:sp>
      <p:sp>
        <p:nvSpPr>
          <p:cNvPr id="7" name="Date Placeholder 6">
            <a:extLst>
              <a:ext uri="{FF2B5EF4-FFF2-40B4-BE49-F238E27FC236}">
                <a16:creationId xmlns:a16="http://schemas.microsoft.com/office/drawing/2014/main" id="{0AA31567-B240-40D5-82F7-A7DBFE5DDBDF}"/>
              </a:ext>
            </a:extLst>
          </p:cNvPr>
          <p:cNvSpPr>
            <a:spLocks noGrp="1"/>
          </p:cNvSpPr>
          <p:nvPr>
            <p:ph type="dt" sz="half" idx="10"/>
          </p:nvPr>
        </p:nvSpPr>
        <p:spPr>
          <a:xfrm>
            <a:off x="10265399" y="5810400"/>
            <a:ext cx="1080000" cy="234000"/>
          </a:xfrm>
        </p:spPr>
        <p:txBody>
          <a:bodyPr/>
          <a:lstStyle/>
          <a:p>
            <a:fld id="{23D0A551-48C9-48F6-BF4E-DE641842128B}" type="datetime1">
              <a:rPr lang="en-US" smtClean="0"/>
              <a:t>5/9/19</a:t>
            </a:fld>
            <a:endParaRPr lang="ru-RU" dirty="0"/>
          </a:p>
        </p:txBody>
      </p:sp>
      <p:sp>
        <p:nvSpPr>
          <p:cNvPr id="8" name="Footer Placeholder 7">
            <a:extLst>
              <a:ext uri="{FF2B5EF4-FFF2-40B4-BE49-F238E27FC236}">
                <a16:creationId xmlns:a16="http://schemas.microsoft.com/office/drawing/2014/main" id="{20CFCD12-4263-4A80-B68E-F72622E6ADC5}"/>
              </a:ext>
            </a:extLst>
          </p:cNvPr>
          <p:cNvSpPr>
            <a:spLocks noGrp="1"/>
          </p:cNvSpPr>
          <p:nvPr>
            <p:ph type="ftr" sz="quarter" idx="11"/>
          </p:nvPr>
        </p:nvSpPr>
        <p:spPr/>
        <p:txBody>
          <a:bodyPr/>
          <a:lstStyle/>
          <a:p>
            <a:r>
              <a:rPr lang="en-US" dirty="0"/>
              <a:t>ADD A FOOTER</a:t>
            </a:r>
            <a:endParaRPr lang="ru-RU" dirty="0"/>
          </a:p>
        </p:txBody>
      </p:sp>
      <p:sp>
        <p:nvSpPr>
          <p:cNvPr id="9" name="Slide Number Placeholder 8">
            <a:extLst>
              <a:ext uri="{FF2B5EF4-FFF2-40B4-BE49-F238E27FC236}">
                <a16:creationId xmlns:a16="http://schemas.microsoft.com/office/drawing/2014/main" id="{A641E74F-5D68-44E6-AE69-70A1A935E91D}"/>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35" name="Picture Placeholder 7">
            <a:extLst>
              <a:ext uri="{FF2B5EF4-FFF2-40B4-BE49-F238E27FC236}">
                <a16:creationId xmlns:a16="http://schemas.microsoft.com/office/drawing/2014/main" id="{CD3882F6-C786-40F3-902A-6D4D2E6ED789}"/>
              </a:ext>
            </a:extLst>
          </p:cNvPr>
          <p:cNvSpPr>
            <a:spLocks noGrp="1"/>
          </p:cNvSpPr>
          <p:nvPr>
            <p:ph type="pic" sz="quarter" idx="14"/>
          </p:nvPr>
        </p:nvSpPr>
        <p:spPr>
          <a:xfrm>
            <a:off x="454854" y="457199"/>
            <a:ext cx="5637276" cy="5959476"/>
          </a:xfrm>
        </p:spPr>
        <p:txBody>
          <a:bodyPr anchor="ctr" anchorCtr="0">
            <a:noAutofit/>
          </a:bodyPr>
          <a:lstStyle>
            <a:lvl1pPr marL="0" indent="0" algn="ctr">
              <a:buNone/>
              <a:defRPr/>
            </a:lvl1pPr>
          </a:lstStyle>
          <a:p>
            <a:r>
              <a:rPr lang="en-US"/>
              <a:t>Click icon to add picture</a:t>
            </a:r>
            <a:endParaRPr lang="ru-RU" dirty="0"/>
          </a:p>
        </p:txBody>
      </p:sp>
      <p:sp>
        <p:nvSpPr>
          <p:cNvPr id="37" name="Text Placeholder 2">
            <a:extLst>
              <a:ext uri="{FF2B5EF4-FFF2-40B4-BE49-F238E27FC236}">
                <a16:creationId xmlns:a16="http://schemas.microsoft.com/office/drawing/2014/main" id="{1100B10F-F811-4557-88AB-52E9E7FE0378}"/>
              </a:ext>
            </a:extLst>
          </p:cNvPr>
          <p:cNvSpPr>
            <a:spLocks noGrp="1"/>
          </p:cNvSpPr>
          <p:nvPr>
            <p:ph type="body" idx="13"/>
          </p:nvPr>
        </p:nvSpPr>
        <p:spPr>
          <a:xfrm>
            <a:off x="6726213" y="2990573"/>
            <a:ext cx="4584212" cy="2467690"/>
          </a:xfrm>
        </p:spPr>
        <p:txBody>
          <a:bodyPr lIns="36000" tIns="0" rIns="0" bIns="0">
            <a:normAutofit/>
          </a:bodyPr>
          <a:lstStyle>
            <a:lvl1pPr marL="216000" indent="-216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1509928518"/>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466C2-B08E-47AF-9DA7-104243999B45}"/>
              </a:ext>
            </a:extLst>
          </p:cNvPr>
          <p:cNvSpPr>
            <a:spLocks noGrp="1"/>
          </p:cNvSpPr>
          <p:nvPr>
            <p:ph type="title"/>
          </p:nvPr>
        </p:nvSpPr>
        <p:spPr>
          <a:xfrm>
            <a:off x="838200" y="742867"/>
            <a:ext cx="9037320" cy="566931"/>
          </a:xfrm>
        </p:spPr>
        <p:txBody>
          <a:bodyPr lIns="36000" tIns="0" rIns="0" bIns="0"/>
          <a:lstStyle/>
          <a:p>
            <a:r>
              <a:rPr lang="en-US"/>
              <a:t>Click to edit Master title style</a:t>
            </a:r>
            <a:endParaRPr lang="ru-RU" dirty="0"/>
          </a:p>
        </p:txBody>
      </p:sp>
      <p:sp>
        <p:nvSpPr>
          <p:cNvPr id="3" name="Text Placeholder 2">
            <a:extLst>
              <a:ext uri="{FF2B5EF4-FFF2-40B4-BE49-F238E27FC236}">
                <a16:creationId xmlns:a16="http://schemas.microsoft.com/office/drawing/2014/main" id="{8DCD31C4-8140-4486-8E32-7EA32B162A92}"/>
              </a:ext>
            </a:extLst>
          </p:cNvPr>
          <p:cNvSpPr>
            <a:spLocks noGrp="1"/>
          </p:cNvSpPr>
          <p:nvPr>
            <p:ph type="body" idx="1"/>
          </p:nvPr>
        </p:nvSpPr>
        <p:spPr>
          <a:xfrm>
            <a:off x="836612" y="2950868"/>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a:extLst>
              <a:ext uri="{FF2B5EF4-FFF2-40B4-BE49-F238E27FC236}">
                <a16:creationId xmlns:a16="http://schemas.microsoft.com/office/drawing/2014/main" id="{0AA31567-B240-40D5-82F7-A7DBFE5DDBDF}"/>
              </a:ext>
            </a:extLst>
          </p:cNvPr>
          <p:cNvSpPr>
            <a:spLocks noGrp="1"/>
          </p:cNvSpPr>
          <p:nvPr>
            <p:ph type="dt" sz="half" idx="10"/>
          </p:nvPr>
        </p:nvSpPr>
        <p:spPr/>
        <p:txBody>
          <a:bodyPr/>
          <a:lstStyle/>
          <a:p>
            <a:fld id="{23D0A551-48C9-48F6-BF4E-DE641842128B}" type="datetime1">
              <a:rPr lang="en-US" smtClean="0"/>
              <a:t>5/9/19</a:t>
            </a:fld>
            <a:endParaRPr lang="ru-RU" dirty="0"/>
          </a:p>
        </p:txBody>
      </p:sp>
      <p:sp>
        <p:nvSpPr>
          <p:cNvPr id="8" name="Footer Placeholder 7">
            <a:extLst>
              <a:ext uri="{FF2B5EF4-FFF2-40B4-BE49-F238E27FC236}">
                <a16:creationId xmlns:a16="http://schemas.microsoft.com/office/drawing/2014/main" id="{20CFCD12-4263-4A80-B68E-F72622E6ADC5}"/>
              </a:ext>
            </a:extLst>
          </p:cNvPr>
          <p:cNvSpPr>
            <a:spLocks noGrp="1"/>
          </p:cNvSpPr>
          <p:nvPr>
            <p:ph type="ftr" sz="quarter" idx="11"/>
          </p:nvPr>
        </p:nvSpPr>
        <p:spPr/>
        <p:txBody>
          <a:bodyPr/>
          <a:lstStyle/>
          <a:p>
            <a:r>
              <a:rPr lang="en-US" dirty="0"/>
              <a:t>ADD A FOOTER</a:t>
            </a:r>
            <a:endParaRPr lang="ru-RU" dirty="0"/>
          </a:p>
        </p:txBody>
      </p:sp>
      <p:sp>
        <p:nvSpPr>
          <p:cNvPr id="9" name="Slide Number Placeholder 8">
            <a:extLst>
              <a:ext uri="{FF2B5EF4-FFF2-40B4-BE49-F238E27FC236}">
                <a16:creationId xmlns:a16="http://schemas.microsoft.com/office/drawing/2014/main" id="{A641E74F-5D68-44E6-AE69-70A1A935E91D}"/>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12" name="Text Placeholder 11">
            <a:extLst>
              <a:ext uri="{FF2B5EF4-FFF2-40B4-BE49-F238E27FC236}">
                <a16:creationId xmlns:a16="http://schemas.microsoft.com/office/drawing/2014/main" id="{801E1CE2-D1DE-4252-B61A-6630E4C2CA05}"/>
              </a:ext>
            </a:extLst>
          </p:cNvPr>
          <p:cNvSpPr>
            <a:spLocks noGrp="1"/>
          </p:cNvSpPr>
          <p:nvPr>
            <p:ph type="body" sz="quarter" idx="13"/>
          </p:nvPr>
        </p:nvSpPr>
        <p:spPr>
          <a:xfrm>
            <a:off x="836612" y="3322311"/>
            <a:ext cx="4866745" cy="540000"/>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13" name="Text Placeholder 2">
            <a:extLst>
              <a:ext uri="{FF2B5EF4-FFF2-40B4-BE49-F238E27FC236}">
                <a16:creationId xmlns:a16="http://schemas.microsoft.com/office/drawing/2014/main" id="{3919B118-F379-4011-B1CF-E685CC09FA38}"/>
              </a:ext>
            </a:extLst>
          </p:cNvPr>
          <p:cNvSpPr>
            <a:spLocks noGrp="1"/>
          </p:cNvSpPr>
          <p:nvPr>
            <p:ph type="body" idx="14"/>
          </p:nvPr>
        </p:nvSpPr>
        <p:spPr>
          <a:xfrm>
            <a:off x="6486746" y="2950868"/>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4" name="Text Placeholder 11">
            <a:extLst>
              <a:ext uri="{FF2B5EF4-FFF2-40B4-BE49-F238E27FC236}">
                <a16:creationId xmlns:a16="http://schemas.microsoft.com/office/drawing/2014/main" id="{CF59DFEB-5DA9-4E64-84A0-3FAA808064B5}"/>
              </a:ext>
            </a:extLst>
          </p:cNvPr>
          <p:cNvSpPr>
            <a:spLocks noGrp="1"/>
          </p:cNvSpPr>
          <p:nvPr>
            <p:ph type="body" sz="quarter" idx="15"/>
          </p:nvPr>
        </p:nvSpPr>
        <p:spPr>
          <a:xfrm>
            <a:off x="6486746" y="3318403"/>
            <a:ext cx="4866745" cy="540000"/>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16" name="Picture Placeholder 15">
            <a:extLst>
              <a:ext uri="{FF2B5EF4-FFF2-40B4-BE49-F238E27FC236}">
                <a16:creationId xmlns:a16="http://schemas.microsoft.com/office/drawing/2014/main" id="{E6F4EC4F-5660-46EA-97AC-4F2DD125B485}"/>
              </a:ext>
            </a:extLst>
          </p:cNvPr>
          <p:cNvSpPr>
            <a:spLocks noGrp="1"/>
          </p:cNvSpPr>
          <p:nvPr>
            <p:ph type="pic" sz="quarter" idx="16"/>
          </p:nvPr>
        </p:nvSpPr>
        <p:spPr>
          <a:xfrm>
            <a:off x="836612" y="2284186"/>
            <a:ext cx="612648" cy="557784"/>
          </a:xfrm>
        </p:spPr>
        <p:txBody>
          <a:bodyPr anchor="ctr" anchorCtr="0">
            <a:noAutofit/>
          </a:bodyPr>
          <a:lstStyle>
            <a:lvl1pPr marL="0" indent="0" algn="ctr">
              <a:buNone/>
              <a:defRPr sz="900"/>
            </a:lvl1pPr>
          </a:lstStyle>
          <a:p>
            <a:r>
              <a:rPr lang="en-US"/>
              <a:t>Click icon to add picture</a:t>
            </a:r>
            <a:endParaRPr lang="ru-RU" dirty="0"/>
          </a:p>
        </p:txBody>
      </p:sp>
      <p:sp>
        <p:nvSpPr>
          <p:cNvPr id="17" name="Picture Placeholder 15">
            <a:extLst>
              <a:ext uri="{FF2B5EF4-FFF2-40B4-BE49-F238E27FC236}">
                <a16:creationId xmlns:a16="http://schemas.microsoft.com/office/drawing/2014/main" id="{F842B3BB-CE92-4AEA-A2FF-5EEC732A4EFF}"/>
              </a:ext>
            </a:extLst>
          </p:cNvPr>
          <p:cNvSpPr>
            <a:spLocks noGrp="1"/>
          </p:cNvSpPr>
          <p:nvPr>
            <p:ph type="pic" sz="quarter" idx="17"/>
          </p:nvPr>
        </p:nvSpPr>
        <p:spPr>
          <a:xfrm>
            <a:off x="6486746" y="2284186"/>
            <a:ext cx="612648" cy="557784"/>
          </a:xfrm>
        </p:spPr>
        <p:txBody>
          <a:bodyPr anchor="ctr" anchorCtr="0">
            <a:noAutofit/>
          </a:bodyPr>
          <a:lstStyle>
            <a:lvl1pPr marL="0" indent="0" algn="ctr">
              <a:buNone/>
              <a:defRPr sz="900"/>
            </a:lvl1pPr>
          </a:lstStyle>
          <a:p>
            <a:r>
              <a:rPr lang="en-US"/>
              <a:t>Click icon to add picture</a:t>
            </a:r>
            <a:endParaRPr lang="ru-RU" dirty="0"/>
          </a:p>
        </p:txBody>
      </p:sp>
      <p:sp>
        <p:nvSpPr>
          <p:cNvPr id="26" name="Text Placeholder 2">
            <a:extLst>
              <a:ext uri="{FF2B5EF4-FFF2-40B4-BE49-F238E27FC236}">
                <a16:creationId xmlns:a16="http://schemas.microsoft.com/office/drawing/2014/main" id="{797EA708-3A77-4F99-A2EA-0333462ED1F9}"/>
              </a:ext>
            </a:extLst>
          </p:cNvPr>
          <p:cNvSpPr>
            <a:spLocks noGrp="1"/>
          </p:cNvSpPr>
          <p:nvPr>
            <p:ph type="body" idx="18"/>
          </p:nvPr>
        </p:nvSpPr>
        <p:spPr>
          <a:xfrm>
            <a:off x="836612" y="4654845"/>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7" name="Text Placeholder 11">
            <a:extLst>
              <a:ext uri="{FF2B5EF4-FFF2-40B4-BE49-F238E27FC236}">
                <a16:creationId xmlns:a16="http://schemas.microsoft.com/office/drawing/2014/main" id="{67207F0C-C876-4E0B-B625-1FDCC3DE6BB8}"/>
              </a:ext>
            </a:extLst>
          </p:cNvPr>
          <p:cNvSpPr>
            <a:spLocks noGrp="1"/>
          </p:cNvSpPr>
          <p:nvPr>
            <p:ph type="body" sz="quarter" idx="19"/>
          </p:nvPr>
        </p:nvSpPr>
        <p:spPr>
          <a:xfrm>
            <a:off x="836612" y="5026287"/>
            <a:ext cx="4866745" cy="540000"/>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28" name="Text Placeholder 2">
            <a:extLst>
              <a:ext uri="{FF2B5EF4-FFF2-40B4-BE49-F238E27FC236}">
                <a16:creationId xmlns:a16="http://schemas.microsoft.com/office/drawing/2014/main" id="{8D53F1E4-6C15-48EA-8342-A2127473F132}"/>
              </a:ext>
            </a:extLst>
          </p:cNvPr>
          <p:cNvSpPr>
            <a:spLocks noGrp="1"/>
          </p:cNvSpPr>
          <p:nvPr>
            <p:ph type="body" idx="20"/>
          </p:nvPr>
        </p:nvSpPr>
        <p:spPr>
          <a:xfrm>
            <a:off x="6486746" y="4654845"/>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Text Placeholder 11">
            <a:extLst>
              <a:ext uri="{FF2B5EF4-FFF2-40B4-BE49-F238E27FC236}">
                <a16:creationId xmlns:a16="http://schemas.microsoft.com/office/drawing/2014/main" id="{F3CFD351-584A-4587-BC54-F35254DC7E24}"/>
              </a:ext>
            </a:extLst>
          </p:cNvPr>
          <p:cNvSpPr>
            <a:spLocks noGrp="1"/>
          </p:cNvSpPr>
          <p:nvPr>
            <p:ph type="body" sz="quarter" idx="21"/>
          </p:nvPr>
        </p:nvSpPr>
        <p:spPr>
          <a:xfrm>
            <a:off x="6486746" y="5022379"/>
            <a:ext cx="4866745" cy="540000"/>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30" name="Picture Placeholder 15">
            <a:extLst>
              <a:ext uri="{FF2B5EF4-FFF2-40B4-BE49-F238E27FC236}">
                <a16:creationId xmlns:a16="http://schemas.microsoft.com/office/drawing/2014/main" id="{1303F657-7B5B-4B28-8EAA-386438351FB4}"/>
              </a:ext>
            </a:extLst>
          </p:cNvPr>
          <p:cNvSpPr>
            <a:spLocks noGrp="1"/>
          </p:cNvSpPr>
          <p:nvPr>
            <p:ph type="pic" sz="quarter" idx="22"/>
          </p:nvPr>
        </p:nvSpPr>
        <p:spPr>
          <a:xfrm>
            <a:off x="836612" y="3988163"/>
            <a:ext cx="612648" cy="557784"/>
          </a:xfrm>
        </p:spPr>
        <p:txBody>
          <a:bodyPr anchor="ctr" anchorCtr="0">
            <a:noAutofit/>
          </a:bodyPr>
          <a:lstStyle>
            <a:lvl1pPr marL="0" indent="0" algn="ctr">
              <a:buNone/>
              <a:defRPr sz="900"/>
            </a:lvl1pPr>
          </a:lstStyle>
          <a:p>
            <a:r>
              <a:rPr lang="en-US"/>
              <a:t>Click icon to add picture</a:t>
            </a:r>
            <a:endParaRPr lang="ru-RU" dirty="0"/>
          </a:p>
        </p:txBody>
      </p:sp>
      <p:sp>
        <p:nvSpPr>
          <p:cNvPr id="31" name="Picture Placeholder 15">
            <a:extLst>
              <a:ext uri="{FF2B5EF4-FFF2-40B4-BE49-F238E27FC236}">
                <a16:creationId xmlns:a16="http://schemas.microsoft.com/office/drawing/2014/main" id="{F994D41E-0FC7-48BC-98E8-C6B199A7B04F}"/>
              </a:ext>
            </a:extLst>
          </p:cNvPr>
          <p:cNvSpPr>
            <a:spLocks noGrp="1"/>
          </p:cNvSpPr>
          <p:nvPr>
            <p:ph type="pic" sz="quarter" idx="23"/>
          </p:nvPr>
        </p:nvSpPr>
        <p:spPr>
          <a:xfrm>
            <a:off x="6486746" y="3988163"/>
            <a:ext cx="612648" cy="557784"/>
          </a:xfrm>
        </p:spPr>
        <p:txBody>
          <a:bodyPr anchor="ctr" anchorCtr="0">
            <a:noAutofit/>
          </a:bodyPr>
          <a:lstStyle>
            <a:lvl1pPr marL="0" indent="0" algn="ctr">
              <a:buNone/>
              <a:defRPr sz="900"/>
            </a:lvl1pPr>
          </a:lstStyle>
          <a:p>
            <a:r>
              <a:rPr lang="en-US"/>
              <a:t>Click icon to add picture</a:t>
            </a:r>
            <a:endParaRPr lang="ru-RU" dirty="0"/>
          </a:p>
        </p:txBody>
      </p:sp>
      <p:sp>
        <p:nvSpPr>
          <p:cNvPr id="33" name="Text Placeholder 2">
            <a:extLst>
              <a:ext uri="{FF2B5EF4-FFF2-40B4-BE49-F238E27FC236}">
                <a16:creationId xmlns:a16="http://schemas.microsoft.com/office/drawing/2014/main" id="{68514664-8AD0-4DF7-8C6F-12FFA6BEA7B2}"/>
              </a:ext>
            </a:extLst>
          </p:cNvPr>
          <p:cNvSpPr>
            <a:spLocks noGrp="1"/>
          </p:cNvSpPr>
          <p:nvPr>
            <p:ph type="body" idx="24"/>
          </p:nvPr>
        </p:nvSpPr>
        <p:spPr>
          <a:xfrm>
            <a:off x="838200" y="1377833"/>
            <a:ext cx="9037320"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4"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2408348538"/>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Two Text Block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E44FD2-4D01-4152-92DA-14AD1463CC94}"/>
              </a:ext>
            </a:extLst>
          </p:cNvPr>
          <p:cNvSpPr/>
          <p:nvPr userDrawn="1"/>
        </p:nvSpPr>
        <p:spPr>
          <a:xfrm>
            <a:off x="879144" y="2301657"/>
            <a:ext cx="5257799" cy="4374516"/>
          </a:xfrm>
          <a:prstGeom prst="rect">
            <a:avLst/>
          </a:prstGeom>
          <a:blipFill>
            <a:blip r:embed="rId2"/>
            <a:srcRect/>
            <a:stretch>
              <a:fillRect l="-2654" t="-2825" r="2654" b="-101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432466C2-B08E-47AF-9DA7-104243999B45}"/>
              </a:ext>
            </a:extLst>
          </p:cNvPr>
          <p:cNvSpPr>
            <a:spLocks noGrp="1"/>
          </p:cNvSpPr>
          <p:nvPr>
            <p:ph type="title"/>
          </p:nvPr>
        </p:nvSpPr>
        <p:spPr>
          <a:xfrm>
            <a:off x="838200" y="742867"/>
            <a:ext cx="9037320" cy="566931"/>
          </a:xfrm>
        </p:spPr>
        <p:txBody>
          <a:bodyPr lIns="36000" tIns="0" rIns="0" bIns="0"/>
          <a:lstStyle/>
          <a:p>
            <a:r>
              <a:rPr lang="en-US"/>
              <a:t>Click to edit Master title style</a:t>
            </a:r>
            <a:endParaRPr lang="ru-RU" dirty="0"/>
          </a:p>
        </p:txBody>
      </p:sp>
      <p:sp>
        <p:nvSpPr>
          <p:cNvPr id="7" name="Date Placeholder 6">
            <a:extLst>
              <a:ext uri="{FF2B5EF4-FFF2-40B4-BE49-F238E27FC236}">
                <a16:creationId xmlns:a16="http://schemas.microsoft.com/office/drawing/2014/main" id="{0AA31567-B240-40D5-82F7-A7DBFE5DDBDF}"/>
              </a:ext>
            </a:extLst>
          </p:cNvPr>
          <p:cNvSpPr>
            <a:spLocks noGrp="1"/>
          </p:cNvSpPr>
          <p:nvPr>
            <p:ph type="dt" sz="half" idx="10"/>
          </p:nvPr>
        </p:nvSpPr>
        <p:spPr/>
        <p:txBody>
          <a:bodyPr/>
          <a:lstStyle/>
          <a:p>
            <a:fld id="{D8FBFFEB-7D66-4958-8CB8-D2B18C6A5A9B}" type="datetime1">
              <a:rPr lang="en-US" smtClean="0"/>
              <a:t>5/9/19</a:t>
            </a:fld>
            <a:endParaRPr lang="ru-RU" dirty="0"/>
          </a:p>
        </p:txBody>
      </p:sp>
      <p:sp>
        <p:nvSpPr>
          <p:cNvPr id="8" name="Footer Placeholder 7">
            <a:extLst>
              <a:ext uri="{FF2B5EF4-FFF2-40B4-BE49-F238E27FC236}">
                <a16:creationId xmlns:a16="http://schemas.microsoft.com/office/drawing/2014/main" id="{20CFCD12-4263-4A80-B68E-F72622E6ADC5}"/>
              </a:ext>
            </a:extLst>
          </p:cNvPr>
          <p:cNvSpPr>
            <a:spLocks noGrp="1"/>
          </p:cNvSpPr>
          <p:nvPr>
            <p:ph type="ftr" sz="quarter" idx="11"/>
          </p:nvPr>
        </p:nvSpPr>
        <p:spPr/>
        <p:txBody>
          <a:bodyPr/>
          <a:lstStyle/>
          <a:p>
            <a:r>
              <a:rPr lang="en-US" dirty="0"/>
              <a:t>ADD A FOOTER</a:t>
            </a:r>
            <a:endParaRPr lang="ru-RU" dirty="0"/>
          </a:p>
        </p:txBody>
      </p:sp>
      <p:sp>
        <p:nvSpPr>
          <p:cNvPr id="9" name="Slide Number Placeholder 8">
            <a:extLst>
              <a:ext uri="{FF2B5EF4-FFF2-40B4-BE49-F238E27FC236}">
                <a16:creationId xmlns:a16="http://schemas.microsoft.com/office/drawing/2014/main" id="{A641E74F-5D68-44E6-AE69-70A1A935E91D}"/>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13" name="Text Placeholder 2">
            <a:extLst>
              <a:ext uri="{FF2B5EF4-FFF2-40B4-BE49-F238E27FC236}">
                <a16:creationId xmlns:a16="http://schemas.microsoft.com/office/drawing/2014/main" id="{3919B118-F379-4011-B1CF-E685CC09FA38}"/>
              </a:ext>
            </a:extLst>
          </p:cNvPr>
          <p:cNvSpPr>
            <a:spLocks noGrp="1"/>
          </p:cNvSpPr>
          <p:nvPr>
            <p:ph type="body" idx="14" hasCustomPrompt="1"/>
          </p:nvPr>
        </p:nvSpPr>
        <p:spPr>
          <a:xfrm>
            <a:off x="6486746" y="3718884"/>
            <a:ext cx="20895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14" name="Text Placeholder 11">
            <a:extLst>
              <a:ext uri="{FF2B5EF4-FFF2-40B4-BE49-F238E27FC236}">
                <a16:creationId xmlns:a16="http://schemas.microsoft.com/office/drawing/2014/main" id="{CF59DFEB-5DA9-4E64-84A0-3FAA808064B5}"/>
              </a:ext>
            </a:extLst>
          </p:cNvPr>
          <p:cNvSpPr>
            <a:spLocks noGrp="1"/>
          </p:cNvSpPr>
          <p:nvPr>
            <p:ph type="body" sz="quarter" idx="15"/>
          </p:nvPr>
        </p:nvSpPr>
        <p:spPr>
          <a:xfrm>
            <a:off x="6486747" y="4086418"/>
            <a:ext cx="1783080" cy="1271016"/>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17" name="Picture Placeholder 15">
            <a:extLst>
              <a:ext uri="{FF2B5EF4-FFF2-40B4-BE49-F238E27FC236}">
                <a16:creationId xmlns:a16="http://schemas.microsoft.com/office/drawing/2014/main" id="{F842B3BB-CE92-4AEA-A2FF-5EEC732A4EFF}"/>
              </a:ext>
            </a:extLst>
          </p:cNvPr>
          <p:cNvSpPr>
            <a:spLocks noGrp="1"/>
          </p:cNvSpPr>
          <p:nvPr>
            <p:ph type="pic" sz="quarter" idx="17"/>
          </p:nvPr>
        </p:nvSpPr>
        <p:spPr>
          <a:xfrm>
            <a:off x="6486746" y="3069135"/>
            <a:ext cx="612648" cy="557784"/>
          </a:xfrm>
        </p:spPr>
        <p:txBody>
          <a:bodyPr anchor="ctr" anchorCtr="0">
            <a:noAutofit/>
          </a:bodyPr>
          <a:lstStyle>
            <a:lvl1pPr marL="0" indent="0" algn="ctr">
              <a:buNone/>
              <a:defRPr sz="900"/>
            </a:lvl1pPr>
          </a:lstStyle>
          <a:p>
            <a:r>
              <a:rPr lang="en-US"/>
              <a:t>Click icon to add picture</a:t>
            </a:r>
            <a:endParaRPr lang="ru-RU" dirty="0"/>
          </a:p>
        </p:txBody>
      </p:sp>
      <p:sp>
        <p:nvSpPr>
          <p:cNvPr id="33" name="Text Placeholder 2">
            <a:extLst>
              <a:ext uri="{FF2B5EF4-FFF2-40B4-BE49-F238E27FC236}">
                <a16:creationId xmlns:a16="http://schemas.microsoft.com/office/drawing/2014/main" id="{68514664-8AD0-4DF7-8C6F-12FFA6BEA7B2}"/>
              </a:ext>
            </a:extLst>
          </p:cNvPr>
          <p:cNvSpPr>
            <a:spLocks noGrp="1"/>
          </p:cNvSpPr>
          <p:nvPr>
            <p:ph type="body" idx="24"/>
          </p:nvPr>
        </p:nvSpPr>
        <p:spPr>
          <a:xfrm>
            <a:off x="838200" y="1377833"/>
            <a:ext cx="9037320"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1" name="Picture Placeholder 10">
            <a:extLst>
              <a:ext uri="{FF2B5EF4-FFF2-40B4-BE49-F238E27FC236}">
                <a16:creationId xmlns:a16="http://schemas.microsoft.com/office/drawing/2014/main" id="{3B535E35-8075-4558-BA3A-C9DFB4FCA5B8}"/>
              </a:ext>
            </a:extLst>
          </p:cNvPr>
          <p:cNvSpPr>
            <a:spLocks noGrp="1"/>
          </p:cNvSpPr>
          <p:nvPr>
            <p:ph type="pic" sz="quarter" idx="26"/>
          </p:nvPr>
        </p:nvSpPr>
        <p:spPr>
          <a:xfrm>
            <a:off x="1061177" y="2461528"/>
            <a:ext cx="4555067" cy="2590800"/>
          </a:xfrm>
        </p:spPr>
        <p:txBody>
          <a:bodyPr anchor="ctr" anchorCtr="0">
            <a:normAutofit/>
          </a:bodyPr>
          <a:lstStyle>
            <a:lvl1pPr marL="0" indent="0" algn="ctr">
              <a:buNone/>
              <a:defRPr sz="1800"/>
            </a:lvl1pPr>
          </a:lstStyle>
          <a:p>
            <a:r>
              <a:rPr lang="en-US"/>
              <a:t>Click icon to add picture</a:t>
            </a:r>
            <a:endParaRPr lang="ru-RU" dirty="0"/>
          </a:p>
        </p:txBody>
      </p:sp>
      <p:sp>
        <p:nvSpPr>
          <p:cNvPr id="25" name="Text Placeholder 2">
            <a:extLst>
              <a:ext uri="{FF2B5EF4-FFF2-40B4-BE49-F238E27FC236}">
                <a16:creationId xmlns:a16="http://schemas.microsoft.com/office/drawing/2014/main" id="{9E1A0053-EF84-446F-850C-6AC8FF9CCEDF}"/>
              </a:ext>
            </a:extLst>
          </p:cNvPr>
          <p:cNvSpPr>
            <a:spLocks noGrp="1"/>
          </p:cNvSpPr>
          <p:nvPr>
            <p:ph type="body" idx="27" hasCustomPrompt="1"/>
          </p:nvPr>
        </p:nvSpPr>
        <p:spPr>
          <a:xfrm>
            <a:off x="9098279" y="3718884"/>
            <a:ext cx="20895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2" name="Text Placeholder 11">
            <a:extLst>
              <a:ext uri="{FF2B5EF4-FFF2-40B4-BE49-F238E27FC236}">
                <a16:creationId xmlns:a16="http://schemas.microsoft.com/office/drawing/2014/main" id="{1534A936-14F3-4AEF-8CAD-03D91D568FE0}"/>
              </a:ext>
            </a:extLst>
          </p:cNvPr>
          <p:cNvSpPr>
            <a:spLocks noGrp="1"/>
          </p:cNvSpPr>
          <p:nvPr>
            <p:ph type="body" sz="quarter" idx="28"/>
          </p:nvPr>
        </p:nvSpPr>
        <p:spPr>
          <a:xfrm>
            <a:off x="9098280" y="4086418"/>
            <a:ext cx="1783080" cy="1271016"/>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35" name="Picture Placeholder 15">
            <a:extLst>
              <a:ext uri="{FF2B5EF4-FFF2-40B4-BE49-F238E27FC236}">
                <a16:creationId xmlns:a16="http://schemas.microsoft.com/office/drawing/2014/main" id="{A88BEF2F-BB04-4330-BC4B-2912B69653B6}"/>
              </a:ext>
            </a:extLst>
          </p:cNvPr>
          <p:cNvSpPr>
            <a:spLocks noGrp="1"/>
          </p:cNvSpPr>
          <p:nvPr>
            <p:ph type="pic" sz="quarter" idx="29"/>
          </p:nvPr>
        </p:nvSpPr>
        <p:spPr>
          <a:xfrm>
            <a:off x="9098279" y="3069135"/>
            <a:ext cx="612648" cy="557784"/>
          </a:xfrm>
        </p:spPr>
        <p:txBody>
          <a:bodyPr anchor="ctr" anchorCtr="0">
            <a:noAutofit/>
          </a:bodyPr>
          <a:lstStyle>
            <a:lvl1pPr marL="0" indent="0" algn="ctr">
              <a:buNone/>
              <a:defRPr sz="900"/>
            </a:lvl1pPr>
          </a:lstStyle>
          <a:p>
            <a:r>
              <a:rPr lang="en-US"/>
              <a:t>Click icon to add picture</a:t>
            </a:r>
            <a:endParaRPr lang="ru-RU" dirty="0"/>
          </a:p>
        </p:txBody>
      </p:sp>
      <p:sp>
        <p:nvSpPr>
          <p:cNvPr id="16"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526567414"/>
      </p:ext>
    </p:extLst>
  </p:cSld>
  <p:clrMapOvr>
    <a:masterClrMapping/>
  </p:clrMapOvr>
  <p:extLst mod="1">
    <p:ext uri="{DCECCB84-F9BA-43D5-87BE-67443E8EF086}">
      <p15:sldGuideLst xmlns:p15="http://schemas.microsoft.com/office/powerpoint/2012/main">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p 3">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B7BBC9A-B18B-4F56-8515-321CD01B2666}"/>
              </a:ext>
            </a:extLst>
          </p:cNvPr>
          <p:cNvSpPr/>
          <p:nvPr userDrawn="1"/>
        </p:nvSpPr>
        <p:spPr>
          <a:xfrm>
            <a:off x="7975232" y="2875541"/>
            <a:ext cx="3758184" cy="35478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5/9/19</a:t>
            </a:fld>
            <a:endParaRPr lang="ru-RU"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p:nvPr>
        </p:nvSpPr>
        <p:spPr>
          <a:xfrm>
            <a:off x="836614" y="1377833"/>
            <a:ext cx="9535686" cy="54000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6" name="Rectangle 15">
            <a:extLst>
              <a:ext uri="{FF2B5EF4-FFF2-40B4-BE49-F238E27FC236}">
                <a16:creationId xmlns:a16="http://schemas.microsoft.com/office/drawing/2014/main" id="{7684F357-0C41-471E-A413-4D42ADE55B12}"/>
              </a:ext>
            </a:extLst>
          </p:cNvPr>
          <p:cNvSpPr/>
          <p:nvPr userDrawn="1"/>
        </p:nvSpPr>
        <p:spPr>
          <a:xfrm>
            <a:off x="458724" y="2852928"/>
            <a:ext cx="3758184" cy="35478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 name="Rectangle 17">
            <a:extLst>
              <a:ext uri="{FF2B5EF4-FFF2-40B4-BE49-F238E27FC236}">
                <a16:creationId xmlns:a16="http://schemas.microsoft.com/office/drawing/2014/main" id="{33076231-2A54-4E4C-AED3-197E208C14BB}"/>
              </a:ext>
            </a:extLst>
          </p:cNvPr>
          <p:cNvSpPr/>
          <p:nvPr userDrawn="1"/>
        </p:nvSpPr>
        <p:spPr>
          <a:xfrm>
            <a:off x="4216908" y="2395728"/>
            <a:ext cx="3758184" cy="446227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9" name="Text Placeholder 7">
            <a:extLst>
              <a:ext uri="{FF2B5EF4-FFF2-40B4-BE49-F238E27FC236}">
                <a16:creationId xmlns:a16="http://schemas.microsoft.com/office/drawing/2014/main" id="{63C66F5D-DEC7-40DB-ACC1-70F67F4C9F4B}"/>
              </a:ext>
            </a:extLst>
          </p:cNvPr>
          <p:cNvSpPr>
            <a:spLocks noGrp="1"/>
          </p:cNvSpPr>
          <p:nvPr>
            <p:ph type="body" sz="quarter" idx="25" hasCustomPrompt="1"/>
          </p:nvPr>
        </p:nvSpPr>
        <p:spPr>
          <a:xfrm>
            <a:off x="838086"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p:nvPr>
        </p:nvSpPr>
        <p:spPr>
          <a:xfrm>
            <a:off x="836613"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1" name="Text Placeholder 11">
            <a:extLst>
              <a:ext uri="{FF2B5EF4-FFF2-40B4-BE49-F238E27FC236}">
                <a16:creationId xmlns:a16="http://schemas.microsoft.com/office/drawing/2014/main" id="{4A6CBB7D-3142-4CED-98BE-68B4F7C14E52}"/>
              </a:ext>
            </a:extLst>
          </p:cNvPr>
          <p:cNvSpPr>
            <a:spLocks noGrp="1"/>
          </p:cNvSpPr>
          <p:nvPr>
            <p:ph type="body" sz="quarter" idx="13"/>
          </p:nvPr>
        </p:nvSpPr>
        <p:spPr>
          <a:xfrm>
            <a:off x="836613" y="4433657"/>
            <a:ext cx="2992278" cy="1358113"/>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22" name="Text Placeholder 7">
            <a:extLst>
              <a:ext uri="{FF2B5EF4-FFF2-40B4-BE49-F238E27FC236}">
                <a16:creationId xmlns:a16="http://schemas.microsoft.com/office/drawing/2014/main" id="{78844A59-978B-47C0-B59A-F529FA41BF10}"/>
              </a:ext>
            </a:extLst>
          </p:cNvPr>
          <p:cNvSpPr>
            <a:spLocks noGrp="1"/>
          </p:cNvSpPr>
          <p:nvPr>
            <p:ph type="body" sz="quarter" idx="26" hasCustomPrompt="1"/>
          </p:nvPr>
        </p:nvSpPr>
        <p:spPr>
          <a:xfrm>
            <a:off x="8358230"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ru-RU" dirty="0"/>
              <a:t>3</a:t>
            </a:r>
          </a:p>
        </p:txBody>
      </p:sp>
      <p:sp>
        <p:nvSpPr>
          <p:cNvPr id="23" name="Text Placeholder 2">
            <a:extLst>
              <a:ext uri="{FF2B5EF4-FFF2-40B4-BE49-F238E27FC236}">
                <a16:creationId xmlns:a16="http://schemas.microsoft.com/office/drawing/2014/main" id="{D09F31D3-FC19-4A61-A915-5F11C6F7EBD8}"/>
              </a:ext>
            </a:extLst>
          </p:cNvPr>
          <p:cNvSpPr>
            <a:spLocks noGrp="1"/>
          </p:cNvSpPr>
          <p:nvPr>
            <p:ph type="body" idx="27"/>
          </p:nvPr>
        </p:nvSpPr>
        <p:spPr>
          <a:xfrm>
            <a:off x="8356757"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4" name="Text Placeholder 11">
            <a:extLst>
              <a:ext uri="{FF2B5EF4-FFF2-40B4-BE49-F238E27FC236}">
                <a16:creationId xmlns:a16="http://schemas.microsoft.com/office/drawing/2014/main" id="{6AA97C78-ABC3-4559-8EFA-1F24C3A6E3FE}"/>
              </a:ext>
            </a:extLst>
          </p:cNvPr>
          <p:cNvSpPr>
            <a:spLocks noGrp="1"/>
          </p:cNvSpPr>
          <p:nvPr>
            <p:ph type="body" sz="quarter" idx="28"/>
          </p:nvPr>
        </p:nvSpPr>
        <p:spPr>
          <a:xfrm>
            <a:off x="8356757" y="4433657"/>
            <a:ext cx="2992278" cy="1358113"/>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25" name="Text Placeholder 7">
            <a:extLst>
              <a:ext uri="{FF2B5EF4-FFF2-40B4-BE49-F238E27FC236}">
                <a16:creationId xmlns:a16="http://schemas.microsoft.com/office/drawing/2014/main" id="{92A70C67-E4B2-45C8-BD5F-DF3679B00C82}"/>
              </a:ext>
            </a:extLst>
          </p:cNvPr>
          <p:cNvSpPr>
            <a:spLocks noGrp="1"/>
          </p:cNvSpPr>
          <p:nvPr>
            <p:ph type="body" sz="quarter" idx="29" hasCustomPrompt="1"/>
          </p:nvPr>
        </p:nvSpPr>
        <p:spPr>
          <a:xfrm>
            <a:off x="4596270"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ru-RU" dirty="0"/>
              <a:t>2</a:t>
            </a:r>
          </a:p>
        </p:txBody>
      </p:sp>
      <p:sp>
        <p:nvSpPr>
          <p:cNvPr id="26" name="Text Placeholder 2">
            <a:extLst>
              <a:ext uri="{FF2B5EF4-FFF2-40B4-BE49-F238E27FC236}">
                <a16:creationId xmlns:a16="http://schemas.microsoft.com/office/drawing/2014/main" id="{9CA39242-8640-435B-8C03-0CB0BC8E88E6}"/>
              </a:ext>
            </a:extLst>
          </p:cNvPr>
          <p:cNvSpPr>
            <a:spLocks noGrp="1"/>
          </p:cNvSpPr>
          <p:nvPr>
            <p:ph type="body" idx="30"/>
          </p:nvPr>
        </p:nvSpPr>
        <p:spPr>
          <a:xfrm>
            <a:off x="4594797"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7" name="Text Placeholder 11">
            <a:extLst>
              <a:ext uri="{FF2B5EF4-FFF2-40B4-BE49-F238E27FC236}">
                <a16:creationId xmlns:a16="http://schemas.microsoft.com/office/drawing/2014/main" id="{62E97E9F-0DAA-48F4-90F4-640195EAD7DA}"/>
              </a:ext>
            </a:extLst>
          </p:cNvPr>
          <p:cNvSpPr>
            <a:spLocks noGrp="1"/>
          </p:cNvSpPr>
          <p:nvPr>
            <p:ph type="body" sz="quarter" idx="31"/>
          </p:nvPr>
        </p:nvSpPr>
        <p:spPr>
          <a:xfrm>
            <a:off x="4594797" y="4433657"/>
            <a:ext cx="2992278" cy="1358113"/>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28" name="Picture Placeholder 11">
            <a:extLst>
              <a:ext uri="{FF2B5EF4-FFF2-40B4-BE49-F238E27FC236}">
                <a16:creationId xmlns:a16="http://schemas.microsoft.com/office/drawing/2014/main" id="{48D7F0F9-4118-4257-9D45-A5772C2110D7}"/>
              </a:ext>
            </a:extLst>
          </p:cNvPr>
          <p:cNvSpPr>
            <a:spLocks noGrp="1"/>
          </p:cNvSpPr>
          <p:nvPr>
            <p:ph type="pic" sz="quarter" idx="32"/>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11441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7B50B3BF-9C89-4723-AE4C-8AC5E6572CE2}" type="datetime1">
              <a:rPr lang="en-US" smtClean="0"/>
              <a:t>5/9/19</a:t>
            </a:fld>
            <a:endParaRPr lang="ru-RU"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6" name="Rectangle 5">
            <a:extLst>
              <a:ext uri="{FF2B5EF4-FFF2-40B4-BE49-F238E27FC236}">
                <a16:creationId xmlns:a16="http://schemas.microsoft.com/office/drawing/2014/main" id="{933A2111-9E77-40EF-86DB-0DCF4279EE04}"/>
              </a:ext>
            </a:extLst>
          </p:cNvPr>
          <p:cNvSpPr/>
          <p:nvPr userDrawn="1"/>
        </p:nvSpPr>
        <p:spPr>
          <a:xfrm>
            <a:off x="442913" y="2238229"/>
            <a:ext cx="11749087" cy="1538525"/>
          </a:xfrm>
          <a:prstGeom prst="rect">
            <a:avLst/>
          </a:prstGeom>
          <a:gradFill>
            <a:gsLst>
              <a:gs pos="100000">
                <a:schemeClr val="accent1">
                  <a:lumMod val="75000"/>
                  <a:alpha val="20000"/>
                </a:schemeClr>
              </a:gs>
              <a:gs pos="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p:nvPr>
        </p:nvSpPr>
        <p:spPr>
          <a:xfrm>
            <a:off x="836614" y="1377833"/>
            <a:ext cx="9535686" cy="54000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Text Placeholder 7">
            <a:extLst>
              <a:ext uri="{FF2B5EF4-FFF2-40B4-BE49-F238E27FC236}">
                <a16:creationId xmlns:a16="http://schemas.microsoft.com/office/drawing/2014/main" id="{BB9AC69A-F349-47A4-BC2D-27B0A7514469}"/>
              </a:ext>
            </a:extLst>
          </p:cNvPr>
          <p:cNvSpPr>
            <a:spLocks noGrp="1"/>
          </p:cNvSpPr>
          <p:nvPr>
            <p:ph type="body" sz="quarter" idx="25" hasCustomPrompt="1"/>
          </p:nvPr>
        </p:nvSpPr>
        <p:spPr>
          <a:xfrm>
            <a:off x="874713" y="2623018"/>
            <a:ext cx="2992278"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11" name="Text Placeholder 2">
            <a:extLst>
              <a:ext uri="{FF2B5EF4-FFF2-40B4-BE49-F238E27FC236}">
                <a16:creationId xmlns:a16="http://schemas.microsoft.com/office/drawing/2014/main" id="{CAC4E2DC-6DA0-4F8B-846F-A0B6430B2768}"/>
              </a:ext>
            </a:extLst>
          </p:cNvPr>
          <p:cNvSpPr>
            <a:spLocks noGrp="1"/>
          </p:cNvSpPr>
          <p:nvPr>
            <p:ph type="body" idx="1"/>
          </p:nvPr>
        </p:nvSpPr>
        <p:spPr>
          <a:xfrm>
            <a:off x="836613"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11">
            <a:extLst>
              <a:ext uri="{FF2B5EF4-FFF2-40B4-BE49-F238E27FC236}">
                <a16:creationId xmlns:a16="http://schemas.microsoft.com/office/drawing/2014/main" id="{F87794B2-6DF5-42E5-A435-F8FADACBCF86}"/>
              </a:ext>
            </a:extLst>
          </p:cNvPr>
          <p:cNvSpPr>
            <a:spLocks noGrp="1"/>
          </p:cNvSpPr>
          <p:nvPr>
            <p:ph type="body" sz="quarter" idx="13"/>
          </p:nvPr>
        </p:nvSpPr>
        <p:spPr>
          <a:xfrm>
            <a:off x="836613" y="4433657"/>
            <a:ext cx="4893566" cy="1358113"/>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13" name="Text Placeholder 7">
            <a:extLst>
              <a:ext uri="{FF2B5EF4-FFF2-40B4-BE49-F238E27FC236}">
                <a16:creationId xmlns:a16="http://schemas.microsoft.com/office/drawing/2014/main" id="{DFC6F434-B720-414A-A92B-EFFC947E69C5}"/>
              </a:ext>
            </a:extLst>
          </p:cNvPr>
          <p:cNvSpPr>
            <a:spLocks noGrp="1"/>
          </p:cNvSpPr>
          <p:nvPr>
            <p:ph type="body" sz="quarter" idx="26" hasCustomPrompt="1"/>
          </p:nvPr>
        </p:nvSpPr>
        <p:spPr>
          <a:xfrm>
            <a:off x="6501650" y="2616710"/>
            <a:ext cx="2992278"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14" name="Text Placeholder 2">
            <a:extLst>
              <a:ext uri="{FF2B5EF4-FFF2-40B4-BE49-F238E27FC236}">
                <a16:creationId xmlns:a16="http://schemas.microsoft.com/office/drawing/2014/main" id="{7DDDFEB1-7872-4940-890E-713981F69C4B}"/>
              </a:ext>
            </a:extLst>
          </p:cNvPr>
          <p:cNvSpPr>
            <a:spLocks noGrp="1"/>
          </p:cNvSpPr>
          <p:nvPr>
            <p:ph type="body" idx="30"/>
          </p:nvPr>
        </p:nvSpPr>
        <p:spPr>
          <a:xfrm>
            <a:off x="6501650"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 name="Text Placeholder 11">
            <a:extLst>
              <a:ext uri="{FF2B5EF4-FFF2-40B4-BE49-F238E27FC236}">
                <a16:creationId xmlns:a16="http://schemas.microsoft.com/office/drawing/2014/main" id="{9F54982B-78F2-4014-A84C-F25539C6DC8A}"/>
              </a:ext>
            </a:extLst>
          </p:cNvPr>
          <p:cNvSpPr>
            <a:spLocks noGrp="1"/>
          </p:cNvSpPr>
          <p:nvPr>
            <p:ph type="body" sz="quarter" idx="31"/>
          </p:nvPr>
        </p:nvSpPr>
        <p:spPr>
          <a:xfrm>
            <a:off x="6501650" y="4433657"/>
            <a:ext cx="4853737" cy="1376965"/>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16" name="Picture Placeholder 11">
            <a:extLst>
              <a:ext uri="{FF2B5EF4-FFF2-40B4-BE49-F238E27FC236}">
                <a16:creationId xmlns:a16="http://schemas.microsoft.com/office/drawing/2014/main" id="{48D7F0F9-4118-4257-9D45-A5772C2110D7}"/>
              </a:ext>
            </a:extLst>
          </p:cNvPr>
          <p:cNvSpPr>
            <a:spLocks noGrp="1"/>
          </p:cNvSpPr>
          <p:nvPr>
            <p:ph type="pic" sz="quarter" idx="32"/>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410253252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1909F8-4C72-41AE-A265-A2B21B72E9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D14C406D-18BA-41D1-9AE4-5455C4F8FB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C2C08778-B918-4CC2-ACB0-052809B793CD}"/>
              </a:ext>
            </a:extLst>
          </p:cNvPr>
          <p:cNvSpPr>
            <a:spLocks noGrp="1"/>
          </p:cNvSpPr>
          <p:nvPr>
            <p:ph type="dt" sz="half" idx="2"/>
          </p:nvPr>
        </p:nvSpPr>
        <p:spPr>
          <a:xfrm>
            <a:off x="10265399" y="5810623"/>
            <a:ext cx="1080000" cy="234000"/>
          </a:xfrm>
          <a:prstGeom prst="rect">
            <a:avLst/>
          </a:prstGeom>
        </p:spPr>
        <p:txBody>
          <a:bodyPr vert="horz" lIns="91440" tIns="0" rIns="0" bIns="0" rtlCol="0" anchor="b" anchorCtr="0"/>
          <a:lstStyle>
            <a:lvl1pPr algn="r">
              <a:defRPr sz="1000">
                <a:solidFill>
                  <a:schemeClr val="tx1">
                    <a:lumMod val="60000"/>
                    <a:lumOff val="40000"/>
                  </a:schemeClr>
                </a:solidFill>
              </a:defRPr>
            </a:lvl1pPr>
          </a:lstStyle>
          <a:p>
            <a:fld id="{3435D83B-8639-4535-9E2A-6F2776DA544B}" type="datetime1">
              <a:rPr lang="en-US" smtClean="0"/>
              <a:t>5/9/19</a:t>
            </a:fld>
            <a:endParaRPr lang="ru-RU" dirty="0"/>
          </a:p>
        </p:txBody>
      </p:sp>
      <p:sp>
        <p:nvSpPr>
          <p:cNvPr id="5" name="Footer Placeholder 4">
            <a:extLst>
              <a:ext uri="{FF2B5EF4-FFF2-40B4-BE49-F238E27FC236}">
                <a16:creationId xmlns:a16="http://schemas.microsoft.com/office/drawing/2014/main" id="{21498005-9236-461C-A055-9B9AB0DDFC31}"/>
              </a:ext>
            </a:extLst>
          </p:cNvPr>
          <p:cNvSpPr>
            <a:spLocks noGrp="1"/>
          </p:cNvSpPr>
          <p:nvPr>
            <p:ph type="ftr" sz="quarter" idx="3"/>
          </p:nvPr>
        </p:nvSpPr>
        <p:spPr>
          <a:xfrm>
            <a:off x="7230599" y="6057923"/>
            <a:ext cx="4114800" cy="234000"/>
          </a:xfrm>
          <a:prstGeom prst="rect">
            <a:avLst/>
          </a:prstGeom>
        </p:spPr>
        <p:txBody>
          <a:bodyPr vert="horz" lIns="91440" tIns="0" rIns="0" bIns="0" rtlCol="0" anchor="t" anchorCtr="0"/>
          <a:lstStyle>
            <a:lvl1pPr algn="r">
              <a:defRPr sz="1000">
                <a:solidFill>
                  <a:schemeClr val="tx1">
                    <a:lumMod val="60000"/>
                    <a:lumOff val="4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id="{7320050C-14A2-4A8D-A783-08B8265C7B57}"/>
              </a:ext>
            </a:extLst>
          </p:cNvPr>
          <p:cNvSpPr>
            <a:spLocks noGrp="1"/>
          </p:cNvSpPr>
          <p:nvPr>
            <p:ph type="sldNum" sz="quarter" idx="4"/>
          </p:nvPr>
        </p:nvSpPr>
        <p:spPr>
          <a:xfrm>
            <a:off x="641478" y="6057923"/>
            <a:ext cx="394063" cy="234000"/>
          </a:xfrm>
          <a:prstGeom prst="rect">
            <a:avLst/>
          </a:prstGeom>
        </p:spPr>
        <p:txBody>
          <a:bodyPr vert="horz" lIns="90000" tIns="0" rIns="0" bIns="0" rtlCol="0" anchor="t" anchorCtr="0"/>
          <a:lstStyle>
            <a:lvl1pPr algn="ctr">
              <a:defRPr sz="1000">
                <a:solidFill>
                  <a:schemeClr val="tx2">
                    <a:lumMod val="60000"/>
                    <a:lumOff val="40000"/>
                  </a:schemeClr>
                </a:solidFill>
              </a:defRPr>
            </a:lvl1pPr>
          </a:lstStyle>
          <a:p>
            <a:fld id="{3CE5352E-9B9F-4EDC-8769-7FA3D3F814C7}" type="slidenum">
              <a:rPr lang="ru-RU" smtClean="0"/>
              <a:pPr/>
              <a:t>‹#›</a:t>
            </a:fld>
            <a:endParaRPr lang="ru-RU" dirty="0"/>
          </a:p>
        </p:txBody>
      </p:sp>
    </p:spTree>
    <p:extLst>
      <p:ext uri="{BB962C8B-B14F-4D97-AF65-F5344CB8AC3E}">
        <p14:creationId xmlns:p14="http://schemas.microsoft.com/office/powerpoint/2010/main" val="1565337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69" r:id="rId6"/>
    <p:sldLayoutId id="2147483662" r:id="rId7"/>
    <p:sldLayoutId id="2147483667" r:id="rId8"/>
    <p:sldLayoutId id="2147483668" r:id="rId9"/>
    <p:sldLayoutId id="2147483654"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2" r:id="rId22"/>
    <p:sldLayoutId id="2147483683" r:id="rId23"/>
    <p:sldLayoutId id="2147483684" r:id="rId24"/>
    <p:sldLayoutId id="2147483687" r:id="rId25"/>
    <p:sldLayoutId id="2147483688" r:id="rId26"/>
    <p:sldLayoutId id="2147483696" r:id="rId27"/>
    <p:sldLayoutId id="2147483693" r:id="rId28"/>
    <p:sldLayoutId id="2147483692" r:id="rId29"/>
    <p:sldLayoutId id="2147483694" r:id="rId30"/>
    <p:sldLayoutId id="2147483686" r:id="rId31"/>
    <p:sldLayoutId id="2147483695" r:id="rId32"/>
    <p:sldLayoutId id="2147483690" r:id="rId33"/>
    <p:sldLayoutId id="2147483685" r:id="rId34"/>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50" userDrawn="1">
          <p15:clr>
            <a:srgbClr val="F26B43"/>
          </p15:clr>
        </p15:guide>
        <p15:guide id="2" pos="7401" userDrawn="1">
          <p15:clr>
            <a:srgbClr val="F26B43"/>
          </p15:clr>
        </p15:guide>
        <p15:guide id="3" pos="279" userDrawn="1">
          <p15:clr>
            <a:srgbClr val="F26B43"/>
          </p15:clr>
        </p15:guide>
        <p15:guide id="4" pos="551" userDrawn="1">
          <p15:clr>
            <a:srgbClr val="F26B43"/>
          </p15:clr>
        </p15:guide>
        <p15:guide id="5" pos="7129" userDrawn="1">
          <p15:clr>
            <a:srgbClr val="F26B43"/>
          </p15:clr>
        </p15:guide>
        <p15:guide id="6" orient="horz" pos="4042" userDrawn="1">
          <p15:clr>
            <a:srgbClr val="F26B43"/>
          </p15:clr>
        </p15:guide>
        <p15:guide id="7" orient="horz" pos="377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hyperlink" Target="http://127.0.0.1:5759/"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tiff"/></Relationships>
</file>

<file path=ppt/slides/_rels/slide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B2BC59-134D-4AFC-B52F-67591CAB8762}"/>
              </a:ext>
            </a:extLst>
          </p:cNvPr>
          <p:cNvSpPr>
            <a:spLocks noGrp="1"/>
          </p:cNvSpPr>
          <p:nvPr>
            <p:ph type="ctrTitle"/>
          </p:nvPr>
        </p:nvSpPr>
        <p:spPr>
          <a:xfrm>
            <a:off x="510992" y="4560753"/>
            <a:ext cx="11298463" cy="1970043"/>
          </a:xfrm>
        </p:spPr>
        <p:txBody>
          <a:bodyPr>
            <a:normAutofit/>
          </a:bodyPr>
          <a:lstStyle/>
          <a:p>
            <a:r>
              <a:rPr lang="en-GB" dirty="0"/>
              <a:t>The predictions your home-buyers will pay a premium for</a:t>
            </a:r>
          </a:p>
        </p:txBody>
      </p:sp>
      <p:pic>
        <p:nvPicPr>
          <p:cNvPr id="10" name="Picture 9">
            <a:extLst>
              <a:ext uri="{FF2B5EF4-FFF2-40B4-BE49-F238E27FC236}">
                <a16:creationId xmlns:a16="http://schemas.microsoft.com/office/drawing/2014/main" id="{B79D3E75-54A9-234E-8003-BBC326A94FCE}"/>
              </a:ext>
            </a:extLst>
          </p:cNvPr>
          <p:cNvPicPr>
            <a:picLocks noChangeAspect="1"/>
          </p:cNvPicPr>
          <p:nvPr/>
        </p:nvPicPr>
        <p:blipFill>
          <a:blip r:embed="rId3"/>
          <a:stretch>
            <a:fillRect/>
          </a:stretch>
        </p:blipFill>
        <p:spPr>
          <a:xfrm>
            <a:off x="1642813" y="698370"/>
            <a:ext cx="8886584" cy="3735198"/>
          </a:xfrm>
          <a:prstGeom prst="rect">
            <a:avLst/>
          </a:prstGeom>
        </p:spPr>
      </p:pic>
    </p:spTree>
    <p:extLst>
      <p:ext uri="{BB962C8B-B14F-4D97-AF65-F5344CB8AC3E}">
        <p14:creationId xmlns:p14="http://schemas.microsoft.com/office/powerpoint/2010/main" val="1670252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090B5F2-28DB-BF4C-80FD-053C901BAB88}"/>
              </a:ext>
            </a:extLst>
          </p:cNvPr>
          <p:cNvSpPr>
            <a:spLocks noGrp="1"/>
          </p:cNvSpPr>
          <p:nvPr>
            <p:ph type="sldNum" sz="quarter" idx="12"/>
          </p:nvPr>
        </p:nvSpPr>
        <p:spPr/>
        <p:txBody>
          <a:bodyPr/>
          <a:lstStyle/>
          <a:p>
            <a:fld id="{3CE5352E-9B9F-4EDC-8769-7FA3D3F814C7}" type="slidenum">
              <a:rPr lang="ru-RU" smtClean="0"/>
              <a:t>10</a:t>
            </a:fld>
            <a:endParaRPr lang="ru-RU" dirty="0"/>
          </a:p>
        </p:txBody>
      </p:sp>
      <p:pic>
        <p:nvPicPr>
          <p:cNvPr id="5" name="Picture 4">
            <a:extLst>
              <a:ext uri="{FF2B5EF4-FFF2-40B4-BE49-F238E27FC236}">
                <a16:creationId xmlns:a16="http://schemas.microsoft.com/office/drawing/2014/main" id="{7D12C0E3-2C2A-B244-8B6C-7199195A7666}"/>
              </a:ext>
            </a:extLst>
          </p:cNvPr>
          <p:cNvPicPr>
            <a:picLocks noChangeAspect="1"/>
          </p:cNvPicPr>
          <p:nvPr/>
        </p:nvPicPr>
        <p:blipFill>
          <a:blip r:embed="rId3"/>
          <a:stretch>
            <a:fillRect/>
          </a:stretch>
        </p:blipFill>
        <p:spPr>
          <a:xfrm>
            <a:off x="641478" y="136534"/>
            <a:ext cx="10942862" cy="6820023"/>
          </a:xfrm>
          <a:prstGeom prst="rect">
            <a:avLst/>
          </a:prstGeom>
          <a:solidFill>
            <a:schemeClr val="bg1"/>
          </a:solidFill>
        </p:spPr>
      </p:pic>
      <p:pic>
        <p:nvPicPr>
          <p:cNvPr id="7" name="Picture 6">
            <a:hlinkClick r:id="rId4"/>
            <a:extLst>
              <a:ext uri="{FF2B5EF4-FFF2-40B4-BE49-F238E27FC236}">
                <a16:creationId xmlns:a16="http://schemas.microsoft.com/office/drawing/2014/main" id="{10DC38BD-C19D-324A-B20B-D146AEB91612}"/>
              </a:ext>
            </a:extLst>
          </p:cNvPr>
          <p:cNvPicPr>
            <a:picLocks noChangeAspect="1"/>
          </p:cNvPicPr>
          <p:nvPr/>
        </p:nvPicPr>
        <p:blipFill>
          <a:blip r:embed="rId5"/>
          <a:stretch>
            <a:fillRect/>
          </a:stretch>
        </p:blipFill>
        <p:spPr>
          <a:xfrm>
            <a:off x="1970689" y="1164166"/>
            <a:ext cx="8310541" cy="4416996"/>
          </a:xfrm>
          <a:prstGeom prst="rect">
            <a:avLst/>
          </a:prstGeom>
        </p:spPr>
      </p:pic>
    </p:spTree>
    <p:extLst>
      <p:ext uri="{BB962C8B-B14F-4D97-AF65-F5344CB8AC3E}">
        <p14:creationId xmlns:p14="http://schemas.microsoft.com/office/powerpoint/2010/main" val="2530920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A325F2-7A9D-4CD2-BC2A-E62618D9D0D9}"/>
              </a:ext>
            </a:extLst>
          </p:cNvPr>
          <p:cNvSpPr>
            <a:spLocks noGrp="1"/>
          </p:cNvSpPr>
          <p:nvPr>
            <p:ph type="title"/>
          </p:nvPr>
        </p:nvSpPr>
        <p:spPr>
          <a:xfrm>
            <a:off x="838508" y="300357"/>
            <a:ext cx="7054208" cy="1085375"/>
          </a:xfrm>
        </p:spPr>
        <p:txBody>
          <a:bodyPr>
            <a:normAutofit/>
          </a:bodyPr>
          <a:lstStyle/>
          <a:p>
            <a:pPr lvl="0"/>
            <a:r>
              <a:rPr lang="en-GB" dirty="0"/>
              <a:t>Summary</a:t>
            </a:r>
          </a:p>
        </p:txBody>
      </p:sp>
      <p:sp>
        <p:nvSpPr>
          <p:cNvPr id="4" name="Text Placeholder 3">
            <a:extLst>
              <a:ext uri="{FF2B5EF4-FFF2-40B4-BE49-F238E27FC236}">
                <a16:creationId xmlns:a16="http://schemas.microsoft.com/office/drawing/2014/main" id="{DE0D5F10-D404-44BB-9FA3-BB375B5A7876}"/>
              </a:ext>
            </a:extLst>
          </p:cNvPr>
          <p:cNvSpPr>
            <a:spLocks noGrp="1"/>
          </p:cNvSpPr>
          <p:nvPr>
            <p:ph type="body" idx="1"/>
          </p:nvPr>
        </p:nvSpPr>
        <p:spPr>
          <a:xfrm>
            <a:off x="838508" y="1783789"/>
            <a:ext cx="9917316" cy="3923804"/>
          </a:xfrm>
        </p:spPr>
        <p:txBody>
          <a:bodyPr>
            <a:noAutofit/>
          </a:bodyPr>
          <a:lstStyle/>
          <a:p>
            <a:endParaRPr lang="en-GB" sz="3200" dirty="0"/>
          </a:p>
          <a:p>
            <a:pPr marL="457200" indent="-457200">
              <a:buFont typeface="Arial" panose="020B0604020202020204" pitchFamily="34" charset="0"/>
              <a:buChar char="•"/>
            </a:pPr>
            <a:r>
              <a:rPr lang="en-GB" sz="3200" b="1" dirty="0"/>
              <a:t>Reliable predictions mean your homebuyers will be happy with their purchase</a:t>
            </a:r>
          </a:p>
          <a:p>
            <a:pPr marL="457200" indent="-457200">
              <a:buFont typeface="Arial" panose="020B0604020202020204" pitchFamily="34" charset="0"/>
              <a:buChar char="•"/>
            </a:pPr>
            <a:endParaRPr lang="en-GB" sz="3200" b="1" dirty="0"/>
          </a:p>
          <a:p>
            <a:pPr marL="457200" indent="-457200">
              <a:buFont typeface="Arial" panose="020B0604020202020204" pitchFamily="34" charset="0"/>
              <a:buChar char="•"/>
            </a:pPr>
            <a:r>
              <a:rPr lang="en-GB" sz="3200" b="1" dirty="0"/>
              <a:t>Your reputation for selling homes with reliable </a:t>
            </a:r>
            <a:br>
              <a:rPr lang="en-GB" sz="3200" b="1" dirty="0"/>
            </a:br>
            <a:r>
              <a:rPr lang="en-GB" sz="3200" b="1" dirty="0"/>
              <a:t>and useful energy usage dashboards is secured</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2800" dirty="0"/>
          </a:p>
          <a:p>
            <a:endParaRPr lang="en-GB" dirty="0"/>
          </a:p>
          <a:p>
            <a:endParaRPr lang="en-GB" sz="2800" b="1" dirty="0"/>
          </a:p>
        </p:txBody>
      </p:sp>
      <p:sp>
        <p:nvSpPr>
          <p:cNvPr id="6" name="5-Point Star 5">
            <a:extLst>
              <a:ext uri="{FF2B5EF4-FFF2-40B4-BE49-F238E27FC236}">
                <a16:creationId xmlns:a16="http://schemas.microsoft.com/office/drawing/2014/main" id="{0B00B7EF-48D2-234D-9812-AC87468C6E22}"/>
              </a:ext>
            </a:extLst>
          </p:cNvPr>
          <p:cNvSpPr/>
          <p:nvPr/>
        </p:nvSpPr>
        <p:spPr>
          <a:xfrm>
            <a:off x="7892716" y="3347634"/>
            <a:ext cx="3827691" cy="3306896"/>
          </a:xfrm>
          <a:prstGeom prst="star5">
            <a:avLst/>
          </a:prstGeom>
          <a:gradFill>
            <a:gsLst>
              <a:gs pos="0">
                <a:srgbClr val="6D3B4F">
                  <a:alpha val="20000"/>
                </a:srgbClr>
              </a:gs>
              <a:gs pos="10000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253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A325F2-7A9D-4CD2-BC2A-E62618D9D0D9}"/>
              </a:ext>
            </a:extLst>
          </p:cNvPr>
          <p:cNvSpPr>
            <a:spLocks noGrp="1"/>
          </p:cNvSpPr>
          <p:nvPr>
            <p:ph type="title"/>
          </p:nvPr>
        </p:nvSpPr>
        <p:spPr>
          <a:xfrm>
            <a:off x="838508" y="300357"/>
            <a:ext cx="7054208" cy="1085375"/>
          </a:xfrm>
        </p:spPr>
        <p:txBody>
          <a:bodyPr>
            <a:normAutofit/>
          </a:bodyPr>
          <a:lstStyle/>
          <a:p>
            <a:pPr lvl="0"/>
            <a:r>
              <a:rPr lang="en-GB" dirty="0"/>
              <a:t>Next steps</a:t>
            </a:r>
          </a:p>
        </p:txBody>
      </p:sp>
      <p:sp>
        <p:nvSpPr>
          <p:cNvPr id="4" name="Text Placeholder 3">
            <a:extLst>
              <a:ext uri="{FF2B5EF4-FFF2-40B4-BE49-F238E27FC236}">
                <a16:creationId xmlns:a16="http://schemas.microsoft.com/office/drawing/2014/main" id="{DE0D5F10-D404-44BB-9FA3-BB375B5A7876}"/>
              </a:ext>
            </a:extLst>
          </p:cNvPr>
          <p:cNvSpPr>
            <a:spLocks noGrp="1"/>
          </p:cNvSpPr>
          <p:nvPr>
            <p:ph type="body" idx="1"/>
          </p:nvPr>
        </p:nvSpPr>
        <p:spPr>
          <a:xfrm>
            <a:off x="838508" y="1107176"/>
            <a:ext cx="9917316" cy="3923804"/>
          </a:xfrm>
        </p:spPr>
        <p:txBody>
          <a:bodyPr>
            <a:noAutofit/>
          </a:bodyPr>
          <a:lstStyle/>
          <a:p>
            <a:endParaRPr lang="en-GB" sz="3200" dirty="0"/>
          </a:p>
          <a:p>
            <a:pPr marL="457200" indent="-457200">
              <a:buFont typeface="Arial" panose="020B0604020202020204" pitchFamily="34" charset="0"/>
              <a:buChar char="•"/>
            </a:pPr>
            <a:r>
              <a:rPr lang="en-GB" sz="3200" dirty="0"/>
              <a:t>Refine the look and feel of the dashboard with your feedback</a:t>
            </a:r>
          </a:p>
          <a:p>
            <a:pPr marL="457200" indent="-457200">
              <a:buFont typeface="Arial" panose="020B0604020202020204" pitchFamily="34" charset="0"/>
              <a:buChar char="•"/>
            </a:pPr>
            <a:r>
              <a:rPr lang="en-GB" sz="3200" dirty="0"/>
              <a:t>Additional submeters to measure individual appliances</a:t>
            </a:r>
          </a:p>
          <a:p>
            <a:pPr marL="457200" indent="-457200">
              <a:buFont typeface="Arial" panose="020B0604020202020204" pitchFamily="34" charset="0"/>
              <a:buChar char="•"/>
            </a:pPr>
            <a:r>
              <a:rPr lang="en-GB" sz="3200" dirty="0"/>
              <a:t>Smart phone compatibility</a:t>
            </a:r>
          </a:p>
          <a:p>
            <a:pPr marL="457200" indent="-457200">
              <a:buFont typeface="Arial" panose="020B0604020202020204" pitchFamily="34" charset="0"/>
              <a:buChar char="•"/>
            </a:pPr>
            <a:r>
              <a:rPr lang="en-GB" sz="3200" dirty="0"/>
              <a:t>Instant notification of anomalies</a:t>
            </a:r>
          </a:p>
          <a:p>
            <a:pPr marL="457200" indent="-457200">
              <a:buFont typeface="Arial" panose="020B0604020202020204" pitchFamily="34" charset="0"/>
              <a:buChar char="•"/>
            </a:pPr>
            <a:r>
              <a:rPr lang="en-GB" sz="3200" dirty="0"/>
              <a:t>Monitor dashboard data with homebuyers’ agreement to inform where the service can be developed further </a:t>
            </a:r>
            <a:br>
              <a:rPr lang="en-GB" sz="3200" dirty="0"/>
            </a:br>
            <a:r>
              <a:rPr lang="en-GB" sz="3200" dirty="0"/>
              <a:t>in the future</a:t>
            </a:r>
          </a:p>
          <a:p>
            <a:endParaRPr lang="en-GB" sz="3200" dirty="0"/>
          </a:p>
          <a:p>
            <a:endParaRPr lang="en-GB" sz="2800" dirty="0"/>
          </a:p>
          <a:p>
            <a:endParaRPr lang="en-GB" dirty="0"/>
          </a:p>
          <a:p>
            <a:endParaRPr lang="en-GB" sz="2800" b="1" dirty="0"/>
          </a:p>
        </p:txBody>
      </p:sp>
      <p:sp>
        <p:nvSpPr>
          <p:cNvPr id="6" name="5-Point Star 5">
            <a:extLst>
              <a:ext uri="{FF2B5EF4-FFF2-40B4-BE49-F238E27FC236}">
                <a16:creationId xmlns:a16="http://schemas.microsoft.com/office/drawing/2014/main" id="{0B00B7EF-48D2-234D-9812-AC87468C6E22}"/>
              </a:ext>
            </a:extLst>
          </p:cNvPr>
          <p:cNvSpPr/>
          <p:nvPr/>
        </p:nvSpPr>
        <p:spPr>
          <a:xfrm>
            <a:off x="7892716" y="3347634"/>
            <a:ext cx="3827691" cy="3306896"/>
          </a:xfrm>
          <a:prstGeom prst="star5">
            <a:avLst/>
          </a:prstGeom>
          <a:gradFill>
            <a:gsLst>
              <a:gs pos="0">
                <a:srgbClr val="6D3B4F">
                  <a:alpha val="20000"/>
                </a:srgbClr>
              </a:gs>
              <a:gs pos="10000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867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752B999-CAEB-49BE-835B-3CF1107C4A4E}"/>
              </a:ext>
            </a:extLst>
          </p:cNvPr>
          <p:cNvSpPr>
            <a:spLocks noGrp="1"/>
          </p:cNvSpPr>
          <p:nvPr>
            <p:ph type="subTitle" idx="1"/>
          </p:nvPr>
        </p:nvSpPr>
        <p:spPr>
          <a:xfrm>
            <a:off x="458724" y="646700"/>
            <a:ext cx="11274552" cy="2488386"/>
          </a:xfrm>
        </p:spPr>
        <p:txBody>
          <a:bodyPr>
            <a:normAutofit/>
          </a:bodyPr>
          <a:lstStyle/>
          <a:p>
            <a:r>
              <a:rPr lang="en-US" sz="5400" dirty="0"/>
              <a:t>Thank you</a:t>
            </a:r>
          </a:p>
          <a:p>
            <a:endParaRPr lang="en-US" sz="3200" dirty="0"/>
          </a:p>
          <a:p>
            <a:r>
              <a:rPr lang="en-US" sz="3200" dirty="0"/>
              <a:t>Shiny Happy People</a:t>
            </a:r>
          </a:p>
        </p:txBody>
      </p:sp>
    </p:spTree>
    <p:extLst>
      <p:ext uri="{BB962C8B-B14F-4D97-AF65-F5344CB8AC3E}">
        <p14:creationId xmlns:p14="http://schemas.microsoft.com/office/powerpoint/2010/main" val="2026947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A325F2-7A9D-4CD2-BC2A-E62618D9D0D9}"/>
              </a:ext>
            </a:extLst>
          </p:cNvPr>
          <p:cNvSpPr>
            <a:spLocks noGrp="1"/>
          </p:cNvSpPr>
          <p:nvPr>
            <p:ph type="title"/>
          </p:nvPr>
        </p:nvSpPr>
        <p:spPr>
          <a:xfrm>
            <a:off x="838508" y="458606"/>
            <a:ext cx="7577071" cy="1137719"/>
          </a:xfrm>
        </p:spPr>
        <p:txBody>
          <a:bodyPr>
            <a:normAutofit/>
          </a:bodyPr>
          <a:lstStyle/>
          <a:p>
            <a:pPr lvl="0"/>
            <a:r>
              <a:rPr lang="en-GB" dirty="0"/>
              <a:t>Selling points for your home-buyers</a:t>
            </a:r>
          </a:p>
        </p:txBody>
      </p:sp>
      <p:pic>
        <p:nvPicPr>
          <p:cNvPr id="10" name="Picture 9">
            <a:extLst>
              <a:ext uri="{FF2B5EF4-FFF2-40B4-BE49-F238E27FC236}">
                <a16:creationId xmlns:a16="http://schemas.microsoft.com/office/drawing/2014/main" id="{CFDF5982-3AE9-4747-893F-642A8AA85436}"/>
              </a:ext>
            </a:extLst>
          </p:cNvPr>
          <p:cNvPicPr>
            <a:picLocks noChangeAspect="1"/>
          </p:cNvPicPr>
          <p:nvPr/>
        </p:nvPicPr>
        <p:blipFill>
          <a:blip r:embed="rId3">
            <a:duotone>
              <a:schemeClr val="accent1">
                <a:shade val="45000"/>
                <a:satMod val="135000"/>
              </a:schemeClr>
              <a:prstClr val="white"/>
            </a:duotone>
          </a:blip>
          <a:stretch>
            <a:fillRect/>
          </a:stretch>
        </p:blipFill>
        <p:spPr>
          <a:xfrm>
            <a:off x="2293748" y="2300519"/>
            <a:ext cx="2045777" cy="2054909"/>
          </a:xfrm>
          <a:prstGeom prst="rect">
            <a:avLst/>
          </a:prstGeom>
        </p:spPr>
      </p:pic>
      <p:pic>
        <p:nvPicPr>
          <p:cNvPr id="11" name="Picture 10">
            <a:extLst>
              <a:ext uri="{FF2B5EF4-FFF2-40B4-BE49-F238E27FC236}">
                <a16:creationId xmlns:a16="http://schemas.microsoft.com/office/drawing/2014/main" id="{A5B63A86-C93E-EC43-918F-2D83649F8150}"/>
              </a:ext>
            </a:extLst>
          </p:cNvPr>
          <p:cNvPicPr>
            <a:picLocks noChangeAspect="1"/>
          </p:cNvPicPr>
          <p:nvPr/>
        </p:nvPicPr>
        <p:blipFill>
          <a:blip r:embed="rId4">
            <a:duotone>
              <a:schemeClr val="accent1">
                <a:shade val="45000"/>
                <a:satMod val="135000"/>
              </a:schemeClr>
              <a:prstClr val="white"/>
            </a:duotone>
          </a:blip>
          <a:stretch>
            <a:fillRect/>
          </a:stretch>
        </p:blipFill>
        <p:spPr>
          <a:xfrm>
            <a:off x="7138135" y="2300519"/>
            <a:ext cx="2222842" cy="2222842"/>
          </a:xfrm>
          <a:prstGeom prst="rect">
            <a:avLst/>
          </a:prstGeom>
        </p:spPr>
      </p:pic>
      <p:sp>
        <p:nvSpPr>
          <p:cNvPr id="14" name="Text Placeholder 3">
            <a:extLst>
              <a:ext uri="{FF2B5EF4-FFF2-40B4-BE49-F238E27FC236}">
                <a16:creationId xmlns:a16="http://schemas.microsoft.com/office/drawing/2014/main" id="{3ECDB6FB-4C3E-F04F-84D9-799F367059B7}"/>
              </a:ext>
            </a:extLst>
          </p:cNvPr>
          <p:cNvSpPr txBox="1">
            <a:spLocks/>
          </p:cNvSpPr>
          <p:nvPr/>
        </p:nvSpPr>
        <p:spPr>
          <a:xfrm>
            <a:off x="1242768" y="4523361"/>
            <a:ext cx="2342526" cy="877227"/>
          </a:xfrm>
          <a:prstGeom prst="rect">
            <a:avLst/>
          </a:prstGeom>
        </p:spPr>
        <p:txBody>
          <a:bodyPr vert="horz" lIns="3600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GB" sz="3200" dirty="0">
              <a:solidFill>
                <a:schemeClr val="tx1"/>
              </a:solidFill>
            </a:endParaRPr>
          </a:p>
        </p:txBody>
      </p:sp>
      <p:sp>
        <p:nvSpPr>
          <p:cNvPr id="15" name="Text Placeholder 3">
            <a:extLst>
              <a:ext uri="{FF2B5EF4-FFF2-40B4-BE49-F238E27FC236}">
                <a16:creationId xmlns:a16="http://schemas.microsoft.com/office/drawing/2014/main" id="{C5FD50D6-505C-3F44-B10D-5BE43336DBC7}"/>
              </a:ext>
            </a:extLst>
          </p:cNvPr>
          <p:cNvSpPr txBox="1">
            <a:spLocks/>
          </p:cNvSpPr>
          <p:nvPr/>
        </p:nvSpPr>
        <p:spPr>
          <a:xfrm>
            <a:off x="7138134" y="4854635"/>
            <a:ext cx="3028753" cy="708212"/>
          </a:xfrm>
          <a:prstGeom prst="rect">
            <a:avLst/>
          </a:prstGeom>
        </p:spPr>
        <p:txBody>
          <a:bodyPr vert="horz" lIns="3600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sz="3200" dirty="0">
                <a:solidFill>
                  <a:schemeClr val="tx1"/>
                </a:solidFill>
              </a:rPr>
              <a:t>Predict usage for better budgeting</a:t>
            </a:r>
          </a:p>
        </p:txBody>
      </p:sp>
      <p:sp>
        <p:nvSpPr>
          <p:cNvPr id="19" name="Text Placeholder 3">
            <a:extLst>
              <a:ext uri="{FF2B5EF4-FFF2-40B4-BE49-F238E27FC236}">
                <a16:creationId xmlns:a16="http://schemas.microsoft.com/office/drawing/2014/main" id="{94188CE1-E877-9D42-80C4-1D299A59DBE3}"/>
              </a:ext>
            </a:extLst>
          </p:cNvPr>
          <p:cNvSpPr txBox="1">
            <a:spLocks/>
          </p:cNvSpPr>
          <p:nvPr/>
        </p:nvSpPr>
        <p:spPr>
          <a:xfrm>
            <a:off x="2414031" y="4854636"/>
            <a:ext cx="2774186" cy="708211"/>
          </a:xfrm>
          <a:prstGeom prst="rect">
            <a:avLst/>
          </a:prstGeom>
        </p:spPr>
        <p:txBody>
          <a:bodyPr vert="horz" lIns="3600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sz="3200" dirty="0">
                <a:solidFill>
                  <a:schemeClr val="tx1"/>
                </a:solidFill>
              </a:rPr>
              <a:t>Control and save money</a:t>
            </a:r>
          </a:p>
        </p:txBody>
      </p:sp>
    </p:spTree>
    <p:extLst>
      <p:ext uri="{BB962C8B-B14F-4D97-AF65-F5344CB8AC3E}">
        <p14:creationId xmlns:p14="http://schemas.microsoft.com/office/powerpoint/2010/main" val="267666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A325F2-7A9D-4CD2-BC2A-E62618D9D0D9}"/>
              </a:ext>
            </a:extLst>
          </p:cNvPr>
          <p:cNvSpPr>
            <a:spLocks noGrp="1"/>
          </p:cNvSpPr>
          <p:nvPr>
            <p:ph type="title"/>
          </p:nvPr>
        </p:nvSpPr>
        <p:spPr>
          <a:xfrm>
            <a:off x="838508" y="458606"/>
            <a:ext cx="7577071" cy="1137719"/>
          </a:xfrm>
        </p:spPr>
        <p:txBody>
          <a:bodyPr>
            <a:normAutofit/>
          </a:bodyPr>
          <a:lstStyle/>
          <a:p>
            <a:pPr lvl="0"/>
            <a:r>
              <a:rPr lang="en-GB" dirty="0"/>
              <a:t>Retrospective information</a:t>
            </a:r>
          </a:p>
        </p:txBody>
      </p:sp>
      <p:pic>
        <p:nvPicPr>
          <p:cNvPr id="10" name="Picture 9">
            <a:extLst>
              <a:ext uri="{FF2B5EF4-FFF2-40B4-BE49-F238E27FC236}">
                <a16:creationId xmlns:a16="http://schemas.microsoft.com/office/drawing/2014/main" id="{CFDF5982-3AE9-4747-893F-642A8AA85436}"/>
              </a:ext>
            </a:extLst>
          </p:cNvPr>
          <p:cNvPicPr>
            <a:picLocks noChangeAspect="1"/>
          </p:cNvPicPr>
          <p:nvPr/>
        </p:nvPicPr>
        <p:blipFill>
          <a:blip r:embed="rId3">
            <a:duotone>
              <a:schemeClr val="accent1">
                <a:shade val="45000"/>
                <a:satMod val="135000"/>
              </a:schemeClr>
              <a:prstClr val="white"/>
            </a:duotone>
          </a:blip>
          <a:stretch>
            <a:fillRect/>
          </a:stretch>
        </p:blipFill>
        <p:spPr>
          <a:xfrm>
            <a:off x="7916029" y="1261240"/>
            <a:ext cx="3182896" cy="3197103"/>
          </a:xfrm>
          <a:prstGeom prst="rect">
            <a:avLst/>
          </a:prstGeom>
        </p:spPr>
      </p:pic>
      <p:sp>
        <p:nvSpPr>
          <p:cNvPr id="14" name="Text Placeholder 3">
            <a:extLst>
              <a:ext uri="{FF2B5EF4-FFF2-40B4-BE49-F238E27FC236}">
                <a16:creationId xmlns:a16="http://schemas.microsoft.com/office/drawing/2014/main" id="{3ECDB6FB-4C3E-F04F-84D9-799F367059B7}"/>
              </a:ext>
            </a:extLst>
          </p:cNvPr>
          <p:cNvSpPr txBox="1">
            <a:spLocks/>
          </p:cNvSpPr>
          <p:nvPr/>
        </p:nvSpPr>
        <p:spPr>
          <a:xfrm>
            <a:off x="1242768" y="4523361"/>
            <a:ext cx="2342526" cy="877227"/>
          </a:xfrm>
          <a:prstGeom prst="rect">
            <a:avLst/>
          </a:prstGeom>
        </p:spPr>
        <p:txBody>
          <a:bodyPr vert="horz" lIns="3600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GB" sz="3200" dirty="0">
              <a:solidFill>
                <a:schemeClr val="tx1"/>
              </a:solidFill>
            </a:endParaRPr>
          </a:p>
        </p:txBody>
      </p:sp>
      <p:sp>
        <p:nvSpPr>
          <p:cNvPr id="19" name="Text Placeholder 3">
            <a:extLst>
              <a:ext uri="{FF2B5EF4-FFF2-40B4-BE49-F238E27FC236}">
                <a16:creationId xmlns:a16="http://schemas.microsoft.com/office/drawing/2014/main" id="{94188CE1-E877-9D42-80C4-1D299A59DBE3}"/>
              </a:ext>
            </a:extLst>
          </p:cNvPr>
          <p:cNvSpPr txBox="1">
            <a:spLocks/>
          </p:cNvSpPr>
          <p:nvPr/>
        </p:nvSpPr>
        <p:spPr>
          <a:xfrm>
            <a:off x="8672951" y="4692377"/>
            <a:ext cx="2774186" cy="708211"/>
          </a:xfrm>
          <a:prstGeom prst="rect">
            <a:avLst/>
          </a:prstGeom>
        </p:spPr>
        <p:txBody>
          <a:bodyPr vert="horz" lIns="3600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sz="3200" dirty="0">
                <a:solidFill>
                  <a:schemeClr val="tx1"/>
                </a:solidFill>
              </a:rPr>
              <a:t>Control and save money</a:t>
            </a:r>
          </a:p>
        </p:txBody>
      </p:sp>
      <p:sp>
        <p:nvSpPr>
          <p:cNvPr id="8" name="Text Placeholder 3">
            <a:extLst>
              <a:ext uri="{FF2B5EF4-FFF2-40B4-BE49-F238E27FC236}">
                <a16:creationId xmlns:a16="http://schemas.microsoft.com/office/drawing/2014/main" id="{09316342-E4C3-3A4A-B481-197F72DCE8BF}"/>
              </a:ext>
            </a:extLst>
          </p:cNvPr>
          <p:cNvSpPr>
            <a:spLocks noGrp="1"/>
          </p:cNvSpPr>
          <p:nvPr>
            <p:ph type="body" idx="1"/>
          </p:nvPr>
        </p:nvSpPr>
        <p:spPr>
          <a:xfrm>
            <a:off x="838508" y="2095533"/>
            <a:ext cx="8320990" cy="3173123"/>
          </a:xfrm>
        </p:spPr>
        <p:txBody>
          <a:bodyPr>
            <a:noAutofit/>
          </a:bodyPr>
          <a:lstStyle/>
          <a:p>
            <a:pPr marL="457200" indent="-457200">
              <a:buFont typeface="Arial" panose="020B0604020202020204" pitchFamily="34" charset="0"/>
              <a:buChar char="•"/>
            </a:pPr>
            <a:r>
              <a:rPr lang="en-GB" sz="3200" b="1" dirty="0"/>
              <a:t>Past spend for the house as a whole</a:t>
            </a:r>
          </a:p>
          <a:p>
            <a:pPr marL="457200" indent="-457200">
              <a:buFont typeface="Arial" panose="020B0604020202020204" pitchFamily="34" charset="0"/>
              <a:buChar char="•"/>
            </a:pPr>
            <a:r>
              <a:rPr lang="en-GB" sz="3200" b="1" dirty="0"/>
              <a:t>Energy usage for each sub-meter and </a:t>
            </a:r>
            <a:br>
              <a:rPr lang="en-GB" sz="3200" b="1" dirty="0"/>
            </a:br>
            <a:r>
              <a:rPr lang="en-GB" sz="3200" b="1" dirty="0"/>
              <a:t>the house as a whole on:</a:t>
            </a:r>
          </a:p>
          <a:p>
            <a:pPr marL="914400" lvl="1" indent="-457200">
              <a:buFont typeface="Arial" panose="020B0604020202020204" pitchFamily="34" charset="0"/>
              <a:buChar char="•"/>
            </a:pPr>
            <a:r>
              <a:rPr lang="en-GB" sz="3200" dirty="0">
                <a:solidFill>
                  <a:schemeClr val="tx2"/>
                </a:solidFill>
              </a:rPr>
              <a:t>a particular day</a:t>
            </a:r>
          </a:p>
          <a:p>
            <a:pPr marL="914400" lvl="1" indent="-457200">
              <a:buFont typeface="Arial" panose="020B0604020202020204" pitchFamily="34" charset="0"/>
              <a:buChar char="•"/>
            </a:pPr>
            <a:r>
              <a:rPr lang="en-GB" sz="3200" dirty="0">
                <a:solidFill>
                  <a:schemeClr val="tx2"/>
                </a:solidFill>
              </a:rPr>
              <a:t>the preceding days in the month </a:t>
            </a:r>
          </a:p>
          <a:p>
            <a:pPr marL="914400" lvl="1" indent="-457200">
              <a:buFont typeface="Arial" panose="020B0604020202020204" pitchFamily="34" charset="0"/>
              <a:buChar char="•"/>
            </a:pPr>
            <a:r>
              <a:rPr lang="en-GB" sz="3200" dirty="0">
                <a:solidFill>
                  <a:schemeClr val="tx2"/>
                </a:solidFill>
              </a:rPr>
              <a:t>the year so far.</a:t>
            </a:r>
          </a:p>
          <a:p>
            <a:endParaRPr lang="en-GB" sz="3400" dirty="0"/>
          </a:p>
          <a:p>
            <a:pPr marL="457200" indent="-457200">
              <a:buFont typeface="Arial" panose="020B0604020202020204" pitchFamily="34" charset="0"/>
              <a:buChar char="•"/>
            </a:pPr>
            <a:endParaRPr lang="en-GB" sz="3200" b="1" dirty="0"/>
          </a:p>
          <a:p>
            <a:pPr marL="457200" indent="-457200">
              <a:buFont typeface="Arial" panose="020B0604020202020204" pitchFamily="34" charset="0"/>
              <a:buChar char="•"/>
            </a:pPr>
            <a:endParaRPr lang="en-GB" sz="3200" b="1" dirty="0"/>
          </a:p>
        </p:txBody>
      </p:sp>
    </p:spTree>
    <p:extLst>
      <p:ext uri="{BB962C8B-B14F-4D97-AF65-F5344CB8AC3E}">
        <p14:creationId xmlns:p14="http://schemas.microsoft.com/office/powerpoint/2010/main" val="61046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A325F2-7A9D-4CD2-BC2A-E62618D9D0D9}"/>
              </a:ext>
            </a:extLst>
          </p:cNvPr>
          <p:cNvSpPr>
            <a:spLocks noGrp="1"/>
          </p:cNvSpPr>
          <p:nvPr>
            <p:ph type="title"/>
          </p:nvPr>
        </p:nvSpPr>
        <p:spPr>
          <a:xfrm>
            <a:off x="838508" y="458606"/>
            <a:ext cx="7577071" cy="1137719"/>
          </a:xfrm>
        </p:spPr>
        <p:txBody>
          <a:bodyPr>
            <a:normAutofit/>
          </a:bodyPr>
          <a:lstStyle/>
          <a:p>
            <a:pPr lvl="0"/>
            <a:r>
              <a:rPr lang="en-GB" dirty="0"/>
              <a:t>Issues resolved</a:t>
            </a:r>
          </a:p>
        </p:txBody>
      </p:sp>
      <p:sp>
        <p:nvSpPr>
          <p:cNvPr id="14" name="Text Placeholder 3">
            <a:extLst>
              <a:ext uri="{FF2B5EF4-FFF2-40B4-BE49-F238E27FC236}">
                <a16:creationId xmlns:a16="http://schemas.microsoft.com/office/drawing/2014/main" id="{3ECDB6FB-4C3E-F04F-84D9-799F367059B7}"/>
              </a:ext>
            </a:extLst>
          </p:cNvPr>
          <p:cNvSpPr txBox="1">
            <a:spLocks/>
          </p:cNvSpPr>
          <p:nvPr/>
        </p:nvSpPr>
        <p:spPr>
          <a:xfrm>
            <a:off x="1242768" y="4523361"/>
            <a:ext cx="2342526" cy="877227"/>
          </a:xfrm>
          <a:prstGeom prst="rect">
            <a:avLst/>
          </a:prstGeom>
        </p:spPr>
        <p:txBody>
          <a:bodyPr vert="horz" lIns="3600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GB" sz="3200" dirty="0">
              <a:solidFill>
                <a:schemeClr val="tx1"/>
              </a:solidFill>
            </a:endParaRPr>
          </a:p>
        </p:txBody>
      </p:sp>
      <p:sp>
        <p:nvSpPr>
          <p:cNvPr id="8" name="Text Placeholder 3">
            <a:extLst>
              <a:ext uri="{FF2B5EF4-FFF2-40B4-BE49-F238E27FC236}">
                <a16:creationId xmlns:a16="http://schemas.microsoft.com/office/drawing/2014/main" id="{09316342-E4C3-3A4A-B481-197F72DCE8BF}"/>
              </a:ext>
            </a:extLst>
          </p:cNvPr>
          <p:cNvSpPr>
            <a:spLocks noGrp="1"/>
          </p:cNvSpPr>
          <p:nvPr>
            <p:ph type="body" idx="1"/>
          </p:nvPr>
        </p:nvSpPr>
        <p:spPr>
          <a:xfrm>
            <a:off x="838508" y="2095533"/>
            <a:ext cx="8320990" cy="3173123"/>
          </a:xfrm>
        </p:spPr>
        <p:txBody>
          <a:bodyPr>
            <a:noAutofit/>
          </a:bodyPr>
          <a:lstStyle/>
          <a:p>
            <a:pPr marL="457200" indent="-457200">
              <a:buFont typeface="Arial" panose="020B0604020202020204" pitchFamily="34" charset="0"/>
              <a:buChar char="•"/>
            </a:pPr>
            <a:r>
              <a:rPr lang="en-GB" sz="3200" dirty="0"/>
              <a:t>Replaced missing data with an average. </a:t>
            </a:r>
          </a:p>
          <a:p>
            <a:pPr marL="457200" indent="-457200">
              <a:buFont typeface="Arial" panose="020B0604020202020204" pitchFamily="34" charset="0"/>
              <a:buChar char="•"/>
            </a:pPr>
            <a:r>
              <a:rPr lang="en-GB" sz="3200" dirty="0"/>
              <a:t>The data for November 2010 in the dashboard has been created from the averages for November in past years.</a:t>
            </a:r>
          </a:p>
          <a:p>
            <a:pPr marL="457200" indent="-457200">
              <a:buFont typeface="Arial" panose="020B0604020202020204" pitchFamily="34" charset="0"/>
              <a:buChar char="•"/>
            </a:pPr>
            <a:r>
              <a:rPr lang="en-GB" sz="3200" dirty="0"/>
              <a:t>Created one dataset for the parts of the house without submeters</a:t>
            </a:r>
          </a:p>
          <a:p>
            <a:endParaRPr lang="en-GB" sz="3200" dirty="0"/>
          </a:p>
          <a:p>
            <a:endParaRPr lang="en-GB" sz="3400" dirty="0"/>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p:txBody>
      </p:sp>
      <p:sp>
        <p:nvSpPr>
          <p:cNvPr id="7" name="5-Point Star 6">
            <a:extLst>
              <a:ext uri="{FF2B5EF4-FFF2-40B4-BE49-F238E27FC236}">
                <a16:creationId xmlns:a16="http://schemas.microsoft.com/office/drawing/2014/main" id="{DF4E7C3E-FEF7-A14C-96F4-96F68FCFA204}"/>
              </a:ext>
            </a:extLst>
          </p:cNvPr>
          <p:cNvSpPr/>
          <p:nvPr/>
        </p:nvSpPr>
        <p:spPr>
          <a:xfrm>
            <a:off x="7892716" y="3347634"/>
            <a:ext cx="3827691" cy="3306896"/>
          </a:xfrm>
          <a:prstGeom prst="star5">
            <a:avLst/>
          </a:prstGeom>
          <a:gradFill>
            <a:gsLst>
              <a:gs pos="0">
                <a:srgbClr val="6D3B4F">
                  <a:alpha val="20000"/>
                </a:srgbClr>
              </a:gs>
              <a:gs pos="10000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569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A325F2-7A9D-4CD2-BC2A-E62618D9D0D9}"/>
              </a:ext>
            </a:extLst>
          </p:cNvPr>
          <p:cNvSpPr>
            <a:spLocks noGrp="1"/>
          </p:cNvSpPr>
          <p:nvPr>
            <p:ph type="title"/>
          </p:nvPr>
        </p:nvSpPr>
        <p:spPr>
          <a:xfrm>
            <a:off x="838508" y="458606"/>
            <a:ext cx="7577071" cy="1137719"/>
          </a:xfrm>
        </p:spPr>
        <p:txBody>
          <a:bodyPr>
            <a:normAutofit/>
          </a:bodyPr>
          <a:lstStyle/>
          <a:p>
            <a:pPr lvl="0"/>
            <a:r>
              <a:rPr lang="en-GB" dirty="0"/>
              <a:t>Possible predictive information</a:t>
            </a:r>
          </a:p>
        </p:txBody>
      </p:sp>
      <p:sp>
        <p:nvSpPr>
          <p:cNvPr id="14" name="Text Placeholder 3">
            <a:extLst>
              <a:ext uri="{FF2B5EF4-FFF2-40B4-BE49-F238E27FC236}">
                <a16:creationId xmlns:a16="http://schemas.microsoft.com/office/drawing/2014/main" id="{3ECDB6FB-4C3E-F04F-84D9-799F367059B7}"/>
              </a:ext>
            </a:extLst>
          </p:cNvPr>
          <p:cNvSpPr txBox="1">
            <a:spLocks/>
          </p:cNvSpPr>
          <p:nvPr/>
        </p:nvSpPr>
        <p:spPr>
          <a:xfrm>
            <a:off x="1242768" y="4523361"/>
            <a:ext cx="2342526" cy="877227"/>
          </a:xfrm>
          <a:prstGeom prst="rect">
            <a:avLst/>
          </a:prstGeom>
        </p:spPr>
        <p:txBody>
          <a:bodyPr vert="horz" lIns="3600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GB" sz="3200" dirty="0">
              <a:solidFill>
                <a:schemeClr val="tx1"/>
              </a:solidFill>
            </a:endParaRPr>
          </a:p>
        </p:txBody>
      </p:sp>
      <p:sp>
        <p:nvSpPr>
          <p:cNvPr id="8" name="Text Placeholder 3">
            <a:extLst>
              <a:ext uri="{FF2B5EF4-FFF2-40B4-BE49-F238E27FC236}">
                <a16:creationId xmlns:a16="http://schemas.microsoft.com/office/drawing/2014/main" id="{09316342-E4C3-3A4A-B481-197F72DCE8BF}"/>
              </a:ext>
            </a:extLst>
          </p:cNvPr>
          <p:cNvSpPr>
            <a:spLocks noGrp="1"/>
          </p:cNvSpPr>
          <p:nvPr>
            <p:ph type="body" idx="1"/>
          </p:nvPr>
        </p:nvSpPr>
        <p:spPr>
          <a:xfrm>
            <a:off x="838508" y="2095533"/>
            <a:ext cx="8320990" cy="4194908"/>
          </a:xfrm>
        </p:spPr>
        <p:txBody>
          <a:bodyPr>
            <a:noAutofit/>
          </a:bodyPr>
          <a:lstStyle/>
          <a:p>
            <a:r>
              <a:rPr lang="en-GB" sz="3200" dirty="0"/>
              <a:t>Energy usage and cost for the house </a:t>
            </a:r>
            <a:br>
              <a:rPr lang="en-GB" sz="3200" dirty="0"/>
            </a:br>
            <a:r>
              <a:rPr lang="en-GB" sz="3200" dirty="0"/>
              <a:t>as a whole and individual sub-meters </a:t>
            </a:r>
            <a:br>
              <a:rPr lang="en-GB" sz="3200" dirty="0"/>
            </a:br>
            <a:r>
              <a:rPr lang="en-GB" sz="3200" dirty="0"/>
              <a:t>for upcoming:</a:t>
            </a:r>
          </a:p>
          <a:p>
            <a:pPr marL="457200" indent="-457200">
              <a:buFont typeface="Arial" panose="020B0604020202020204" pitchFamily="34" charset="0"/>
              <a:buChar char="•"/>
            </a:pPr>
            <a:r>
              <a:rPr lang="en-GB" sz="3400" dirty="0">
                <a:solidFill>
                  <a:schemeClr val="tx1"/>
                </a:solidFill>
              </a:rPr>
              <a:t>day</a:t>
            </a:r>
          </a:p>
          <a:p>
            <a:pPr marL="457200" indent="-457200">
              <a:buFont typeface="Arial" panose="020B0604020202020204" pitchFamily="34" charset="0"/>
              <a:buChar char="•"/>
            </a:pPr>
            <a:r>
              <a:rPr lang="en-GB" sz="3400" dirty="0">
                <a:solidFill>
                  <a:schemeClr val="tx1"/>
                </a:solidFill>
              </a:rPr>
              <a:t>week</a:t>
            </a:r>
          </a:p>
          <a:p>
            <a:pPr marL="457200" indent="-457200">
              <a:buFont typeface="Arial" panose="020B0604020202020204" pitchFamily="34" charset="0"/>
              <a:buChar char="•"/>
            </a:pPr>
            <a:r>
              <a:rPr lang="en-GB" sz="3400" dirty="0">
                <a:solidFill>
                  <a:schemeClr val="tx1"/>
                </a:solidFill>
              </a:rPr>
              <a:t>month </a:t>
            </a:r>
          </a:p>
          <a:p>
            <a:pPr marL="457200" indent="-457200">
              <a:buFont typeface="Arial" panose="020B0604020202020204" pitchFamily="34" charset="0"/>
              <a:buChar char="•"/>
            </a:pPr>
            <a:r>
              <a:rPr lang="en-GB" sz="3400" dirty="0">
                <a:solidFill>
                  <a:schemeClr val="tx1"/>
                </a:solidFill>
              </a:rPr>
              <a:t>year</a:t>
            </a:r>
            <a:endParaRPr lang="en-GB" sz="3200" b="1" dirty="0">
              <a:solidFill>
                <a:schemeClr val="tx1"/>
              </a:solidFill>
            </a:endParaRPr>
          </a:p>
          <a:p>
            <a:endParaRPr lang="en-GB" sz="3200" b="1" dirty="0"/>
          </a:p>
          <a:p>
            <a:pPr marL="457200" indent="-457200">
              <a:buFont typeface="Arial" panose="020B0604020202020204" pitchFamily="34" charset="0"/>
              <a:buChar char="•"/>
            </a:pPr>
            <a:endParaRPr lang="en-GB" sz="3200" b="1" dirty="0"/>
          </a:p>
        </p:txBody>
      </p:sp>
      <p:pic>
        <p:nvPicPr>
          <p:cNvPr id="7" name="Picture 6">
            <a:extLst>
              <a:ext uri="{FF2B5EF4-FFF2-40B4-BE49-F238E27FC236}">
                <a16:creationId xmlns:a16="http://schemas.microsoft.com/office/drawing/2014/main" id="{D790E767-EE2F-D34B-B0E9-5CC39031B081}"/>
              </a:ext>
            </a:extLst>
          </p:cNvPr>
          <p:cNvPicPr>
            <a:picLocks noChangeAspect="1"/>
          </p:cNvPicPr>
          <p:nvPr/>
        </p:nvPicPr>
        <p:blipFill>
          <a:blip r:embed="rId3">
            <a:duotone>
              <a:schemeClr val="accent1">
                <a:shade val="45000"/>
                <a:satMod val="135000"/>
              </a:schemeClr>
              <a:prstClr val="white"/>
            </a:duotone>
          </a:blip>
          <a:stretch>
            <a:fillRect/>
          </a:stretch>
        </p:blipFill>
        <p:spPr>
          <a:xfrm>
            <a:off x="7944804" y="1021406"/>
            <a:ext cx="3539038" cy="3539038"/>
          </a:xfrm>
          <a:prstGeom prst="rect">
            <a:avLst/>
          </a:prstGeom>
        </p:spPr>
      </p:pic>
      <p:sp>
        <p:nvSpPr>
          <p:cNvPr id="9" name="Text Placeholder 3">
            <a:extLst>
              <a:ext uri="{FF2B5EF4-FFF2-40B4-BE49-F238E27FC236}">
                <a16:creationId xmlns:a16="http://schemas.microsoft.com/office/drawing/2014/main" id="{400C25C1-A633-664B-B014-98659F96C5A8}"/>
              </a:ext>
            </a:extLst>
          </p:cNvPr>
          <p:cNvSpPr txBox="1">
            <a:spLocks/>
          </p:cNvSpPr>
          <p:nvPr/>
        </p:nvSpPr>
        <p:spPr>
          <a:xfrm>
            <a:off x="8270099" y="4692376"/>
            <a:ext cx="3028753" cy="708212"/>
          </a:xfrm>
          <a:prstGeom prst="rect">
            <a:avLst/>
          </a:prstGeom>
        </p:spPr>
        <p:txBody>
          <a:bodyPr vert="horz" lIns="3600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sz="3200" dirty="0">
                <a:solidFill>
                  <a:schemeClr val="tx1"/>
                </a:solidFill>
              </a:rPr>
              <a:t>Predict usage for better budgeting</a:t>
            </a:r>
          </a:p>
        </p:txBody>
      </p:sp>
    </p:spTree>
    <p:extLst>
      <p:ext uri="{BB962C8B-B14F-4D97-AF65-F5344CB8AC3E}">
        <p14:creationId xmlns:p14="http://schemas.microsoft.com/office/powerpoint/2010/main" val="7031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A325F2-7A9D-4CD2-BC2A-E62618D9D0D9}"/>
              </a:ext>
            </a:extLst>
          </p:cNvPr>
          <p:cNvSpPr>
            <a:spLocks noGrp="1"/>
          </p:cNvSpPr>
          <p:nvPr>
            <p:ph type="title"/>
          </p:nvPr>
        </p:nvSpPr>
        <p:spPr>
          <a:xfrm>
            <a:off x="838508" y="731041"/>
            <a:ext cx="8163602" cy="829745"/>
          </a:xfrm>
        </p:spPr>
        <p:txBody>
          <a:bodyPr>
            <a:normAutofit/>
          </a:bodyPr>
          <a:lstStyle/>
          <a:p>
            <a:pPr lvl="0"/>
            <a:r>
              <a:rPr lang="en-GB" dirty="0"/>
              <a:t>Some predictions are better than others</a:t>
            </a:r>
          </a:p>
        </p:txBody>
      </p:sp>
      <p:pic>
        <p:nvPicPr>
          <p:cNvPr id="7" name="Picture 6">
            <a:extLst>
              <a:ext uri="{FF2B5EF4-FFF2-40B4-BE49-F238E27FC236}">
                <a16:creationId xmlns:a16="http://schemas.microsoft.com/office/drawing/2014/main" id="{B0655F2E-FF40-7A40-87F3-F5BD5FC53DE5}"/>
              </a:ext>
            </a:extLst>
          </p:cNvPr>
          <p:cNvPicPr>
            <a:picLocks noChangeAspect="1"/>
          </p:cNvPicPr>
          <p:nvPr/>
        </p:nvPicPr>
        <p:blipFill>
          <a:blip r:embed="rId3">
            <a:duotone>
              <a:schemeClr val="accent1">
                <a:shade val="45000"/>
                <a:satMod val="135000"/>
              </a:schemeClr>
              <a:prstClr val="white"/>
            </a:duotone>
          </a:blip>
          <a:stretch>
            <a:fillRect/>
          </a:stretch>
        </p:blipFill>
        <p:spPr>
          <a:xfrm>
            <a:off x="7966321" y="1560786"/>
            <a:ext cx="3763096" cy="3763096"/>
          </a:xfrm>
          <a:prstGeom prst="rect">
            <a:avLst/>
          </a:prstGeom>
        </p:spPr>
      </p:pic>
      <p:sp>
        <p:nvSpPr>
          <p:cNvPr id="9" name="Right Arrow 8">
            <a:extLst>
              <a:ext uri="{FF2B5EF4-FFF2-40B4-BE49-F238E27FC236}">
                <a16:creationId xmlns:a16="http://schemas.microsoft.com/office/drawing/2014/main" id="{60081FA7-CE58-184E-8B5A-64C42D9A5208}"/>
              </a:ext>
            </a:extLst>
          </p:cNvPr>
          <p:cNvSpPr/>
          <p:nvPr/>
        </p:nvSpPr>
        <p:spPr>
          <a:xfrm>
            <a:off x="4695149" y="2865439"/>
            <a:ext cx="2680138" cy="1824077"/>
          </a:xfrm>
          <a:prstGeom prst="rightArrow">
            <a:avLst/>
          </a:prstGeom>
          <a:gradFill>
            <a:gsLst>
              <a:gs pos="0">
                <a:srgbClr val="6D3B4F">
                  <a:alpha val="20000"/>
                </a:srgbClr>
              </a:gs>
              <a:gs pos="10000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3">
            <a:extLst>
              <a:ext uri="{FF2B5EF4-FFF2-40B4-BE49-F238E27FC236}">
                <a16:creationId xmlns:a16="http://schemas.microsoft.com/office/drawing/2014/main" id="{B8089CDB-6730-354E-8B6B-9E984AFC965A}"/>
              </a:ext>
            </a:extLst>
          </p:cNvPr>
          <p:cNvSpPr txBox="1">
            <a:spLocks/>
          </p:cNvSpPr>
          <p:nvPr/>
        </p:nvSpPr>
        <p:spPr>
          <a:xfrm>
            <a:off x="876207" y="5163457"/>
            <a:ext cx="4072733" cy="595045"/>
          </a:xfrm>
          <a:prstGeom prst="rect">
            <a:avLst/>
          </a:prstGeom>
        </p:spPr>
        <p:txBody>
          <a:bodyPr vert="horz" lIns="3600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sz="4400" b="1" dirty="0">
                <a:solidFill>
                  <a:schemeClr val="tx1"/>
                </a:solidFill>
              </a:rPr>
              <a:t>Low error rate</a:t>
            </a:r>
          </a:p>
          <a:p>
            <a:endParaRPr lang="en-GB" sz="2800" b="1" dirty="0"/>
          </a:p>
        </p:txBody>
      </p:sp>
      <p:sp>
        <p:nvSpPr>
          <p:cNvPr id="11" name="Text Placeholder 3">
            <a:extLst>
              <a:ext uri="{FF2B5EF4-FFF2-40B4-BE49-F238E27FC236}">
                <a16:creationId xmlns:a16="http://schemas.microsoft.com/office/drawing/2014/main" id="{3DB31073-83AA-5F4F-BFB3-20626FCE6945}"/>
              </a:ext>
            </a:extLst>
          </p:cNvPr>
          <p:cNvSpPr txBox="1">
            <a:spLocks/>
          </p:cNvSpPr>
          <p:nvPr/>
        </p:nvSpPr>
        <p:spPr>
          <a:xfrm>
            <a:off x="959469" y="4888301"/>
            <a:ext cx="3144645" cy="1154950"/>
          </a:xfrm>
          <a:prstGeom prst="rect">
            <a:avLst/>
          </a:prstGeom>
        </p:spPr>
        <p:txBody>
          <a:bodyPr vert="horz" lIns="3600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GB" sz="3200" b="1" dirty="0"/>
          </a:p>
        </p:txBody>
      </p:sp>
      <p:sp>
        <p:nvSpPr>
          <p:cNvPr id="14" name="Text Placeholder 12">
            <a:extLst>
              <a:ext uri="{FF2B5EF4-FFF2-40B4-BE49-F238E27FC236}">
                <a16:creationId xmlns:a16="http://schemas.microsoft.com/office/drawing/2014/main" id="{3F3DE2E5-0EC5-4244-A6FD-8CA107915118}"/>
              </a:ext>
            </a:extLst>
          </p:cNvPr>
          <p:cNvSpPr>
            <a:spLocks noGrp="1"/>
          </p:cNvSpPr>
          <p:nvPr>
            <p:ph type="body" idx="1"/>
          </p:nvPr>
        </p:nvSpPr>
        <p:spPr>
          <a:xfrm>
            <a:off x="7966321" y="5195776"/>
            <a:ext cx="3873581" cy="540000"/>
          </a:xfrm>
        </p:spPr>
        <p:txBody>
          <a:bodyPr>
            <a:noAutofit/>
          </a:bodyPr>
          <a:lstStyle/>
          <a:p>
            <a:r>
              <a:rPr lang="en-US" sz="4400" b="1" dirty="0">
                <a:solidFill>
                  <a:schemeClr val="tx1"/>
                </a:solidFill>
              </a:rPr>
              <a:t>Better accuracy</a:t>
            </a:r>
          </a:p>
        </p:txBody>
      </p:sp>
      <p:pic>
        <p:nvPicPr>
          <p:cNvPr id="2" name="Picture 1">
            <a:extLst>
              <a:ext uri="{FF2B5EF4-FFF2-40B4-BE49-F238E27FC236}">
                <a16:creationId xmlns:a16="http://schemas.microsoft.com/office/drawing/2014/main" id="{41E6675B-644A-8A4C-B9AB-A385F3640BE7}"/>
              </a:ext>
            </a:extLst>
          </p:cNvPr>
          <p:cNvPicPr>
            <a:picLocks noChangeAspect="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a14:imgEffect>
                      <a14:saturation sat="400000"/>
                    </a14:imgEffect>
                  </a14:imgLayer>
                </a14:imgProps>
              </a:ext>
            </a:extLst>
          </a:blip>
          <a:stretch>
            <a:fillRect/>
          </a:stretch>
        </p:blipFill>
        <p:spPr>
          <a:xfrm>
            <a:off x="1246614" y="2168379"/>
            <a:ext cx="2857500" cy="2857500"/>
          </a:xfrm>
          <a:prstGeom prst="rect">
            <a:avLst/>
          </a:prstGeom>
        </p:spPr>
      </p:pic>
    </p:spTree>
    <p:extLst>
      <p:ext uri="{BB962C8B-B14F-4D97-AF65-F5344CB8AC3E}">
        <p14:creationId xmlns:p14="http://schemas.microsoft.com/office/powerpoint/2010/main" val="189603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A325F2-7A9D-4CD2-BC2A-E62618D9D0D9}"/>
              </a:ext>
            </a:extLst>
          </p:cNvPr>
          <p:cNvSpPr>
            <a:spLocks noGrp="1"/>
          </p:cNvSpPr>
          <p:nvPr>
            <p:ph type="title"/>
          </p:nvPr>
        </p:nvSpPr>
        <p:spPr>
          <a:xfrm>
            <a:off x="838508" y="300357"/>
            <a:ext cx="7054208" cy="1039712"/>
          </a:xfrm>
        </p:spPr>
        <p:txBody>
          <a:bodyPr>
            <a:normAutofit/>
          </a:bodyPr>
          <a:lstStyle/>
          <a:p>
            <a:pPr lvl="0"/>
            <a:r>
              <a:rPr lang="en-GB" dirty="0"/>
              <a:t>Reliable predictions</a:t>
            </a:r>
          </a:p>
        </p:txBody>
      </p:sp>
      <p:pic>
        <p:nvPicPr>
          <p:cNvPr id="8" name="Picture 7">
            <a:extLst>
              <a:ext uri="{FF2B5EF4-FFF2-40B4-BE49-F238E27FC236}">
                <a16:creationId xmlns:a16="http://schemas.microsoft.com/office/drawing/2014/main" id="{AAE1FDF5-C69F-C049-92AA-4E052AD6BB58}"/>
              </a:ext>
            </a:extLst>
          </p:cNvPr>
          <p:cNvPicPr>
            <a:picLocks noChangeAspect="1"/>
          </p:cNvPicPr>
          <p:nvPr/>
        </p:nvPicPr>
        <p:blipFill>
          <a:blip r:embed="rId3">
            <a:duotone>
              <a:schemeClr val="accent1">
                <a:shade val="45000"/>
                <a:satMod val="135000"/>
              </a:schemeClr>
              <a:prstClr val="white"/>
            </a:duotone>
          </a:blip>
          <a:stretch>
            <a:fillRect/>
          </a:stretch>
        </p:blipFill>
        <p:spPr>
          <a:xfrm>
            <a:off x="3449457" y="1411681"/>
            <a:ext cx="3515997" cy="3573636"/>
          </a:xfrm>
          <a:prstGeom prst="rect">
            <a:avLst/>
          </a:prstGeom>
        </p:spPr>
      </p:pic>
      <p:sp>
        <p:nvSpPr>
          <p:cNvPr id="9" name="Text Placeholder 3">
            <a:extLst>
              <a:ext uri="{FF2B5EF4-FFF2-40B4-BE49-F238E27FC236}">
                <a16:creationId xmlns:a16="http://schemas.microsoft.com/office/drawing/2014/main" id="{874172FF-33A8-2943-AAD4-F3F219909AF5}"/>
              </a:ext>
            </a:extLst>
          </p:cNvPr>
          <p:cNvSpPr txBox="1">
            <a:spLocks/>
          </p:cNvSpPr>
          <p:nvPr/>
        </p:nvSpPr>
        <p:spPr>
          <a:xfrm>
            <a:off x="3835172" y="4925668"/>
            <a:ext cx="2744565" cy="1189265"/>
          </a:xfrm>
          <a:prstGeom prst="rect">
            <a:avLst/>
          </a:prstGeom>
        </p:spPr>
        <p:txBody>
          <a:bodyPr vert="horz" lIns="3600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GB" sz="3200" dirty="0"/>
          </a:p>
          <a:p>
            <a:r>
              <a:rPr lang="en-GB" sz="3200" dirty="0"/>
              <a:t>The next month</a:t>
            </a:r>
          </a:p>
          <a:p>
            <a:pPr marL="457200" indent="-457200">
              <a:buFont typeface="Arial" panose="020B0604020202020204" pitchFamily="34" charset="0"/>
              <a:buChar char="•"/>
            </a:pPr>
            <a:endParaRPr lang="en-GB" sz="2800" dirty="0"/>
          </a:p>
          <a:p>
            <a:endParaRPr lang="en-GB" dirty="0"/>
          </a:p>
          <a:p>
            <a:endParaRPr lang="en-GB" sz="2800" b="1" dirty="0"/>
          </a:p>
        </p:txBody>
      </p:sp>
      <p:sp>
        <p:nvSpPr>
          <p:cNvPr id="11" name="5-Point Star 10">
            <a:extLst>
              <a:ext uri="{FF2B5EF4-FFF2-40B4-BE49-F238E27FC236}">
                <a16:creationId xmlns:a16="http://schemas.microsoft.com/office/drawing/2014/main" id="{035F1089-0F83-DF4D-8F01-1078D765A4C7}"/>
              </a:ext>
            </a:extLst>
          </p:cNvPr>
          <p:cNvSpPr/>
          <p:nvPr/>
        </p:nvSpPr>
        <p:spPr>
          <a:xfrm>
            <a:off x="7892716" y="3347634"/>
            <a:ext cx="3827691" cy="3306896"/>
          </a:xfrm>
          <a:prstGeom prst="star5">
            <a:avLst/>
          </a:prstGeom>
          <a:gradFill>
            <a:gsLst>
              <a:gs pos="0">
                <a:srgbClr val="6D3B4F">
                  <a:alpha val="20000"/>
                </a:srgbClr>
              </a:gs>
              <a:gs pos="10000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633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090B5F2-28DB-BF4C-80FD-053C901BAB88}"/>
              </a:ext>
            </a:extLst>
          </p:cNvPr>
          <p:cNvSpPr>
            <a:spLocks noGrp="1"/>
          </p:cNvSpPr>
          <p:nvPr>
            <p:ph type="sldNum" sz="quarter" idx="12"/>
          </p:nvPr>
        </p:nvSpPr>
        <p:spPr/>
        <p:txBody>
          <a:bodyPr/>
          <a:lstStyle/>
          <a:p>
            <a:fld id="{3CE5352E-9B9F-4EDC-8769-7FA3D3F814C7}" type="slidenum">
              <a:rPr lang="ru-RU" smtClean="0"/>
              <a:t>8</a:t>
            </a:fld>
            <a:endParaRPr lang="ru-RU" dirty="0"/>
          </a:p>
        </p:txBody>
      </p:sp>
      <p:pic>
        <p:nvPicPr>
          <p:cNvPr id="5" name="Picture 4">
            <a:extLst>
              <a:ext uri="{FF2B5EF4-FFF2-40B4-BE49-F238E27FC236}">
                <a16:creationId xmlns:a16="http://schemas.microsoft.com/office/drawing/2014/main" id="{7D12C0E3-2C2A-B244-8B6C-7199195A7666}"/>
              </a:ext>
            </a:extLst>
          </p:cNvPr>
          <p:cNvPicPr>
            <a:picLocks noChangeAspect="1"/>
          </p:cNvPicPr>
          <p:nvPr/>
        </p:nvPicPr>
        <p:blipFill>
          <a:blip r:embed="rId3"/>
          <a:stretch>
            <a:fillRect/>
          </a:stretch>
        </p:blipFill>
        <p:spPr>
          <a:xfrm>
            <a:off x="641478" y="136534"/>
            <a:ext cx="10942862" cy="6820023"/>
          </a:xfrm>
          <a:prstGeom prst="rect">
            <a:avLst/>
          </a:prstGeom>
          <a:solidFill>
            <a:schemeClr val="bg1"/>
          </a:solidFill>
        </p:spPr>
      </p:pic>
      <p:pic>
        <p:nvPicPr>
          <p:cNvPr id="10" name="Picture 9">
            <a:extLst>
              <a:ext uri="{FF2B5EF4-FFF2-40B4-BE49-F238E27FC236}">
                <a16:creationId xmlns:a16="http://schemas.microsoft.com/office/drawing/2014/main" id="{CFB28447-2418-6D4D-83D5-882137B7FE0E}"/>
              </a:ext>
            </a:extLst>
          </p:cNvPr>
          <p:cNvPicPr>
            <a:picLocks noChangeAspect="1"/>
          </p:cNvPicPr>
          <p:nvPr/>
        </p:nvPicPr>
        <p:blipFill>
          <a:blip r:embed="rId4"/>
          <a:stretch>
            <a:fillRect/>
          </a:stretch>
        </p:blipFill>
        <p:spPr>
          <a:xfrm>
            <a:off x="2004151" y="1182414"/>
            <a:ext cx="8217159" cy="4443914"/>
          </a:xfrm>
          <a:prstGeom prst="rect">
            <a:avLst/>
          </a:prstGeom>
        </p:spPr>
      </p:pic>
    </p:spTree>
    <p:extLst>
      <p:ext uri="{BB962C8B-B14F-4D97-AF65-F5344CB8AC3E}">
        <p14:creationId xmlns:p14="http://schemas.microsoft.com/office/powerpoint/2010/main" val="1487823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090B5F2-28DB-BF4C-80FD-053C901BAB88}"/>
              </a:ext>
            </a:extLst>
          </p:cNvPr>
          <p:cNvSpPr>
            <a:spLocks noGrp="1"/>
          </p:cNvSpPr>
          <p:nvPr>
            <p:ph type="sldNum" sz="quarter" idx="12"/>
          </p:nvPr>
        </p:nvSpPr>
        <p:spPr/>
        <p:txBody>
          <a:bodyPr/>
          <a:lstStyle/>
          <a:p>
            <a:fld id="{3CE5352E-9B9F-4EDC-8769-7FA3D3F814C7}" type="slidenum">
              <a:rPr lang="ru-RU" smtClean="0"/>
              <a:t>9</a:t>
            </a:fld>
            <a:endParaRPr lang="ru-RU" dirty="0"/>
          </a:p>
        </p:txBody>
      </p:sp>
      <p:pic>
        <p:nvPicPr>
          <p:cNvPr id="5" name="Picture 4">
            <a:extLst>
              <a:ext uri="{FF2B5EF4-FFF2-40B4-BE49-F238E27FC236}">
                <a16:creationId xmlns:a16="http://schemas.microsoft.com/office/drawing/2014/main" id="{7D12C0E3-2C2A-B244-8B6C-7199195A7666}"/>
              </a:ext>
            </a:extLst>
          </p:cNvPr>
          <p:cNvPicPr>
            <a:picLocks noChangeAspect="1"/>
          </p:cNvPicPr>
          <p:nvPr/>
        </p:nvPicPr>
        <p:blipFill>
          <a:blip r:embed="rId3"/>
          <a:stretch>
            <a:fillRect/>
          </a:stretch>
        </p:blipFill>
        <p:spPr>
          <a:xfrm>
            <a:off x="641478" y="136534"/>
            <a:ext cx="10942862" cy="6820023"/>
          </a:xfrm>
          <a:prstGeom prst="rect">
            <a:avLst/>
          </a:prstGeom>
          <a:solidFill>
            <a:schemeClr val="bg1"/>
          </a:solidFill>
        </p:spPr>
      </p:pic>
      <p:pic>
        <p:nvPicPr>
          <p:cNvPr id="3" name="Picture 2">
            <a:extLst>
              <a:ext uri="{FF2B5EF4-FFF2-40B4-BE49-F238E27FC236}">
                <a16:creationId xmlns:a16="http://schemas.microsoft.com/office/drawing/2014/main" id="{71007803-D53C-A748-9D7B-2B102FF5C518}"/>
              </a:ext>
            </a:extLst>
          </p:cNvPr>
          <p:cNvPicPr>
            <a:picLocks noChangeAspect="1"/>
          </p:cNvPicPr>
          <p:nvPr/>
        </p:nvPicPr>
        <p:blipFill>
          <a:blip r:embed="rId4"/>
          <a:stretch>
            <a:fillRect/>
          </a:stretch>
        </p:blipFill>
        <p:spPr>
          <a:xfrm>
            <a:off x="1954921" y="1338037"/>
            <a:ext cx="8250620" cy="4171181"/>
          </a:xfrm>
          <a:prstGeom prst="rect">
            <a:avLst/>
          </a:prstGeom>
        </p:spPr>
      </p:pic>
    </p:spTree>
    <p:extLst>
      <p:ext uri="{BB962C8B-B14F-4D97-AF65-F5344CB8AC3E}">
        <p14:creationId xmlns:p14="http://schemas.microsoft.com/office/powerpoint/2010/main" val="2398025291"/>
      </p:ext>
    </p:extLst>
  </p:cSld>
  <p:clrMapOvr>
    <a:masterClrMapping/>
  </p:clrMapOvr>
</p:sld>
</file>

<file path=ppt/theme/theme1.xml><?xml version="1.0" encoding="utf-8"?>
<a:theme xmlns:a="http://schemas.openxmlformats.org/drawingml/2006/main" name="Office Theme">
  <a:themeElements>
    <a:clrScheme name="Custom 6">
      <a:dk1>
        <a:srgbClr val="3F5779"/>
      </a:dk1>
      <a:lt1>
        <a:sysClr val="window" lastClr="FFFFFF"/>
      </a:lt1>
      <a:dk2>
        <a:srgbClr val="96556D"/>
      </a:dk2>
      <a:lt2>
        <a:srgbClr val="3B99BB"/>
      </a:lt2>
      <a:accent1>
        <a:srgbClr val="96556D"/>
      </a:accent1>
      <a:accent2>
        <a:srgbClr val="FFFFFF"/>
      </a:accent2>
      <a:accent3>
        <a:srgbClr val="855939"/>
      </a:accent3>
      <a:accent4>
        <a:srgbClr val="3D8C74"/>
      </a:accent4>
      <a:accent5>
        <a:srgbClr val="999999"/>
      </a:accent5>
      <a:accent6>
        <a:srgbClr val="3B99BB"/>
      </a:accent6>
      <a:hlink>
        <a:srgbClr val="3F5779"/>
      </a:hlink>
      <a:folHlink>
        <a:srgbClr val="3F577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6D3B4F">
                <a:alpha val="20000"/>
              </a:srgbClr>
            </a:gs>
            <a:gs pos="100000">
              <a:schemeClr val="bg2">
                <a:alpha val="20000"/>
              </a:schemeClr>
            </a:gs>
          </a:gsLst>
          <a:lin ang="10800000" scaled="1"/>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tail_PitchDeck_MO - v7.potx" id="{04ED404D-92C0-42EC-90F3-6105F195F488}" vid="{403B413F-466D-4546-828D-306206A851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747</Words>
  <Application>Microsoft Macintosh PowerPoint</Application>
  <PresentationFormat>Widescreen</PresentationFormat>
  <Paragraphs>109</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Tahoma</vt:lpstr>
      <vt:lpstr>Wingdings</vt:lpstr>
      <vt:lpstr>Office Theme</vt:lpstr>
      <vt:lpstr>The predictions your home-buyers will pay a premium for</vt:lpstr>
      <vt:lpstr>Selling points for your home-buyers</vt:lpstr>
      <vt:lpstr>Retrospective information</vt:lpstr>
      <vt:lpstr>Issues resolved</vt:lpstr>
      <vt:lpstr>Possible predictive information</vt:lpstr>
      <vt:lpstr>Some predictions are better than others</vt:lpstr>
      <vt:lpstr>Reliable predictions</vt:lpstr>
      <vt:lpstr>PowerPoint Presentation</vt:lpstr>
      <vt:lpstr>PowerPoint Presentation</vt:lpstr>
      <vt:lpstr>PowerPoint Presentation</vt:lpstr>
      <vt:lpstr>Summary</vt:lpstr>
      <vt:lpstr>Next steps</vt:lpstr>
      <vt:lpstr>PowerPoint Presentation</vt:lpstr>
    </vt:vector>
  </TitlesOfParts>
  <Manager/>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
  <cp:revision>1</cp:revision>
  <cp:lastPrinted>2019-04-24T06:21:41Z</cp:lastPrinted>
  <dcterms:created xsi:type="dcterms:W3CDTF">2019-03-07T13:58:13Z</dcterms:created>
  <dcterms:modified xsi:type="dcterms:W3CDTF">2019-05-09T08:32:51Z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2018-08-01T18:56:47.5600812Z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