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67" r:id="rId7"/>
    <p:sldId id="260" r:id="rId8"/>
    <p:sldId id="261" r:id="rId9"/>
    <p:sldId id="263" r:id="rId10"/>
    <p:sldId id="262" r:id="rId11"/>
    <p:sldId id="264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1"/>
  </p:normalViewPr>
  <p:slideViewPr>
    <p:cSldViewPr snapToGrid="0" snapToObjects="1">
      <p:cViewPr varScale="1">
        <p:scale>
          <a:sx n="60" d="100"/>
          <a:sy n="60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9A38-692A-8345-82E1-F6EBCD1C29CD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2C71F-24A8-9E4E-84A8-481AC063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8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E32B-E225-324F-8710-B185EA31B879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F3A2-094E-354A-AED4-B5C45D4A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syd4-1.fna.fbcdn.net/v/t1.15752-9/82283710_2492246297687908_743766380070830080_n.jpg?_nc_cat=106&amp;_nc_ohc=KorTveSXV1EAX-c_05T&amp;_nc_ht=scontent.fsyd4-1.fna&amp;oh=206f19e87a9a0a3d4b014d07a1d42f3a&amp;oe=5EDA9D55"/>
          <p:cNvPicPr>
            <a:picLocks noChangeAspect="1" noChangeArrowheads="1"/>
          </p:cNvPicPr>
          <p:nvPr/>
        </p:nvPicPr>
        <p:blipFill rotWithShape="1"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24651" r="27183" b="16183"/>
          <a:stretch/>
        </p:blipFill>
        <p:spPr bwMode="auto">
          <a:xfrm>
            <a:off x="2089900" y="2998381"/>
            <a:ext cx="2795157" cy="55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7171" y="3024576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1869" y="31315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8186" y="3772396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8044" y="3862388"/>
            <a:ext cx="21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New Account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0581" y="2520546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Completed </a:t>
            </a:r>
            <a:r>
              <a:rPr lang="en-US" dirty="0" smtClean="0"/>
              <a:t>Appointment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32747" y="808214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37452" y="810205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67377" y="810695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8342" y="812686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459474" y="808923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2154" y="8109140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Map</a:t>
            </a:r>
            <a:endParaRPr lang="en-US" sz="1600" dirty="0"/>
          </a:p>
        </p:txBody>
      </p:sp>
      <p:pic>
        <p:nvPicPr>
          <p:cNvPr id="22" name="Picture 2" descr="mage result for map with p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61" y="5273775"/>
            <a:ext cx="2038432" cy="14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2432079" y="2989247"/>
            <a:ext cx="2110795" cy="3012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49884" y="3481883"/>
            <a:ext cx="269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Rocky was walked at 10am for 30 mins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70922" y="4750609"/>
            <a:ext cx="936027" cy="419016"/>
          </a:xfrm>
          <a:prstGeom prst="roundRect">
            <a:avLst/>
          </a:prstGeom>
          <a:gradFill>
            <a:gsLst>
              <a:gs pos="37000">
                <a:srgbClr val="7030A0"/>
              </a:gs>
              <a:gs pos="93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29044" y="4770518"/>
            <a:ext cx="85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Confirm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187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7026" y="2520546"/>
            <a:ext cx="20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smtClean="0"/>
              <a:t>Walk Details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432747" y="808214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37452" y="810205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67377" y="810695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8342" y="812686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459474" y="808923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2154" y="8109140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Map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8582" y="4158932"/>
            <a:ext cx="3239294" cy="2308324"/>
          </a:xfrm>
          <a:prstGeom prst="rect">
            <a:avLst/>
          </a:prstGeom>
          <a:noFill/>
          <a:ln>
            <a:solidFill>
              <a:srgbClr val="8E74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Enter what happened on</a:t>
            </a:r>
            <a:r>
              <a:rPr lang="en-US" i="1" dirty="0" smtClean="0"/>
              <a:t> the walk.</a:t>
            </a:r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2944249" y="6471726"/>
            <a:ext cx="936027" cy="419016"/>
          </a:xfrm>
          <a:prstGeom prst="roundRect">
            <a:avLst/>
          </a:prstGeom>
          <a:gradFill>
            <a:gsLst>
              <a:gs pos="37000">
                <a:srgbClr val="7030A0"/>
              </a:gs>
              <a:gs pos="93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31066" y="6491635"/>
            <a:ext cx="796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38582" y="3284943"/>
            <a:ext cx="3239294" cy="369332"/>
          </a:xfrm>
          <a:prstGeom prst="rect">
            <a:avLst/>
          </a:prstGeom>
          <a:noFill/>
          <a:ln>
            <a:solidFill>
              <a:srgbClr val="8E74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Weather 1: Hot/Warm/Cold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8582" y="3735054"/>
            <a:ext cx="3239294" cy="369332"/>
          </a:xfrm>
          <a:prstGeom prst="rect">
            <a:avLst/>
          </a:prstGeom>
          <a:noFill/>
          <a:ln>
            <a:solidFill>
              <a:srgbClr val="8E74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Weather 2: Sunny/Cloudy/Rain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2127" y="2820658"/>
            <a:ext cx="3239294" cy="369332"/>
          </a:xfrm>
          <a:prstGeom prst="rect">
            <a:avLst/>
          </a:prstGeom>
          <a:noFill/>
          <a:ln>
            <a:solidFill>
              <a:srgbClr val="8E74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{10am on 10 December 2019}</a:t>
            </a:r>
          </a:p>
        </p:txBody>
      </p:sp>
    </p:spTree>
    <p:extLst>
      <p:ext uri="{BB962C8B-B14F-4D97-AF65-F5344CB8AC3E}">
        <p14:creationId xmlns:p14="http://schemas.microsoft.com/office/powerpoint/2010/main" val="119060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.fsyd4-1.fna.fbcdn.net/v/t1.15752-9/82419277_203357570705806_844725341619486720_n.jpg?_nc_cat=105&amp;_nc_ohc=jeRp75OQfigAX9C3aP5&amp;_nc_ht=scontent.fsyd4-1.fna&amp;oh=1c4b233e1989824733e3398b8c431195&amp;oe=5EA324C1"/>
          <p:cNvPicPr>
            <a:picLocks noChangeAspect="1" noChangeArrowheads="1"/>
          </p:cNvPicPr>
          <p:nvPr/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t="52099" r="25622"/>
          <a:stretch/>
        </p:blipFill>
        <p:spPr bwMode="auto">
          <a:xfrm>
            <a:off x="1599353" y="3024576"/>
            <a:ext cx="3615071" cy="469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5641" y="2520546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Elizabeth’s Dashboard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637414" y="2991921"/>
            <a:ext cx="3593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Details:  0401 123 456</a:t>
            </a:r>
          </a:p>
          <a:p>
            <a:r>
              <a:rPr lang="en-US" dirty="0" smtClean="0"/>
              <a:t>Address: </a:t>
            </a:r>
          </a:p>
          <a:p>
            <a:r>
              <a:rPr lang="en-US" dirty="0" smtClean="0"/>
              <a:t>	Unit 12</a:t>
            </a:r>
          </a:p>
          <a:p>
            <a:r>
              <a:rPr lang="en-US" dirty="0"/>
              <a:t>	</a:t>
            </a:r>
            <a:r>
              <a:rPr lang="en-US" dirty="0" smtClean="0"/>
              <a:t>St Andrews Pl</a:t>
            </a:r>
          </a:p>
          <a:p>
            <a:r>
              <a:rPr lang="en-US" dirty="0"/>
              <a:t>	</a:t>
            </a:r>
            <a:r>
              <a:rPr lang="en-US" dirty="0" smtClean="0"/>
              <a:t>Nth </a:t>
            </a:r>
            <a:r>
              <a:rPr lang="en-US" dirty="0" err="1" smtClean="0"/>
              <a:t>Melb</a:t>
            </a:r>
            <a:r>
              <a:rPr lang="en-US" dirty="0" smtClean="0"/>
              <a:t>, VIC,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Registered Dogs:</a:t>
            </a:r>
          </a:p>
          <a:p>
            <a:r>
              <a:rPr lang="en-US" dirty="0" smtClean="0"/>
              <a:t>                        Rocky (French Bulldog)</a:t>
            </a:r>
            <a:endParaRPr lang="en-US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1417321" y="811170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08446" y="8134216"/>
            <a:ext cx="796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3023717" y="8117549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73640" y="815778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2368774" y="5161517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57029" y="5268509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Dog Walker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382812" y="5846968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5200" y="5958225"/>
            <a:ext cx="19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Go to {dog} Profile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494552" y="8099829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08215" y="814006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2365092" y="6573523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77428" y="6684780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Current Walk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368637" y="7236283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754940" y="7347540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</a:t>
            </a:r>
            <a:r>
              <a:rPr lang="en-US" smtClean="0"/>
              <a:t>New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8411" y="2520546"/>
            <a:ext cx="15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Rocky’s Profile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37414" y="2991921"/>
            <a:ext cx="3593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Breed: French Bulldog</a:t>
            </a:r>
          </a:p>
          <a:p>
            <a:r>
              <a:rPr lang="en-US" dirty="0" smtClean="0"/>
              <a:t>Age: 5</a:t>
            </a:r>
          </a:p>
          <a:p>
            <a:r>
              <a:rPr lang="en-US" dirty="0" smtClean="0"/>
              <a:t>Health Issues: None</a:t>
            </a:r>
          </a:p>
          <a:p>
            <a:r>
              <a:rPr lang="en-US" dirty="0" smtClean="0"/>
              <a:t>Veterinarian Contact: Nth </a:t>
            </a:r>
            <a:r>
              <a:rPr lang="en-US" dirty="0" err="1" smtClean="0"/>
              <a:t>Melb</a:t>
            </a:r>
            <a:r>
              <a:rPr lang="en-US" dirty="0" smtClean="0"/>
              <a:t> Vet</a:t>
            </a:r>
          </a:p>
          <a:p>
            <a:r>
              <a:rPr lang="en-US" dirty="0" smtClean="0"/>
              <a:t>Other:  Friendly toward other dogs but prefers human interaction.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17321" y="811170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8446" y="8134216"/>
            <a:ext cx="796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023717" y="8117549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73640" y="815778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4494552" y="8099829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08215" y="814006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368774" y="5161517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0704" y="526850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See Previous Walks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382812" y="5846968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41525" y="5958225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New Walk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365092" y="6509728"/>
            <a:ext cx="2237407" cy="574159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75737" y="6620985"/>
            <a:ext cx="162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this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6906" y="2520546"/>
            <a:ext cx="23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Rocky’s Previous Walks</a:t>
            </a:r>
            <a:endParaRPr lang="en-US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417321" y="811170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88288" y="8155481"/>
            <a:ext cx="1036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Book New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2951951" y="813651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75962" y="81767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444048" y="811879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7711" y="8159026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312966" y="2968362"/>
            <a:ext cx="2237407" cy="38692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37414" y="2991921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Dec 2019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16511" y="3461002"/>
            <a:ext cx="2237407" cy="38692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0959" y="3484561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Dec 2019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20056" y="3953642"/>
            <a:ext cx="2237407" cy="386928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44504" y="3977201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 Nov 2019</a:t>
            </a:r>
          </a:p>
        </p:txBody>
      </p:sp>
    </p:spTree>
    <p:extLst>
      <p:ext uri="{BB962C8B-B14F-4D97-AF65-F5344CB8AC3E}">
        <p14:creationId xmlns:p14="http://schemas.microsoft.com/office/powerpoint/2010/main" val="2717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7321" y="811170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88288" y="8155481"/>
            <a:ext cx="1036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Book New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2951951" y="813651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75962" y="81767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444048" y="811879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7711" y="8159026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34766" y="2460683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Dec 2019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8311" y="2846998"/>
            <a:ext cx="359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weather was {sunny}. {Rocky} went to the dog park in North Melbourne and played with a stick. He did one poo at the park but did not stop for any wees.</a:t>
            </a:r>
          </a:p>
        </p:txBody>
      </p:sp>
    </p:spTree>
    <p:extLst>
      <p:ext uri="{BB962C8B-B14F-4D97-AF65-F5344CB8AC3E}">
        <p14:creationId xmlns:p14="http://schemas.microsoft.com/office/powerpoint/2010/main" val="73946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7321" y="811170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88288" y="8155481"/>
            <a:ext cx="1036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Book New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2951951" y="813651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75962" y="81767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444048" y="8118795"/>
            <a:ext cx="936027" cy="419016"/>
          </a:xfrm>
          <a:prstGeom prst="roundRect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100000">
                <a:srgbClr val="7030A0"/>
              </a:gs>
              <a:gs pos="90000">
                <a:srgbClr val="8E74C0"/>
              </a:gs>
              <a:gs pos="73000">
                <a:srgbClr val="8E74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7711" y="8159026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34766" y="2460683"/>
            <a:ext cx="35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Walk</a:t>
            </a:r>
            <a:endParaRPr lang="en-US" dirty="0" smtClean="0"/>
          </a:p>
        </p:txBody>
      </p:sp>
      <p:pic>
        <p:nvPicPr>
          <p:cNvPr id="1028" name="Picture 4" descr="mage result for map with single p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8" t="24558" r="22521" b="25721"/>
          <a:stretch/>
        </p:blipFill>
        <p:spPr bwMode="auto">
          <a:xfrm>
            <a:off x="2025287" y="3074244"/>
            <a:ext cx="2844425" cy="26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05906" y="3024576"/>
            <a:ext cx="2237407" cy="574159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0486" y="3131568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Today’s Dogs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8186" y="3772396"/>
            <a:ext cx="2237407" cy="574159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1751" y="38623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Human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91731" y="4520216"/>
            <a:ext cx="2237407" cy="574159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69419" y="465273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Find Dog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4376" y="2520546"/>
            <a:ext cx="23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Walker Dashboard</a:t>
            </a:r>
            <a:endParaRPr lang="en-US" dirty="0"/>
          </a:p>
        </p:txBody>
      </p:sp>
      <p:pic>
        <p:nvPicPr>
          <p:cNvPr id="5122" name="Picture 2" descr="mage result for generic dog cartoon"/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02" y="5571461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1432747" y="808214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37452" y="810205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449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1751" y="2540420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Today’s Dogs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32747" y="808214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7452" y="810205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967377" y="810695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08342" y="812686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59474" y="808923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96245" y="8109140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Add Dog</a:t>
            </a:r>
            <a:endParaRPr lang="en-US" sz="1600" dirty="0"/>
          </a:p>
        </p:txBody>
      </p:sp>
      <p:pic>
        <p:nvPicPr>
          <p:cNvPr id="6146" name="Picture 2" descr="mage result for map with p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25" y="4124370"/>
            <a:ext cx="3916842" cy="27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02381" y="3324890"/>
            <a:ext cx="257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Click on a pin to view dog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114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mobile phone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 t="4651" r="25668" b="4319"/>
          <a:stretch/>
        </p:blipFill>
        <p:spPr bwMode="auto">
          <a:xfrm>
            <a:off x="935665" y="127019"/>
            <a:ext cx="5103628" cy="9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.fsyd4-1.fna.fbcdn.net/v/t1.15752-9/p1080x2048/82509797_189769808742542_5748679924579827712_n.jpg?_nc_cat=102&amp;_nc_ohc=C-PEs5QGDXUAX9LUa0A&amp;_nc_ht=scontent.fsyd4-1.fna&amp;_nc_tp=1002&amp;oh=922ad035245b769c36fa82f3fe98b90a&amp;oe=5E9F5C56"/>
          <p:cNvPicPr>
            <a:picLocks noChangeAspect="1" noChangeArrowheads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1" t="52756" r="2357" b="24514"/>
          <a:stretch/>
        </p:blipFill>
        <p:spPr bwMode="auto">
          <a:xfrm>
            <a:off x="1403498" y="6319064"/>
            <a:ext cx="4035053" cy="19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8774" y="1998920"/>
            <a:ext cx="223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oper Black" charset="0"/>
                <a:ea typeface="Cooper Black" charset="0"/>
                <a:cs typeface="Cooper Black" charset="0"/>
              </a:rPr>
              <a:t>WALKIES</a:t>
            </a:r>
            <a:endParaRPr lang="en-US" sz="3200" dirty="0"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0341" y="2520546"/>
            <a:ext cx="316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Requested Appointment </a:t>
            </a:r>
            <a:r>
              <a:rPr lang="en-US" dirty="0" smtClean="0"/>
              <a:t>Details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32747" y="808214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37452" y="8102050"/>
            <a:ext cx="76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67377" y="810695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8342" y="812686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459474" y="8089231"/>
            <a:ext cx="936027" cy="419016"/>
          </a:xfrm>
          <a:prstGeom prst="round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62154" y="8109140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Map</a:t>
            </a:r>
            <a:endParaRPr lang="en-US" sz="1600" dirty="0"/>
          </a:p>
        </p:txBody>
      </p:sp>
      <p:pic>
        <p:nvPicPr>
          <p:cNvPr id="22" name="Picture 2" descr="mage result for map with p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61" y="5273775"/>
            <a:ext cx="2038432" cy="14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2432079" y="2989247"/>
            <a:ext cx="2110795" cy="3012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49884" y="3481883"/>
            <a:ext cx="269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Rocky wants to walk at 10am for 30 mins</a:t>
            </a:r>
            <a:endParaRPr lang="en-US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436292" y="4725799"/>
            <a:ext cx="936027" cy="419016"/>
          </a:xfrm>
          <a:prstGeom prst="roundRect">
            <a:avLst/>
          </a:prstGeom>
          <a:gradFill>
            <a:gsLst>
              <a:gs pos="37000">
                <a:srgbClr val="7030A0"/>
              </a:gs>
              <a:gs pos="93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69373" y="4745708"/>
            <a:ext cx="703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Reject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970922" y="4750609"/>
            <a:ext cx="936027" cy="419016"/>
          </a:xfrm>
          <a:prstGeom prst="roundRect">
            <a:avLst/>
          </a:prstGeom>
          <a:gradFill>
            <a:gsLst>
              <a:gs pos="37000">
                <a:srgbClr val="7030A0"/>
              </a:gs>
              <a:gs pos="93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29044" y="4770518"/>
            <a:ext cx="85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Confirm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4463019" y="4732889"/>
            <a:ext cx="936027" cy="419016"/>
          </a:xfrm>
          <a:prstGeom prst="roundRect">
            <a:avLst/>
          </a:prstGeom>
          <a:gradFill>
            <a:gsLst>
              <a:gs pos="37000">
                <a:srgbClr val="7030A0"/>
              </a:gs>
              <a:gs pos="93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58684" y="4752798"/>
            <a:ext cx="778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Modify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587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235</Words>
  <Application>Microsoft Macintosh PowerPoint</Application>
  <PresentationFormat>A4 Paper (210x297 mm)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Cooper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RYAN</dc:creator>
  <cp:lastModifiedBy>STACEY RYAN</cp:lastModifiedBy>
  <cp:revision>20</cp:revision>
  <cp:lastPrinted>2020-01-18T05:35:11Z</cp:lastPrinted>
  <dcterms:created xsi:type="dcterms:W3CDTF">2020-01-18T04:22:42Z</dcterms:created>
  <dcterms:modified xsi:type="dcterms:W3CDTF">2020-01-18T05:44:27Z</dcterms:modified>
</cp:coreProperties>
</file>