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3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A3FBC5-25C2-4654-B616-685BFE27C25D}" type="doc">
      <dgm:prSet loTypeId="urn:microsoft.com/office/officeart/2005/8/layout/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nl-NL"/>
        </a:p>
      </dgm:t>
    </dgm:pt>
    <dgm:pt modelId="{44F400B2-0101-4364-938B-188CE4FF70B2}">
      <dgm:prSet phldrT="[Tekst]"/>
      <dgm:spPr>
        <a:solidFill>
          <a:schemeClr val="accent6"/>
        </a:solidFill>
      </dgm:spPr>
      <dgm:t>
        <a:bodyPr/>
        <a:lstStyle/>
        <a:p>
          <a:pPr algn="ctr"/>
          <a:r>
            <a:rPr lang="nl-NL" dirty="0" smtClean="0"/>
            <a:t>(3 uur)</a:t>
          </a:r>
        </a:p>
        <a:p>
          <a:pPr algn="ctr"/>
          <a:r>
            <a:rPr lang="nl-NL" dirty="0" smtClean="0"/>
            <a:t>Zorgen dat het programmaatje live beurskoersen kan importeren en begrijpen. </a:t>
          </a:r>
          <a:endParaRPr lang="nl-NL" dirty="0"/>
        </a:p>
      </dgm:t>
    </dgm:pt>
    <dgm:pt modelId="{5F0018BE-8773-4343-8871-543FF6BDF796}" type="parTrans" cxnId="{7E7738DB-3B5A-49BB-A9E7-E1CA05150DFB}">
      <dgm:prSet/>
      <dgm:spPr/>
      <dgm:t>
        <a:bodyPr/>
        <a:lstStyle/>
        <a:p>
          <a:pPr algn="ctr"/>
          <a:endParaRPr lang="nl-NL"/>
        </a:p>
      </dgm:t>
    </dgm:pt>
    <dgm:pt modelId="{C61253D4-3B39-46E4-9935-EEB7FCB1389D}" type="sibTrans" cxnId="{7E7738DB-3B5A-49BB-A9E7-E1CA05150DFB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pPr algn="ctr"/>
          <a:endParaRPr lang="nl-NL"/>
        </a:p>
      </dgm:t>
    </dgm:pt>
    <dgm:pt modelId="{41769A8F-1550-43F7-A2A0-EE57CC93E7D4}">
      <dgm:prSet phldrT="[Tekst]"/>
      <dgm:spPr>
        <a:solidFill>
          <a:schemeClr val="accent6"/>
        </a:solidFill>
      </dgm:spPr>
      <dgm:t>
        <a:bodyPr/>
        <a:lstStyle/>
        <a:p>
          <a:pPr algn="ctr"/>
          <a:r>
            <a:rPr lang="nl-NL" dirty="0" smtClean="0"/>
            <a:t>(4 uur)</a:t>
          </a:r>
        </a:p>
        <a:p>
          <a:pPr algn="ctr"/>
          <a:r>
            <a:rPr lang="nl-NL" dirty="0" smtClean="0"/>
            <a:t>Het automatisch laten maken van grafiekjes, zodat waardes kunnen worden opgeslagen.</a:t>
          </a:r>
          <a:endParaRPr lang="nl-NL" dirty="0"/>
        </a:p>
      </dgm:t>
    </dgm:pt>
    <dgm:pt modelId="{877D556C-C1ED-4872-9A10-7B221A2AA4BF}" type="parTrans" cxnId="{B3070796-D4F4-461C-B83F-FFB70BD5DD70}">
      <dgm:prSet/>
      <dgm:spPr/>
      <dgm:t>
        <a:bodyPr/>
        <a:lstStyle/>
        <a:p>
          <a:pPr algn="ctr"/>
          <a:endParaRPr lang="nl-NL"/>
        </a:p>
      </dgm:t>
    </dgm:pt>
    <dgm:pt modelId="{8FB6C75D-62B4-4AA4-9169-2D9667FCEBCB}" type="sibTrans" cxnId="{B3070796-D4F4-461C-B83F-FFB70BD5DD70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pPr algn="ctr"/>
          <a:endParaRPr lang="nl-NL"/>
        </a:p>
      </dgm:t>
    </dgm:pt>
    <dgm:pt modelId="{0E21A187-078D-43EE-8AD4-C17F079B0D50}">
      <dgm:prSet phldrT="[Tekst]"/>
      <dgm:spPr>
        <a:solidFill>
          <a:srgbClr val="C00000"/>
        </a:solidFill>
      </dgm:spPr>
      <dgm:t>
        <a:bodyPr/>
        <a:lstStyle/>
        <a:p>
          <a:pPr algn="ctr"/>
          <a:r>
            <a:rPr lang="nl-NL" dirty="0" smtClean="0"/>
            <a:t>(4 uur)</a:t>
          </a:r>
        </a:p>
        <a:p>
          <a:pPr algn="ctr"/>
          <a:r>
            <a:rPr lang="nl-NL" dirty="0" smtClean="0"/>
            <a:t>Functie inbouwen om te checken, met behulp van indicatoren, of het nog allemaal goed gaat. </a:t>
          </a:r>
          <a:endParaRPr lang="nl-NL" dirty="0"/>
        </a:p>
      </dgm:t>
    </dgm:pt>
    <dgm:pt modelId="{41733F23-6732-4C43-A29E-0FE1057A983B}" type="parTrans" cxnId="{9D935AAE-6C3C-4BE9-BDA5-8A1BE8CB1797}">
      <dgm:prSet/>
      <dgm:spPr/>
      <dgm:t>
        <a:bodyPr/>
        <a:lstStyle/>
        <a:p>
          <a:pPr algn="ctr"/>
          <a:endParaRPr lang="nl-NL"/>
        </a:p>
      </dgm:t>
    </dgm:pt>
    <dgm:pt modelId="{325A3DF1-CC92-4C52-B16F-9DCE4EDDDB0F}" type="sibTrans" cxnId="{9D935AAE-6C3C-4BE9-BDA5-8A1BE8CB1797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pPr algn="ctr"/>
          <a:endParaRPr lang="nl-NL"/>
        </a:p>
      </dgm:t>
    </dgm:pt>
    <dgm:pt modelId="{07DF8D1B-1D1B-4D56-8EDE-42E192241524}">
      <dgm:prSet phldrT="[Tekst]"/>
      <dgm:spPr>
        <a:solidFill>
          <a:srgbClr val="C00000"/>
        </a:solidFill>
      </dgm:spPr>
      <dgm:t>
        <a:bodyPr/>
        <a:lstStyle/>
        <a:p>
          <a:pPr algn="ctr"/>
          <a:r>
            <a:rPr lang="nl-NL" dirty="0" smtClean="0"/>
            <a:t>(15 uur)</a:t>
          </a:r>
        </a:p>
        <a:p>
          <a:pPr algn="ctr"/>
          <a:r>
            <a:rPr lang="nl-NL" dirty="0" smtClean="0"/>
            <a:t>Implementatie AI (NEAT) om het systeem zelflerend en autonoom te maken.</a:t>
          </a:r>
          <a:endParaRPr lang="nl-NL" dirty="0"/>
        </a:p>
      </dgm:t>
    </dgm:pt>
    <dgm:pt modelId="{0E644611-2207-486B-A18D-D212B058A240}" type="parTrans" cxnId="{BFD4C76C-7920-4D25-8767-AE165B28AAA2}">
      <dgm:prSet/>
      <dgm:spPr/>
      <dgm:t>
        <a:bodyPr/>
        <a:lstStyle/>
        <a:p>
          <a:pPr algn="ctr"/>
          <a:endParaRPr lang="nl-NL"/>
        </a:p>
      </dgm:t>
    </dgm:pt>
    <dgm:pt modelId="{C29FF3A9-3D7E-4F07-9A0C-E9416DCFB9EF}" type="sibTrans" cxnId="{BFD4C76C-7920-4D25-8767-AE165B28AAA2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pPr algn="ctr"/>
          <a:endParaRPr lang="nl-NL"/>
        </a:p>
      </dgm:t>
    </dgm:pt>
    <dgm:pt modelId="{6B07C08F-6D0C-4572-9348-B2F85045BE8D}">
      <dgm:prSet phldrT="[Tekst]"/>
      <dgm:spPr>
        <a:solidFill>
          <a:schemeClr val="accent2"/>
        </a:solidFill>
      </dgm:spPr>
      <dgm:t>
        <a:bodyPr/>
        <a:lstStyle/>
        <a:p>
          <a:pPr algn="ctr"/>
          <a:r>
            <a:rPr lang="nl-NL" dirty="0" smtClean="0"/>
            <a:t>(10 uur)</a:t>
          </a:r>
        </a:p>
        <a:p>
          <a:pPr algn="ctr"/>
          <a:r>
            <a:rPr lang="nl-NL" dirty="0" smtClean="0"/>
            <a:t>Ontwikkelen gebruiksvriendelijke User Interface (UI) en User </a:t>
          </a:r>
          <a:r>
            <a:rPr lang="nl-NL" dirty="0" err="1" smtClean="0"/>
            <a:t>Experience</a:t>
          </a:r>
          <a:r>
            <a:rPr lang="nl-NL" dirty="0" smtClean="0"/>
            <a:t> (UX).</a:t>
          </a:r>
          <a:endParaRPr lang="nl-NL" dirty="0"/>
        </a:p>
      </dgm:t>
    </dgm:pt>
    <dgm:pt modelId="{5056DFC6-F71E-4370-92F2-DF145550AB67}" type="parTrans" cxnId="{98EC1E8C-FF33-40BB-B31E-DCEA05EBFB95}">
      <dgm:prSet/>
      <dgm:spPr/>
      <dgm:t>
        <a:bodyPr/>
        <a:lstStyle/>
        <a:p>
          <a:pPr algn="ctr"/>
          <a:endParaRPr lang="nl-NL"/>
        </a:p>
      </dgm:t>
    </dgm:pt>
    <dgm:pt modelId="{8C70B7EA-6EED-4228-9E57-976F1A11227E}" type="sibTrans" cxnId="{98EC1E8C-FF33-40BB-B31E-DCEA05EBFB95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pPr algn="ctr"/>
          <a:endParaRPr lang="nl-NL"/>
        </a:p>
      </dgm:t>
    </dgm:pt>
    <dgm:pt modelId="{499A0635-8B32-4C8D-8636-9CD82D6DDFFF}">
      <dgm:prSet/>
      <dgm:spPr>
        <a:solidFill>
          <a:srgbClr val="C00000"/>
        </a:solidFill>
      </dgm:spPr>
      <dgm:t>
        <a:bodyPr/>
        <a:lstStyle/>
        <a:p>
          <a:pPr algn="ctr"/>
          <a:r>
            <a:rPr lang="nl-NL" dirty="0" smtClean="0"/>
            <a:t>(5 uur)</a:t>
          </a:r>
        </a:p>
        <a:p>
          <a:pPr algn="ctr"/>
          <a:r>
            <a:rPr lang="nl-NL" dirty="0" smtClean="0"/>
            <a:t>Puntjes op de i zetten, alles mooi verpakken, testen, checken, etc.</a:t>
          </a:r>
          <a:endParaRPr lang="nl-NL" dirty="0"/>
        </a:p>
      </dgm:t>
    </dgm:pt>
    <dgm:pt modelId="{3604E7F1-2FDD-4416-BBB5-84B7B4DA46F6}" type="parTrans" cxnId="{052412F5-2F0C-4D29-B8FF-42348C2882CB}">
      <dgm:prSet/>
      <dgm:spPr/>
      <dgm:t>
        <a:bodyPr/>
        <a:lstStyle/>
        <a:p>
          <a:pPr algn="ctr"/>
          <a:endParaRPr lang="nl-NL"/>
        </a:p>
      </dgm:t>
    </dgm:pt>
    <dgm:pt modelId="{1EB3A6BB-011C-4CB3-877F-99605D1DB8E0}" type="sibTrans" cxnId="{052412F5-2F0C-4D29-B8FF-42348C2882CB}">
      <dgm:prSet/>
      <dgm:spPr/>
      <dgm:t>
        <a:bodyPr/>
        <a:lstStyle/>
        <a:p>
          <a:pPr algn="ctr"/>
          <a:endParaRPr lang="nl-NL"/>
        </a:p>
      </dgm:t>
    </dgm:pt>
    <dgm:pt modelId="{8F12952A-C98E-4080-AC40-25BD247357DE}">
      <dgm:prSet/>
      <dgm:spPr>
        <a:solidFill>
          <a:schemeClr val="accent2"/>
        </a:solidFill>
      </dgm:spPr>
      <dgm:t>
        <a:bodyPr/>
        <a:lstStyle/>
        <a:p>
          <a:r>
            <a:rPr lang="nl-NL" dirty="0" smtClean="0"/>
            <a:t>(8 uur)</a:t>
          </a:r>
        </a:p>
        <a:p>
          <a:r>
            <a:rPr lang="nl-NL" dirty="0" smtClean="0"/>
            <a:t>Virtueel geld systeem ontwikkelen, zodat de gebruiker en het AI-systeem aandelen kunnen ‘kopen’ en ‘verkopen’.</a:t>
          </a:r>
        </a:p>
      </dgm:t>
    </dgm:pt>
    <dgm:pt modelId="{5B235DA5-448C-4050-BEA0-BF52A1574021}" type="parTrans" cxnId="{2CF0D594-D21A-4DAC-952E-6895D9B702A9}">
      <dgm:prSet/>
      <dgm:spPr/>
      <dgm:t>
        <a:bodyPr/>
        <a:lstStyle/>
        <a:p>
          <a:endParaRPr lang="nl-NL"/>
        </a:p>
      </dgm:t>
    </dgm:pt>
    <dgm:pt modelId="{E077263C-2C43-40F4-AD93-7B80421B48BB}" type="sibTrans" cxnId="{2CF0D594-D21A-4DAC-952E-6895D9B702A9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nl-NL"/>
        </a:p>
      </dgm:t>
    </dgm:pt>
    <dgm:pt modelId="{32B8C272-54E3-4777-8C03-7015EC2ACD00}">
      <dgm:prSet/>
      <dgm:spPr>
        <a:solidFill>
          <a:srgbClr val="C00000"/>
        </a:solidFill>
      </dgm:spPr>
      <dgm:t>
        <a:bodyPr/>
        <a:lstStyle/>
        <a:p>
          <a:r>
            <a:rPr lang="nl-NL" dirty="0" smtClean="0"/>
            <a:t>(5 uur)</a:t>
          </a:r>
        </a:p>
        <a:p>
          <a:r>
            <a:rPr lang="nl-NL" dirty="0" smtClean="0"/>
            <a:t>Zorgen dat de tijd teruggespoeld en versneld kan worden, om </a:t>
          </a:r>
          <a:r>
            <a:rPr lang="nl-NL" i="1" dirty="0" err="1" smtClean="0"/>
            <a:t>backtesting</a:t>
          </a:r>
          <a:r>
            <a:rPr lang="nl-NL" dirty="0" smtClean="0"/>
            <a:t> mogelijk te maken.</a:t>
          </a:r>
          <a:endParaRPr lang="nl-NL" dirty="0"/>
        </a:p>
      </dgm:t>
    </dgm:pt>
    <dgm:pt modelId="{8FA6E2DC-97AF-43F3-BBAB-AB59C5ABDDE1}" type="parTrans" cxnId="{1885DCC8-87AC-4629-A469-57C3D6D66D86}">
      <dgm:prSet/>
      <dgm:spPr/>
      <dgm:t>
        <a:bodyPr/>
        <a:lstStyle/>
        <a:p>
          <a:endParaRPr lang="nl-NL"/>
        </a:p>
      </dgm:t>
    </dgm:pt>
    <dgm:pt modelId="{6B5257E2-81E3-4148-AEE7-90EA80BC3F02}" type="sibTrans" cxnId="{1885DCC8-87AC-4629-A469-57C3D6D66D86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nl-NL"/>
        </a:p>
      </dgm:t>
    </dgm:pt>
    <dgm:pt modelId="{675745F5-99BF-4C8D-85BA-6321CB80D89F}" type="pres">
      <dgm:prSet presAssocID="{71A3FBC5-25C2-4654-B616-685BFE27C25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42308524-8316-4027-AFF9-9075B08A72AE}" type="pres">
      <dgm:prSet presAssocID="{44F400B2-0101-4364-938B-188CE4FF70B2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570870FC-9662-4C27-87E7-B36B09C650F6}" type="pres">
      <dgm:prSet presAssocID="{C61253D4-3B39-46E4-9935-EEB7FCB1389D}" presName="sibTrans" presStyleLbl="sibTrans2D1" presStyleIdx="0" presStyleCnt="7"/>
      <dgm:spPr/>
      <dgm:t>
        <a:bodyPr/>
        <a:lstStyle/>
        <a:p>
          <a:endParaRPr lang="nl-NL"/>
        </a:p>
      </dgm:t>
    </dgm:pt>
    <dgm:pt modelId="{10C59265-26A9-4C23-BC48-075D6BF99941}" type="pres">
      <dgm:prSet presAssocID="{C61253D4-3B39-46E4-9935-EEB7FCB1389D}" presName="connectorText" presStyleLbl="sibTrans2D1" presStyleIdx="0" presStyleCnt="7"/>
      <dgm:spPr/>
      <dgm:t>
        <a:bodyPr/>
        <a:lstStyle/>
        <a:p>
          <a:endParaRPr lang="nl-NL"/>
        </a:p>
      </dgm:t>
    </dgm:pt>
    <dgm:pt modelId="{BC026C08-8AE8-4722-867D-06A88143CDD4}" type="pres">
      <dgm:prSet presAssocID="{41769A8F-1550-43F7-A2A0-EE57CC93E7D4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D9F8F42-2EE0-4ABC-B0C9-65DA69DC9F60}" type="pres">
      <dgm:prSet presAssocID="{8FB6C75D-62B4-4AA4-9169-2D9667FCEBCB}" presName="sibTrans" presStyleLbl="sibTrans2D1" presStyleIdx="1" presStyleCnt="7"/>
      <dgm:spPr/>
      <dgm:t>
        <a:bodyPr/>
        <a:lstStyle/>
        <a:p>
          <a:endParaRPr lang="nl-NL"/>
        </a:p>
      </dgm:t>
    </dgm:pt>
    <dgm:pt modelId="{A39DD899-A8F7-40D9-B801-97CA353D6B0B}" type="pres">
      <dgm:prSet presAssocID="{8FB6C75D-62B4-4AA4-9169-2D9667FCEBCB}" presName="connectorText" presStyleLbl="sibTrans2D1" presStyleIdx="1" presStyleCnt="7"/>
      <dgm:spPr/>
      <dgm:t>
        <a:bodyPr/>
        <a:lstStyle/>
        <a:p>
          <a:endParaRPr lang="nl-NL"/>
        </a:p>
      </dgm:t>
    </dgm:pt>
    <dgm:pt modelId="{68410A1B-399D-4B2D-A4D2-5E1876EC4C84}" type="pres">
      <dgm:prSet presAssocID="{8F12952A-C98E-4080-AC40-25BD247357DE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D121DDA-DAA6-4725-A6CF-4C9D29B0510C}" type="pres">
      <dgm:prSet presAssocID="{E077263C-2C43-40F4-AD93-7B80421B48BB}" presName="sibTrans" presStyleLbl="sibTrans2D1" presStyleIdx="2" presStyleCnt="7"/>
      <dgm:spPr/>
      <dgm:t>
        <a:bodyPr/>
        <a:lstStyle/>
        <a:p>
          <a:endParaRPr lang="nl-NL"/>
        </a:p>
      </dgm:t>
    </dgm:pt>
    <dgm:pt modelId="{CC39E0B2-E648-4F9A-BD86-385E394E7073}" type="pres">
      <dgm:prSet presAssocID="{E077263C-2C43-40F4-AD93-7B80421B48BB}" presName="connectorText" presStyleLbl="sibTrans2D1" presStyleIdx="2" presStyleCnt="7"/>
      <dgm:spPr/>
      <dgm:t>
        <a:bodyPr/>
        <a:lstStyle/>
        <a:p>
          <a:endParaRPr lang="nl-NL"/>
        </a:p>
      </dgm:t>
    </dgm:pt>
    <dgm:pt modelId="{C57A2C1D-D001-40A7-AF92-6069171A645C}" type="pres">
      <dgm:prSet presAssocID="{32B8C272-54E3-4777-8C03-7015EC2ACD00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7DD994F-87B6-457A-B070-3EE141B3AA21}" type="pres">
      <dgm:prSet presAssocID="{6B5257E2-81E3-4148-AEE7-90EA80BC3F02}" presName="sibTrans" presStyleLbl="sibTrans2D1" presStyleIdx="3" presStyleCnt="7"/>
      <dgm:spPr/>
      <dgm:t>
        <a:bodyPr/>
        <a:lstStyle/>
        <a:p>
          <a:endParaRPr lang="nl-NL"/>
        </a:p>
      </dgm:t>
    </dgm:pt>
    <dgm:pt modelId="{0802CAEC-602F-4A3B-8888-218149F3D3E3}" type="pres">
      <dgm:prSet presAssocID="{6B5257E2-81E3-4148-AEE7-90EA80BC3F02}" presName="connectorText" presStyleLbl="sibTrans2D1" presStyleIdx="3" presStyleCnt="7"/>
      <dgm:spPr/>
      <dgm:t>
        <a:bodyPr/>
        <a:lstStyle/>
        <a:p>
          <a:endParaRPr lang="nl-NL"/>
        </a:p>
      </dgm:t>
    </dgm:pt>
    <dgm:pt modelId="{8E21647B-DCB4-4E8C-AB3C-4E0D18BBEF9E}" type="pres">
      <dgm:prSet presAssocID="{0E21A187-078D-43EE-8AD4-C17F079B0D50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B31024B5-CFC0-4658-88CE-5586711FD7B8}" type="pres">
      <dgm:prSet presAssocID="{325A3DF1-CC92-4C52-B16F-9DCE4EDDDB0F}" presName="sibTrans" presStyleLbl="sibTrans2D1" presStyleIdx="4" presStyleCnt="7"/>
      <dgm:spPr/>
      <dgm:t>
        <a:bodyPr/>
        <a:lstStyle/>
        <a:p>
          <a:endParaRPr lang="nl-NL"/>
        </a:p>
      </dgm:t>
    </dgm:pt>
    <dgm:pt modelId="{412E2929-ABF7-476F-8404-7A400B556B2A}" type="pres">
      <dgm:prSet presAssocID="{325A3DF1-CC92-4C52-B16F-9DCE4EDDDB0F}" presName="connectorText" presStyleLbl="sibTrans2D1" presStyleIdx="4" presStyleCnt="7"/>
      <dgm:spPr/>
      <dgm:t>
        <a:bodyPr/>
        <a:lstStyle/>
        <a:p>
          <a:endParaRPr lang="nl-NL"/>
        </a:p>
      </dgm:t>
    </dgm:pt>
    <dgm:pt modelId="{DA85CD57-258E-41D2-A15A-62032B5CC56B}" type="pres">
      <dgm:prSet presAssocID="{07DF8D1B-1D1B-4D56-8EDE-42E192241524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46B34E3-6FE5-4C69-AF8F-7482AF37B2F4}" type="pres">
      <dgm:prSet presAssocID="{C29FF3A9-3D7E-4F07-9A0C-E9416DCFB9EF}" presName="sibTrans" presStyleLbl="sibTrans2D1" presStyleIdx="5" presStyleCnt="7"/>
      <dgm:spPr/>
      <dgm:t>
        <a:bodyPr/>
        <a:lstStyle/>
        <a:p>
          <a:endParaRPr lang="nl-NL"/>
        </a:p>
      </dgm:t>
    </dgm:pt>
    <dgm:pt modelId="{C130925D-8B49-41FF-96A3-3200E8B732D0}" type="pres">
      <dgm:prSet presAssocID="{C29FF3A9-3D7E-4F07-9A0C-E9416DCFB9EF}" presName="connectorText" presStyleLbl="sibTrans2D1" presStyleIdx="5" presStyleCnt="7"/>
      <dgm:spPr/>
      <dgm:t>
        <a:bodyPr/>
        <a:lstStyle/>
        <a:p>
          <a:endParaRPr lang="nl-NL"/>
        </a:p>
      </dgm:t>
    </dgm:pt>
    <dgm:pt modelId="{42B2D04C-E67D-4171-BC37-5C1F2B6AF769}" type="pres">
      <dgm:prSet presAssocID="{6B07C08F-6D0C-4572-9348-B2F85045BE8D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350A90B6-5E9B-48C1-A0D9-9315E185D341}" type="pres">
      <dgm:prSet presAssocID="{8C70B7EA-6EED-4228-9E57-976F1A11227E}" presName="sibTrans" presStyleLbl="sibTrans2D1" presStyleIdx="6" presStyleCnt="7"/>
      <dgm:spPr/>
      <dgm:t>
        <a:bodyPr/>
        <a:lstStyle/>
        <a:p>
          <a:endParaRPr lang="nl-NL"/>
        </a:p>
      </dgm:t>
    </dgm:pt>
    <dgm:pt modelId="{35EFE185-47B9-48ED-B4C9-C6AB68A37808}" type="pres">
      <dgm:prSet presAssocID="{8C70B7EA-6EED-4228-9E57-976F1A11227E}" presName="connectorText" presStyleLbl="sibTrans2D1" presStyleIdx="6" presStyleCnt="7"/>
      <dgm:spPr/>
      <dgm:t>
        <a:bodyPr/>
        <a:lstStyle/>
        <a:p>
          <a:endParaRPr lang="nl-NL"/>
        </a:p>
      </dgm:t>
    </dgm:pt>
    <dgm:pt modelId="{4A8229A6-11D0-413B-9D6F-8791830CBD10}" type="pres">
      <dgm:prSet presAssocID="{499A0635-8B32-4C8D-8636-9CD82D6DDFFF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B179B5BF-BA03-44F6-9CCC-431AAC8B6A91}" type="presOf" srcId="{6B5257E2-81E3-4148-AEE7-90EA80BC3F02}" destId="{A7DD994F-87B6-457A-B070-3EE141B3AA21}" srcOrd="0" destOrd="0" presId="urn:microsoft.com/office/officeart/2005/8/layout/process5"/>
    <dgm:cxn modelId="{BFD4C76C-7920-4D25-8767-AE165B28AAA2}" srcId="{71A3FBC5-25C2-4654-B616-685BFE27C25D}" destId="{07DF8D1B-1D1B-4D56-8EDE-42E192241524}" srcOrd="5" destOrd="0" parTransId="{0E644611-2207-486B-A18D-D212B058A240}" sibTransId="{C29FF3A9-3D7E-4F07-9A0C-E9416DCFB9EF}"/>
    <dgm:cxn modelId="{501E082B-A76D-4F6D-8009-84AE908527CA}" type="presOf" srcId="{C61253D4-3B39-46E4-9935-EEB7FCB1389D}" destId="{570870FC-9662-4C27-87E7-B36B09C650F6}" srcOrd="0" destOrd="0" presId="urn:microsoft.com/office/officeart/2005/8/layout/process5"/>
    <dgm:cxn modelId="{06B06761-A647-4DAF-94D8-C33732874925}" type="presOf" srcId="{8C70B7EA-6EED-4228-9E57-976F1A11227E}" destId="{35EFE185-47B9-48ED-B4C9-C6AB68A37808}" srcOrd="1" destOrd="0" presId="urn:microsoft.com/office/officeart/2005/8/layout/process5"/>
    <dgm:cxn modelId="{5026736A-110F-41FB-A693-AF9640B1B29D}" type="presOf" srcId="{41769A8F-1550-43F7-A2A0-EE57CC93E7D4}" destId="{BC026C08-8AE8-4722-867D-06A88143CDD4}" srcOrd="0" destOrd="0" presId="urn:microsoft.com/office/officeart/2005/8/layout/process5"/>
    <dgm:cxn modelId="{41F4CA61-A670-4843-B1D6-7746B738ACB9}" type="presOf" srcId="{E077263C-2C43-40F4-AD93-7B80421B48BB}" destId="{CC39E0B2-E648-4F9A-BD86-385E394E7073}" srcOrd="1" destOrd="0" presId="urn:microsoft.com/office/officeart/2005/8/layout/process5"/>
    <dgm:cxn modelId="{3BA0B2A9-8BAA-48F1-9633-332358227C29}" type="presOf" srcId="{C29FF3A9-3D7E-4F07-9A0C-E9416DCFB9EF}" destId="{A46B34E3-6FE5-4C69-AF8F-7482AF37B2F4}" srcOrd="0" destOrd="0" presId="urn:microsoft.com/office/officeart/2005/8/layout/process5"/>
    <dgm:cxn modelId="{F802C4C6-6543-4E55-8427-CF69A96633BA}" type="presOf" srcId="{499A0635-8B32-4C8D-8636-9CD82D6DDFFF}" destId="{4A8229A6-11D0-413B-9D6F-8791830CBD10}" srcOrd="0" destOrd="0" presId="urn:microsoft.com/office/officeart/2005/8/layout/process5"/>
    <dgm:cxn modelId="{2CF0D594-D21A-4DAC-952E-6895D9B702A9}" srcId="{71A3FBC5-25C2-4654-B616-685BFE27C25D}" destId="{8F12952A-C98E-4080-AC40-25BD247357DE}" srcOrd="2" destOrd="0" parTransId="{5B235DA5-448C-4050-BEA0-BF52A1574021}" sibTransId="{E077263C-2C43-40F4-AD93-7B80421B48BB}"/>
    <dgm:cxn modelId="{1885DCC8-87AC-4629-A469-57C3D6D66D86}" srcId="{71A3FBC5-25C2-4654-B616-685BFE27C25D}" destId="{32B8C272-54E3-4777-8C03-7015EC2ACD00}" srcOrd="3" destOrd="0" parTransId="{8FA6E2DC-97AF-43F3-BBAB-AB59C5ABDDE1}" sibTransId="{6B5257E2-81E3-4148-AEE7-90EA80BC3F02}"/>
    <dgm:cxn modelId="{98EC1E8C-FF33-40BB-B31E-DCEA05EBFB95}" srcId="{71A3FBC5-25C2-4654-B616-685BFE27C25D}" destId="{6B07C08F-6D0C-4572-9348-B2F85045BE8D}" srcOrd="6" destOrd="0" parTransId="{5056DFC6-F71E-4370-92F2-DF145550AB67}" sibTransId="{8C70B7EA-6EED-4228-9E57-976F1A11227E}"/>
    <dgm:cxn modelId="{B4A5973B-3A68-4707-A5CC-78F459CF1E3F}" type="presOf" srcId="{71A3FBC5-25C2-4654-B616-685BFE27C25D}" destId="{675745F5-99BF-4C8D-85BA-6321CB80D89F}" srcOrd="0" destOrd="0" presId="urn:microsoft.com/office/officeart/2005/8/layout/process5"/>
    <dgm:cxn modelId="{6052B2BA-835B-46B7-BE05-2870251FA86C}" type="presOf" srcId="{325A3DF1-CC92-4C52-B16F-9DCE4EDDDB0F}" destId="{B31024B5-CFC0-4658-88CE-5586711FD7B8}" srcOrd="0" destOrd="0" presId="urn:microsoft.com/office/officeart/2005/8/layout/process5"/>
    <dgm:cxn modelId="{5C0AE3A0-4D4B-428B-BB2B-D3F0D956CFCF}" type="presOf" srcId="{C61253D4-3B39-46E4-9935-EEB7FCB1389D}" destId="{10C59265-26A9-4C23-BC48-075D6BF99941}" srcOrd="1" destOrd="0" presId="urn:microsoft.com/office/officeart/2005/8/layout/process5"/>
    <dgm:cxn modelId="{18F65774-79B6-41D0-88CC-449A6D065B69}" type="presOf" srcId="{32B8C272-54E3-4777-8C03-7015EC2ACD00}" destId="{C57A2C1D-D001-40A7-AF92-6069171A645C}" srcOrd="0" destOrd="0" presId="urn:microsoft.com/office/officeart/2005/8/layout/process5"/>
    <dgm:cxn modelId="{A654260F-E406-4FD1-A960-C338769059E3}" type="presOf" srcId="{325A3DF1-CC92-4C52-B16F-9DCE4EDDDB0F}" destId="{412E2929-ABF7-476F-8404-7A400B556B2A}" srcOrd="1" destOrd="0" presId="urn:microsoft.com/office/officeart/2005/8/layout/process5"/>
    <dgm:cxn modelId="{57557BE7-1AAB-4340-A7A0-5AAD7FB68D0B}" type="presOf" srcId="{6B5257E2-81E3-4148-AEE7-90EA80BC3F02}" destId="{0802CAEC-602F-4A3B-8888-218149F3D3E3}" srcOrd="1" destOrd="0" presId="urn:microsoft.com/office/officeart/2005/8/layout/process5"/>
    <dgm:cxn modelId="{9D935AAE-6C3C-4BE9-BDA5-8A1BE8CB1797}" srcId="{71A3FBC5-25C2-4654-B616-685BFE27C25D}" destId="{0E21A187-078D-43EE-8AD4-C17F079B0D50}" srcOrd="4" destOrd="0" parTransId="{41733F23-6732-4C43-A29E-0FE1057A983B}" sibTransId="{325A3DF1-CC92-4C52-B16F-9DCE4EDDDB0F}"/>
    <dgm:cxn modelId="{12CC2CF9-B742-4F7D-A09E-B89E8C46CDAC}" type="presOf" srcId="{0E21A187-078D-43EE-8AD4-C17F079B0D50}" destId="{8E21647B-DCB4-4E8C-AB3C-4E0D18BBEF9E}" srcOrd="0" destOrd="0" presId="urn:microsoft.com/office/officeart/2005/8/layout/process5"/>
    <dgm:cxn modelId="{E670CE52-4D4A-4F35-AEE1-11AB1747D491}" type="presOf" srcId="{8C70B7EA-6EED-4228-9E57-976F1A11227E}" destId="{350A90B6-5E9B-48C1-A0D9-9315E185D341}" srcOrd="0" destOrd="0" presId="urn:microsoft.com/office/officeart/2005/8/layout/process5"/>
    <dgm:cxn modelId="{303D2FEF-7E56-4400-8D29-008E94A0F15A}" type="presOf" srcId="{C29FF3A9-3D7E-4F07-9A0C-E9416DCFB9EF}" destId="{C130925D-8B49-41FF-96A3-3200E8B732D0}" srcOrd="1" destOrd="0" presId="urn:microsoft.com/office/officeart/2005/8/layout/process5"/>
    <dgm:cxn modelId="{D121AFF9-E827-458C-B833-4CD65D0C03B9}" type="presOf" srcId="{8F12952A-C98E-4080-AC40-25BD247357DE}" destId="{68410A1B-399D-4B2D-A4D2-5E1876EC4C84}" srcOrd="0" destOrd="0" presId="urn:microsoft.com/office/officeart/2005/8/layout/process5"/>
    <dgm:cxn modelId="{7D62FFD0-986B-4818-9872-83442997A888}" type="presOf" srcId="{8FB6C75D-62B4-4AA4-9169-2D9667FCEBCB}" destId="{7D9F8F42-2EE0-4ABC-B0C9-65DA69DC9F60}" srcOrd="0" destOrd="0" presId="urn:microsoft.com/office/officeart/2005/8/layout/process5"/>
    <dgm:cxn modelId="{17CD6054-B3BA-410D-8E59-47DFC86EA44A}" type="presOf" srcId="{6B07C08F-6D0C-4572-9348-B2F85045BE8D}" destId="{42B2D04C-E67D-4171-BC37-5C1F2B6AF769}" srcOrd="0" destOrd="0" presId="urn:microsoft.com/office/officeart/2005/8/layout/process5"/>
    <dgm:cxn modelId="{FD796F37-D4C4-4D63-851C-DC3C72624E0F}" type="presOf" srcId="{44F400B2-0101-4364-938B-188CE4FF70B2}" destId="{42308524-8316-4027-AFF9-9075B08A72AE}" srcOrd="0" destOrd="0" presId="urn:microsoft.com/office/officeart/2005/8/layout/process5"/>
    <dgm:cxn modelId="{4121B5BF-1EC9-46D9-A16E-19F41C2C65A3}" type="presOf" srcId="{E077263C-2C43-40F4-AD93-7B80421B48BB}" destId="{AD121DDA-DAA6-4725-A6CF-4C9D29B0510C}" srcOrd="0" destOrd="0" presId="urn:microsoft.com/office/officeart/2005/8/layout/process5"/>
    <dgm:cxn modelId="{A9B8957B-B26E-4693-83F2-693F20DF8AA0}" type="presOf" srcId="{07DF8D1B-1D1B-4D56-8EDE-42E192241524}" destId="{DA85CD57-258E-41D2-A15A-62032B5CC56B}" srcOrd="0" destOrd="0" presId="urn:microsoft.com/office/officeart/2005/8/layout/process5"/>
    <dgm:cxn modelId="{B3070796-D4F4-461C-B83F-FFB70BD5DD70}" srcId="{71A3FBC5-25C2-4654-B616-685BFE27C25D}" destId="{41769A8F-1550-43F7-A2A0-EE57CC93E7D4}" srcOrd="1" destOrd="0" parTransId="{877D556C-C1ED-4872-9A10-7B221A2AA4BF}" sibTransId="{8FB6C75D-62B4-4AA4-9169-2D9667FCEBCB}"/>
    <dgm:cxn modelId="{D5AFD06C-8DA1-418B-B84F-4948B356A91D}" type="presOf" srcId="{8FB6C75D-62B4-4AA4-9169-2D9667FCEBCB}" destId="{A39DD899-A8F7-40D9-B801-97CA353D6B0B}" srcOrd="1" destOrd="0" presId="urn:microsoft.com/office/officeart/2005/8/layout/process5"/>
    <dgm:cxn modelId="{7E7738DB-3B5A-49BB-A9E7-E1CA05150DFB}" srcId="{71A3FBC5-25C2-4654-B616-685BFE27C25D}" destId="{44F400B2-0101-4364-938B-188CE4FF70B2}" srcOrd="0" destOrd="0" parTransId="{5F0018BE-8773-4343-8871-543FF6BDF796}" sibTransId="{C61253D4-3B39-46E4-9935-EEB7FCB1389D}"/>
    <dgm:cxn modelId="{052412F5-2F0C-4D29-B8FF-42348C2882CB}" srcId="{71A3FBC5-25C2-4654-B616-685BFE27C25D}" destId="{499A0635-8B32-4C8D-8636-9CD82D6DDFFF}" srcOrd="7" destOrd="0" parTransId="{3604E7F1-2FDD-4416-BBB5-84B7B4DA46F6}" sibTransId="{1EB3A6BB-011C-4CB3-877F-99605D1DB8E0}"/>
    <dgm:cxn modelId="{A0DF8818-5085-4DBC-9ACB-453C6F350860}" type="presParOf" srcId="{675745F5-99BF-4C8D-85BA-6321CB80D89F}" destId="{42308524-8316-4027-AFF9-9075B08A72AE}" srcOrd="0" destOrd="0" presId="urn:microsoft.com/office/officeart/2005/8/layout/process5"/>
    <dgm:cxn modelId="{9B594379-B7DE-4C15-B49F-FC2FAD505188}" type="presParOf" srcId="{675745F5-99BF-4C8D-85BA-6321CB80D89F}" destId="{570870FC-9662-4C27-87E7-B36B09C650F6}" srcOrd="1" destOrd="0" presId="urn:microsoft.com/office/officeart/2005/8/layout/process5"/>
    <dgm:cxn modelId="{83F5EB6F-C674-481C-A215-8F186365DA92}" type="presParOf" srcId="{570870FC-9662-4C27-87E7-B36B09C650F6}" destId="{10C59265-26A9-4C23-BC48-075D6BF99941}" srcOrd="0" destOrd="0" presId="urn:microsoft.com/office/officeart/2005/8/layout/process5"/>
    <dgm:cxn modelId="{CF4538FC-54E5-4ABF-B42C-F198FB4F3EAD}" type="presParOf" srcId="{675745F5-99BF-4C8D-85BA-6321CB80D89F}" destId="{BC026C08-8AE8-4722-867D-06A88143CDD4}" srcOrd="2" destOrd="0" presId="urn:microsoft.com/office/officeart/2005/8/layout/process5"/>
    <dgm:cxn modelId="{D62A7C0B-B57A-4A97-BAB6-A0DC1FD91AC4}" type="presParOf" srcId="{675745F5-99BF-4C8D-85BA-6321CB80D89F}" destId="{7D9F8F42-2EE0-4ABC-B0C9-65DA69DC9F60}" srcOrd="3" destOrd="0" presId="urn:microsoft.com/office/officeart/2005/8/layout/process5"/>
    <dgm:cxn modelId="{60A298D0-2242-4324-A969-DA4C86E89965}" type="presParOf" srcId="{7D9F8F42-2EE0-4ABC-B0C9-65DA69DC9F60}" destId="{A39DD899-A8F7-40D9-B801-97CA353D6B0B}" srcOrd="0" destOrd="0" presId="urn:microsoft.com/office/officeart/2005/8/layout/process5"/>
    <dgm:cxn modelId="{712320FA-276C-4830-ABFA-A8319846AFE0}" type="presParOf" srcId="{675745F5-99BF-4C8D-85BA-6321CB80D89F}" destId="{68410A1B-399D-4B2D-A4D2-5E1876EC4C84}" srcOrd="4" destOrd="0" presId="urn:microsoft.com/office/officeart/2005/8/layout/process5"/>
    <dgm:cxn modelId="{A11C31DA-0A3C-48BA-A81D-8959AE7AC77A}" type="presParOf" srcId="{675745F5-99BF-4C8D-85BA-6321CB80D89F}" destId="{AD121DDA-DAA6-4725-A6CF-4C9D29B0510C}" srcOrd="5" destOrd="0" presId="urn:microsoft.com/office/officeart/2005/8/layout/process5"/>
    <dgm:cxn modelId="{74D0E93E-2649-4ADE-BA6C-0AC1D59348D2}" type="presParOf" srcId="{AD121DDA-DAA6-4725-A6CF-4C9D29B0510C}" destId="{CC39E0B2-E648-4F9A-BD86-385E394E7073}" srcOrd="0" destOrd="0" presId="urn:microsoft.com/office/officeart/2005/8/layout/process5"/>
    <dgm:cxn modelId="{85E5366B-212A-447C-B031-0A469406F3EC}" type="presParOf" srcId="{675745F5-99BF-4C8D-85BA-6321CB80D89F}" destId="{C57A2C1D-D001-40A7-AF92-6069171A645C}" srcOrd="6" destOrd="0" presId="urn:microsoft.com/office/officeart/2005/8/layout/process5"/>
    <dgm:cxn modelId="{B4868E9C-ADF3-4A69-B603-535E332FF0FF}" type="presParOf" srcId="{675745F5-99BF-4C8D-85BA-6321CB80D89F}" destId="{A7DD994F-87B6-457A-B070-3EE141B3AA21}" srcOrd="7" destOrd="0" presId="urn:microsoft.com/office/officeart/2005/8/layout/process5"/>
    <dgm:cxn modelId="{5AB9675E-D390-4FD5-B9A0-2BA2EDBF38AD}" type="presParOf" srcId="{A7DD994F-87B6-457A-B070-3EE141B3AA21}" destId="{0802CAEC-602F-4A3B-8888-218149F3D3E3}" srcOrd="0" destOrd="0" presId="urn:microsoft.com/office/officeart/2005/8/layout/process5"/>
    <dgm:cxn modelId="{D9C711DE-E3C7-4D91-A642-57AC0C00A46D}" type="presParOf" srcId="{675745F5-99BF-4C8D-85BA-6321CB80D89F}" destId="{8E21647B-DCB4-4E8C-AB3C-4E0D18BBEF9E}" srcOrd="8" destOrd="0" presId="urn:microsoft.com/office/officeart/2005/8/layout/process5"/>
    <dgm:cxn modelId="{C2C5A374-5936-47E2-9FC1-8A3C697376C0}" type="presParOf" srcId="{675745F5-99BF-4C8D-85BA-6321CB80D89F}" destId="{B31024B5-CFC0-4658-88CE-5586711FD7B8}" srcOrd="9" destOrd="0" presId="urn:microsoft.com/office/officeart/2005/8/layout/process5"/>
    <dgm:cxn modelId="{72761E5C-CF2D-40D9-9A05-E070BE1495C6}" type="presParOf" srcId="{B31024B5-CFC0-4658-88CE-5586711FD7B8}" destId="{412E2929-ABF7-476F-8404-7A400B556B2A}" srcOrd="0" destOrd="0" presId="urn:microsoft.com/office/officeart/2005/8/layout/process5"/>
    <dgm:cxn modelId="{06EE937E-22BD-4A29-BA79-5440758A5CF4}" type="presParOf" srcId="{675745F5-99BF-4C8D-85BA-6321CB80D89F}" destId="{DA85CD57-258E-41D2-A15A-62032B5CC56B}" srcOrd="10" destOrd="0" presId="urn:microsoft.com/office/officeart/2005/8/layout/process5"/>
    <dgm:cxn modelId="{AD4500A4-ECCC-4E20-BA95-456BD69FF6DC}" type="presParOf" srcId="{675745F5-99BF-4C8D-85BA-6321CB80D89F}" destId="{A46B34E3-6FE5-4C69-AF8F-7482AF37B2F4}" srcOrd="11" destOrd="0" presId="urn:microsoft.com/office/officeart/2005/8/layout/process5"/>
    <dgm:cxn modelId="{8F250319-2A35-40C8-959A-049FDD0D6BE3}" type="presParOf" srcId="{A46B34E3-6FE5-4C69-AF8F-7482AF37B2F4}" destId="{C130925D-8B49-41FF-96A3-3200E8B732D0}" srcOrd="0" destOrd="0" presId="urn:microsoft.com/office/officeart/2005/8/layout/process5"/>
    <dgm:cxn modelId="{6FAF62F3-64B8-4400-9DDE-B1B02F5FF333}" type="presParOf" srcId="{675745F5-99BF-4C8D-85BA-6321CB80D89F}" destId="{42B2D04C-E67D-4171-BC37-5C1F2B6AF769}" srcOrd="12" destOrd="0" presId="urn:microsoft.com/office/officeart/2005/8/layout/process5"/>
    <dgm:cxn modelId="{3C69A306-3615-48CB-809E-8562F1E1CE7F}" type="presParOf" srcId="{675745F5-99BF-4C8D-85BA-6321CB80D89F}" destId="{350A90B6-5E9B-48C1-A0D9-9315E185D341}" srcOrd="13" destOrd="0" presId="urn:microsoft.com/office/officeart/2005/8/layout/process5"/>
    <dgm:cxn modelId="{EE39856D-927C-4489-88E2-7FE4C5E659B4}" type="presParOf" srcId="{350A90B6-5E9B-48C1-A0D9-9315E185D341}" destId="{35EFE185-47B9-48ED-B4C9-C6AB68A37808}" srcOrd="0" destOrd="0" presId="urn:microsoft.com/office/officeart/2005/8/layout/process5"/>
    <dgm:cxn modelId="{0CFD6C76-4F08-4963-ABAD-3A60171077C3}" type="presParOf" srcId="{675745F5-99BF-4C8D-85BA-6321CB80D89F}" destId="{4A8229A6-11D0-413B-9D6F-8791830CBD10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A3FBC5-25C2-4654-B616-685BFE27C25D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nl-NL"/>
        </a:p>
      </dgm:t>
    </dgm:pt>
    <dgm:pt modelId="{44F400B2-0101-4364-938B-188CE4FF70B2}">
      <dgm:prSet phldrT="[Tekst]"/>
      <dgm:spPr/>
      <dgm:t>
        <a:bodyPr/>
        <a:lstStyle/>
        <a:p>
          <a:pPr algn="ctr"/>
          <a:r>
            <a:rPr lang="nl-NL" dirty="0" smtClean="0"/>
            <a:t>Zorgen </a:t>
          </a:r>
          <a:r>
            <a:rPr lang="nl-NL" dirty="0" smtClean="0"/>
            <a:t>dat het programmaatje live beurskoersen kan importeren en begrijpen. </a:t>
          </a:r>
          <a:endParaRPr lang="nl-NL" dirty="0"/>
        </a:p>
      </dgm:t>
    </dgm:pt>
    <dgm:pt modelId="{5F0018BE-8773-4343-8871-543FF6BDF796}" type="parTrans" cxnId="{7E7738DB-3B5A-49BB-A9E7-E1CA05150DFB}">
      <dgm:prSet/>
      <dgm:spPr/>
      <dgm:t>
        <a:bodyPr/>
        <a:lstStyle/>
        <a:p>
          <a:pPr algn="ctr"/>
          <a:endParaRPr lang="nl-NL"/>
        </a:p>
      </dgm:t>
    </dgm:pt>
    <dgm:pt modelId="{C61253D4-3B39-46E4-9935-EEB7FCB1389D}" type="sibTrans" cxnId="{7E7738DB-3B5A-49BB-A9E7-E1CA05150DFB}">
      <dgm:prSet/>
      <dgm:spPr/>
      <dgm:t>
        <a:bodyPr/>
        <a:lstStyle/>
        <a:p>
          <a:pPr algn="ctr"/>
          <a:endParaRPr lang="nl-NL"/>
        </a:p>
      </dgm:t>
    </dgm:pt>
    <dgm:pt modelId="{41769A8F-1550-43F7-A2A0-EE57CC93E7D4}">
      <dgm:prSet phldrT="[Tekst]"/>
      <dgm:spPr/>
      <dgm:t>
        <a:bodyPr/>
        <a:lstStyle/>
        <a:p>
          <a:pPr algn="ctr"/>
          <a:r>
            <a:rPr lang="nl-NL" dirty="0" smtClean="0"/>
            <a:t>Het </a:t>
          </a:r>
          <a:r>
            <a:rPr lang="nl-NL" dirty="0" smtClean="0"/>
            <a:t>automatisch laten maken van grafiekjes, zodat waardes kunnen worden opgeslagen.</a:t>
          </a:r>
          <a:endParaRPr lang="nl-NL" dirty="0"/>
        </a:p>
      </dgm:t>
    </dgm:pt>
    <dgm:pt modelId="{877D556C-C1ED-4872-9A10-7B221A2AA4BF}" type="parTrans" cxnId="{B3070796-D4F4-461C-B83F-FFB70BD5DD70}">
      <dgm:prSet/>
      <dgm:spPr/>
      <dgm:t>
        <a:bodyPr/>
        <a:lstStyle/>
        <a:p>
          <a:pPr algn="ctr"/>
          <a:endParaRPr lang="nl-NL"/>
        </a:p>
      </dgm:t>
    </dgm:pt>
    <dgm:pt modelId="{8FB6C75D-62B4-4AA4-9169-2D9667FCEBCB}" type="sibTrans" cxnId="{B3070796-D4F4-461C-B83F-FFB70BD5DD70}">
      <dgm:prSet/>
      <dgm:spPr/>
      <dgm:t>
        <a:bodyPr/>
        <a:lstStyle/>
        <a:p>
          <a:pPr algn="ctr"/>
          <a:endParaRPr lang="nl-NL"/>
        </a:p>
      </dgm:t>
    </dgm:pt>
    <dgm:pt modelId="{0E21A187-078D-43EE-8AD4-C17F079B0D50}">
      <dgm:prSet phldrT="[Tekst]"/>
      <dgm:spPr/>
      <dgm:t>
        <a:bodyPr/>
        <a:lstStyle/>
        <a:p>
          <a:pPr algn="ctr"/>
          <a:r>
            <a:rPr lang="nl-NL" dirty="0" smtClean="0"/>
            <a:t>Functie </a:t>
          </a:r>
          <a:r>
            <a:rPr lang="nl-NL" dirty="0" smtClean="0"/>
            <a:t>inbouwen om te checken, met behulp van indicatoren, of het nog allemaal goed gaat. </a:t>
          </a:r>
          <a:endParaRPr lang="nl-NL" dirty="0"/>
        </a:p>
      </dgm:t>
    </dgm:pt>
    <dgm:pt modelId="{41733F23-6732-4C43-A29E-0FE1057A983B}" type="parTrans" cxnId="{9D935AAE-6C3C-4BE9-BDA5-8A1BE8CB1797}">
      <dgm:prSet/>
      <dgm:spPr/>
      <dgm:t>
        <a:bodyPr/>
        <a:lstStyle/>
        <a:p>
          <a:pPr algn="ctr"/>
          <a:endParaRPr lang="nl-NL"/>
        </a:p>
      </dgm:t>
    </dgm:pt>
    <dgm:pt modelId="{325A3DF1-CC92-4C52-B16F-9DCE4EDDDB0F}" type="sibTrans" cxnId="{9D935AAE-6C3C-4BE9-BDA5-8A1BE8CB1797}">
      <dgm:prSet/>
      <dgm:spPr/>
      <dgm:t>
        <a:bodyPr/>
        <a:lstStyle/>
        <a:p>
          <a:pPr algn="ctr"/>
          <a:endParaRPr lang="nl-NL"/>
        </a:p>
      </dgm:t>
    </dgm:pt>
    <dgm:pt modelId="{07DF8D1B-1D1B-4D56-8EDE-42E192241524}">
      <dgm:prSet phldrT="[Tekst]"/>
      <dgm:spPr/>
      <dgm:t>
        <a:bodyPr/>
        <a:lstStyle/>
        <a:p>
          <a:pPr algn="ctr"/>
          <a:r>
            <a:rPr lang="nl-NL" dirty="0" smtClean="0"/>
            <a:t>Implementatie </a:t>
          </a:r>
          <a:r>
            <a:rPr lang="nl-NL" dirty="0" smtClean="0"/>
            <a:t>AI (NEAT) om het systeem zelflerend en autonoom te maken.</a:t>
          </a:r>
          <a:endParaRPr lang="nl-NL" dirty="0"/>
        </a:p>
      </dgm:t>
    </dgm:pt>
    <dgm:pt modelId="{0E644611-2207-486B-A18D-D212B058A240}" type="parTrans" cxnId="{BFD4C76C-7920-4D25-8767-AE165B28AAA2}">
      <dgm:prSet/>
      <dgm:spPr/>
      <dgm:t>
        <a:bodyPr/>
        <a:lstStyle/>
        <a:p>
          <a:pPr algn="ctr"/>
          <a:endParaRPr lang="nl-NL"/>
        </a:p>
      </dgm:t>
    </dgm:pt>
    <dgm:pt modelId="{C29FF3A9-3D7E-4F07-9A0C-E9416DCFB9EF}" type="sibTrans" cxnId="{BFD4C76C-7920-4D25-8767-AE165B28AAA2}">
      <dgm:prSet/>
      <dgm:spPr/>
      <dgm:t>
        <a:bodyPr/>
        <a:lstStyle/>
        <a:p>
          <a:pPr algn="ctr"/>
          <a:endParaRPr lang="nl-NL"/>
        </a:p>
      </dgm:t>
    </dgm:pt>
    <dgm:pt modelId="{6B07C08F-6D0C-4572-9348-B2F85045BE8D}">
      <dgm:prSet phldrT="[Tekst]"/>
      <dgm:spPr/>
      <dgm:t>
        <a:bodyPr/>
        <a:lstStyle/>
        <a:p>
          <a:pPr algn="ctr"/>
          <a:r>
            <a:rPr lang="nl-NL" dirty="0" smtClean="0"/>
            <a:t>Ontwikkelen </a:t>
          </a:r>
          <a:r>
            <a:rPr lang="nl-NL" dirty="0" smtClean="0"/>
            <a:t>gebruiksvriendelijke User Interface (UI) en User </a:t>
          </a:r>
          <a:r>
            <a:rPr lang="nl-NL" dirty="0" err="1" smtClean="0"/>
            <a:t>Experience</a:t>
          </a:r>
          <a:r>
            <a:rPr lang="nl-NL" dirty="0" smtClean="0"/>
            <a:t> (UX).</a:t>
          </a:r>
          <a:endParaRPr lang="nl-NL" dirty="0"/>
        </a:p>
      </dgm:t>
    </dgm:pt>
    <dgm:pt modelId="{5056DFC6-F71E-4370-92F2-DF145550AB67}" type="parTrans" cxnId="{98EC1E8C-FF33-40BB-B31E-DCEA05EBFB95}">
      <dgm:prSet/>
      <dgm:spPr/>
      <dgm:t>
        <a:bodyPr/>
        <a:lstStyle/>
        <a:p>
          <a:pPr algn="ctr"/>
          <a:endParaRPr lang="nl-NL"/>
        </a:p>
      </dgm:t>
    </dgm:pt>
    <dgm:pt modelId="{8C70B7EA-6EED-4228-9E57-976F1A11227E}" type="sibTrans" cxnId="{98EC1E8C-FF33-40BB-B31E-DCEA05EBFB95}">
      <dgm:prSet/>
      <dgm:spPr/>
      <dgm:t>
        <a:bodyPr/>
        <a:lstStyle/>
        <a:p>
          <a:pPr algn="ctr"/>
          <a:endParaRPr lang="nl-NL"/>
        </a:p>
      </dgm:t>
    </dgm:pt>
    <dgm:pt modelId="{499A0635-8B32-4C8D-8636-9CD82D6DDFFF}">
      <dgm:prSet/>
      <dgm:spPr/>
      <dgm:t>
        <a:bodyPr/>
        <a:lstStyle/>
        <a:p>
          <a:pPr algn="ctr"/>
          <a:r>
            <a:rPr lang="nl-NL" dirty="0" smtClean="0"/>
            <a:t>Puntjes </a:t>
          </a:r>
          <a:r>
            <a:rPr lang="nl-NL" dirty="0" smtClean="0"/>
            <a:t>op de i zetten, alles mooi verpakken, testen, checken, etc.</a:t>
          </a:r>
          <a:endParaRPr lang="nl-NL" dirty="0"/>
        </a:p>
      </dgm:t>
    </dgm:pt>
    <dgm:pt modelId="{3604E7F1-2FDD-4416-BBB5-84B7B4DA46F6}" type="parTrans" cxnId="{052412F5-2F0C-4D29-B8FF-42348C2882CB}">
      <dgm:prSet/>
      <dgm:spPr/>
      <dgm:t>
        <a:bodyPr/>
        <a:lstStyle/>
        <a:p>
          <a:pPr algn="ctr"/>
          <a:endParaRPr lang="nl-NL"/>
        </a:p>
      </dgm:t>
    </dgm:pt>
    <dgm:pt modelId="{1EB3A6BB-011C-4CB3-877F-99605D1DB8E0}" type="sibTrans" cxnId="{052412F5-2F0C-4D29-B8FF-42348C2882CB}">
      <dgm:prSet/>
      <dgm:spPr/>
      <dgm:t>
        <a:bodyPr/>
        <a:lstStyle/>
        <a:p>
          <a:pPr algn="ctr"/>
          <a:endParaRPr lang="nl-NL"/>
        </a:p>
      </dgm:t>
    </dgm:pt>
    <dgm:pt modelId="{8F12952A-C98E-4080-AC40-25BD247357DE}">
      <dgm:prSet/>
      <dgm:spPr/>
      <dgm:t>
        <a:bodyPr/>
        <a:lstStyle/>
        <a:p>
          <a:r>
            <a:rPr lang="nl-NL" dirty="0" smtClean="0"/>
            <a:t>Virtueel </a:t>
          </a:r>
          <a:r>
            <a:rPr lang="nl-NL" dirty="0" smtClean="0"/>
            <a:t>geld systeem ontwikkelen, zodat de gebruiker en het AI-systeem aandelen kunnen ‘kopen’ en ‘verkopen’.</a:t>
          </a:r>
        </a:p>
      </dgm:t>
    </dgm:pt>
    <dgm:pt modelId="{5B235DA5-448C-4050-BEA0-BF52A1574021}" type="parTrans" cxnId="{2CF0D594-D21A-4DAC-952E-6895D9B702A9}">
      <dgm:prSet/>
      <dgm:spPr/>
      <dgm:t>
        <a:bodyPr/>
        <a:lstStyle/>
        <a:p>
          <a:endParaRPr lang="nl-NL"/>
        </a:p>
      </dgm:t>
    </dgm:pt>
    <dgm:pt modelId="{E077263C-2C43-40F4-AD93-7B80421B48BB}" type="sibTrans" cxnId="{2CF0D594-D21A-4DAC-952E-6895D9B702A9}">
      <dgm:prSet/>
      <dgm:spPr/>
      <dgm:t>
        <a:bodyPr/>
        <a:lstStyle/>
        <a:p>
          <a:endParaRPr lang="nl-NL"/>
        </a:p>
      </dgm:t>
    </dgm:pt>
    <dgm:pt modelId="{32B8C272-54E3-4777-8C03-7015EC2ACD00}">
      <dgm:prSet/>
      <dgm:spPr/>
      <dgm:t>
        <a:bodyPr/>
        <a:lstStyle/>
        <a:p>
          <a:r>
            <a:rPr lang="nl-NL" dirty="0" smtClean="0"/>
            <a:t>Zorgen </a:t>
          </a:r>
          <a:r>
            <a:rPr lang="nl-NL" dirty="0" smtClean="0"/>
            <a:t>dat de tijd teruggespoeld en versneld kan worden, om </a:t>
          </a:r>
          <a:r>
            <a:rPr lang="nl-NL" i="1" dirty="0" err="1" smtClean="0"/>
            <a:t>backtesting</a:t>
          </a:r>
          <a:r>
            <a:rPr lang="nl-NL" dirty="0" smtClean="0"/>
            <a:t> mogelijk te maken.</a:t>
          </a:r>
          <a:endParaRPr lang="nl-NL" dirty="0"/>
        </a:p>
      </dgm:t>
    </dgm:pt>
    <dgm:pt modelId="{8FA6E2DC-97AF-43F3-BBAB-AB59C5ABDDE1}" type="parTrans" cxnId="{1885DCC8-87AC-4629-A469-57C3D6D66D86}">
      <dgm:prSet/>
      <dgm:spPr/>
      <dgm:t>
        <a:bodyPr/>
        <a:lstStyle/>
        <a:p>
          <a:endParaRPr lang="nl-NL"/>
        </a:p>
      </dgm:t>
    </dgm:pt>
    <dgm:pt modelId="{6B5257E2-81E3-4148-AEE7-90EA80BC3F02}" type="sibTrans" cxnId="{1885DCC8-87AC-4629-A469-57C3D6D66D86}">
      <dgm:prSet/>
      <dgm:spPr/>
      <dgm:t>
        <a:bodyPr/>
        <a:lstStyle/>
        <a:p>
          <a:endParaRPr lang="nl-NL"/>
        </a:p>
      </dgm:t>
    </dgm:pt>
    <dgm:pt modelId="{2108C1A9-E772-4FDD-965E-134668BA5E0F}">
      <dgm:prSet/>
      <dgm:spPr/>
      <dgm:t>
        <a:bodyPr/>
        <a:lstStyle/>
        <a:p>
          <a:r>
            <a:rPr lang="nl-NL" dirty="0" smtClean="0"/>
            <a:t>Release van ons programma.</a:t>
          </a:r>
          <a:endParaRPr lang="nl-NL" dirty="0"/>
        </a:p>
      </dgm:t>
    </dgm:pt>
    <dgm:pt modelId="{2C29B3A2-8ED6-4D58-9023-326F2AB84402}" type="parTrans" cxnId="{11A0EF65-5091-41CF-A4AA-F241F360843D}">
      <dgm:prSet/>
      <dgm:spPr/>
      <dgm:t>
        <a:bodyPr/>
        <a:lstStyle/>
        <a:p>
          <a:endParaRPr lang="nl-NL"/>
        </a:p>
      </dgm:t>
    </dgm:pt>
    <dgm:pt modelId="{2F54B3C0-3E2D-4B3E-B7A3-E11659E90FD0}" type="sibTrans" cxnId="{11A0EF65-5091-41CF-A4AA-F241F360843D}">
      <dgm:prSet/>
      <dgm:spPr/>
      <dgm:t>
        <a:bodyPr/>
        <a:lstStyle/>
        <a:p>
          <a:endParaRPr lang="nl-NL"/>
        </a:p>
      </dgm:t>
    </dgm:pt>
    <dgm:pt modelId="{675745F5-99BF-4C8D-85BA-6321CB80D89F}" type="pres">
      <dgm:prSet presAssocID="{71A3FBC5-25C2-4654-B616-685BFE27C25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42308524-8316-4027-AFF9-9075B08A72AE}" type="pres">
      <dgm:prSet presAssocID="{44F400B2-0101-4364-938B-188CE4FF70B2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570870FC-9662-4C27-87E7-B36B09C650F6}" type="pres">
      <dgm:prSet presAssocID="{C61253D4-3B39-46E4-9935-EEB7FCB1389D}" presName="sibTrans" presStyleLbl="sibTrans2D1" presStyleIdx="0" presStyleCnt="8"/>
      <dgm:spPr/>
      <dgm:t>
        <a:bodyPr/>
        <a:lstStyle/>
        <a:p>
          <a:endParaRPr lang="nl-NL"/>
        </a:p>
      </dgm:t>
    </dgm:pt>
    <dgm:pt modelId="{10C59265-26A9-4C23-BC48-075D6BF99941}" type="pres">
      <dgm:prSet presAssocID="{C61253D4-3B39-46E4-9935-EEB7FCB1389D}" presName="connectorText" presStyleLbl="sibTrans2D1" presStyleIdx="0" presStyleCnt="8"/>
      <dgm:spPr/>
      <dgm:t>
        <a:bodyPr/>
        <a:lstStyle/>
        <a:p>
          <a:endParaRPr lang="nl-NL"/>
        </a:p>
      </dgm:t>
    </dgm:pt>
    <dgm:pt modelId="{BC026C08-8AE8-4722-867D-06A88143CDD4}" type="pres">
      <dgm:prSet presAssocID="{41769A8F-1550-43F7-A2A0-EE57CC93E7D4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D9F8F42-2EE0-4ABC-B0C9-65DA69DC9F60}" type="pres">
      <dgm:prSet presAssocID="{8FB6C75D-62B4-4AA4-9169-2D9667FCEBCB}" presName="sibTrans" presStyleLbl="sibTrans2D1" presStyleIdx="1" presStyleCnt="8"/>
      <dgm:spPr/>
      <dgm:t>
        <a:bodyPr/>
        <a:lstStyle/>
        <a:p>
          <a:endParaRPr lang="nl-NL"/>
        </a:p>
      </dgm:t>
    </dgm:pt>
    <dgm:pt modelId="{A39DD899-A8F7-40D9-B801-97CA353D6B0B}" type="pres">
      <dgm:prSet presAssocID="{8FB6C75D-62B4-4AA4-9169-2D9667FCEBCB}" presName="connectorText" presStyleLbl="sibTrans2D1" presStyleIdx="1" presStyleCnt="8"/>
      <dgm:spPr/>
      <dgm:t>
        <a:bodyPr/>
        <a:lstStyle/>
        <a:p>
          <a:endParaRPr lang="nl-NL"/>
        </a:p>
      </dgm:t>
    </dgm:pt>
    <dgm:pt modelId="{68410A1B-399D-4B2D-A4D2-5E1876EC4C84}" type="pres">
      <dgm:prSet presAssocID="{8F12952A-C98E-4080-AC40-25BD247357DE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D121DDA-DAA6-4725-A6CF-4C9D29B0510C}" type="pres">
      <dgm:prSet presAssocID="{E077263C-2C43-40F4-AD93-7B80421B48BB}" presName="sibTrans" presStyleLbl="sibTrans2D1" presStyleIdx="2" presStyleCnt="8"/>
      <dgm:spPr/>
      <dgm:t>
        <a:bodyPr/>
        <a:lstStyle/>
        <a:p>
          <a:endParaRPr lang="nl-NL"/>
        </a:p>
      </dgm:t>
    </dgm:pt>
    <dgm:pt modelId="{CC39E0B2-E648-4F9A-BD86-385E394E7073}" type="pres">
      <dgm:prSet presAssocID="{E077263C-2C43-40F4-AD93-7B80421B48BB}" presName="connectorText" presStyleLbl="sibTrans2D1" presStyleIdx="2" presStyleCnt="8"/>
      <dgm:spPr/>
      <dgm:t>
        <a:bodyPr/>
        <a:lstStyle/>
        <a:p>
          <a:endParaRPr lang="nl-NL"/>
        </a:p>
      </dgm:t>
    </dgm:pt>
    <dgm:pt modelId="{C57A2C1D-D001-40A7-AF92-6069171A645C}" type="pres">
      <dgm:prSet presAssocID="{32B8C272-54E3-4777-8C03-7015EC2ACD00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7DD994F-87B6-457A-B070-3EE141B3AA21}" type="pres">
      <dgm:prSet presAssocID="{6B5257E2-81E3-4148-AEE7-90EA80BC3F02}" presName="sibTrans" presStyleLbl="sibTrans2D1" presStyleIdx="3" presStyleCnt="8"/>
      <dgm:spPr/>
      <dgm:t>
        <a:bodyPr/>
        <a:lstStyle/>
        <a:p>
          <a:endParaRPr lang="nl-NL"/>
        </a:p>
      </dgm:t>
    </dgm:pt>
    <dgm:pt modelId="{0802CAEC-602F-4A3B-8888-218149F3D3E3}" type="pres">
      <dgm:prSet presAssocID="{6B5257E2-81E3-4148-AEE7-90EA80BC3F02}" presName="connectorText" presStyleLbl="sibTrans2D1" presStyleIdx="3" presStyleCnt="8"/>
      <dgm:spPr/>
      <dgm:t>
        <a:bodyPr/>
        <a:lstStyle/>
        <a:p>
          <a:endParaRPr lang="nl-NL"/>
        </a:p>
      </dgm:t>
    </dgm:pt>
    <dgm:pt modelId="{8E21647B-DCB4-4E8C-AB3C-4E0D18BBEF9E}" type="pres">
      <dgm:prSet presAssocID="{0E21A187-078D-43EE-8AD4-C17F079B0D50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B31024B5-CFC0-4658-88CE-5586711FD7B8}" type="pres">
      <dgm:prSet presAssocID="{325A3DF1-CC92-4C52-B16F-9DCE4EDDDB0F}" presName="sibTrans" presStyleLbl="sibTrans2D1" presStyleIdx="4" presStyleCnt="8"/>
      <dgm:spPr/>
      <dgm:t>
        <a:bodyPr/>
        <a:lstStyle/>
        <a:p>
          <a:endParaRPr lang="nl-NL"/>
        </a:p>
      </dgm:t>
    </dgm:pt>
    <dgm:pt modelId="{412E2929-ABF7-476F-8404-7A400B556B2A}" type="pres">
      <dgm:prSet presAssocID="{325A3DF1-CC92-4C52-B16F-9DCE4EDDDB0F}" presName="connectorText" presStyleLbl="sibTrans2D1" presStyleIdx="4" presStyleCnt="8"/>
      <dgm:spPr/>
      <dgm:t>
        <a:bodyPr/>
        <a:lstStyle/>
        <a:p>
          <a:endParaRPr lang="nl-NL"/>
        </a:p>
      </dgm:t>
    </dgm:pt>
    <dgm:pt modelId="{DA85CD57-258E-41D2-A15A-62032B5CC56B}" type="pres">
      <dgm:prSet presAssocID="{07DF8D1B-1D1B-4D56-8EDE-42E192241524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46B34E3-6FE5-4C69-AF8F-7482AF37B2F4}" type="pres">
      <dgm:prSet presAssocID="{C29FF3A9-3D7E-4F07-9A0C-E9416DCFB9EF}" presName="sibTrans" presStyleLbl="sibTrans2D1" presStyleIdx="5" presStyleCnt="8"/>
      <dgm:spPr/>
      <dgm:t>
        <a:bodyPr/>
        <a:lstStyle/>
        <a:p>
          <a:endParaRPr lang="nl-NL"/>
        </a:p>
      </dgm:t>
    </dgm:pt>
    <dgm:pt modelId="{C130925D-8B49-41FF-96A3-3200E8B732D0}" type="pres">
      <dgm:prSet presAssocID="{C29FF3A9-3D7E-4F07-9A0C-E9416DCFB9EF}" presName="connectorText" presStyleLbl="sibTrans2D1" presStyleIdx="5" presStyleCnt="8"/>
      <dgm:spPr/>
      <dgm:t>
        <a:bodyPr/>
        <a:lstStyle/>
        <a:p>
          <a:endParaRPr lang="nl-NL"/>
        </a:p>
      </dgm:t>
    </dgm:pt>
    <dgm:pt modelId="{42B2D04C-E67D-4171-BC37-5C1F2B6AF769}" type="pres">
      <dgm:prSet presAssocID="{6B07C08F-6D0C-4572-9348-B2F85045BE8D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350A90B6-5E9B-48C1-A0D9-9315E185D341}" type="pres">
      <dgm:prSet presAssocID="{8C70B7EA-6EED-4228-9E57-976F1A11227E}" presName="sibTrans" presStyleLbl="sibTrans2D1" presStyleIdx="6" presStyleCnt="8"/>
      <dgm:spPr/>
      <dgm:t>
        <a:bodyPr/>
        <a:lstStyle/>
        <a:p>
          <a:endParaRPr lang="nl-NL"/>
        </a:p>
      </dgm:t>
    </dgm:pt>
    <dgm:pt modelId="{35EFE185-47B9-48ED-B4C9-C6AB68A37808}" type="pres">
      <dgm:prSet presAssocID="{8C70B7EA-6EED-4228-9E57-976F1A11227E}" presName="connectorText" presStyleLbl="sibTrans2D1" presStyleIdx="6" presStyleCnt="8"/>
      <dgm:spPr/>
      <dgm:t>
        <a:bodyPr/>
        <a:lstStyle/>
        <a:p>
          <a:endParaRPr lang="nl-NL"/>
        </a:p>
      </dgm:t>
    </dgm:pt>
    <dgm:pt modelId="{4A8229A6-11D0-413B-9D6F-8791830CBD10}" type="pres">
      <dgm:prSet presAssocID="{499A0635-8B32-4C8D-8636-9CD82D6DDFFF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54026588-222D-4525-BDD2-E227CD961C38}" type="pres">
      <dgm:prSet presAssocID="{1EB3A6BB-011C-4CB3-877F-99605D1DB8E0}" presName="sibTrans" presStyleLbl="sibTrans2D1" presStyleIdx="7" presStyleCnt="8"/>
      <dgm:spPr/>
      <dgm:t>
        <a:bodyPr/>
        <a:lstStyle/>
        <a:p>
          <a:endParaRPr lang="nl-NL"/>
        </a:p>
      </dgm:t>
    </dgm:pt>
    <dgm:pt modelId="{BD4E8D67-0AA7-4299-817E-11DFE39BA20B}" type="pres">
      <dgm:prSet presAssocID="{1EB3A6BB-011C-4CB3-877F-99605D1DB8E0}" presName="connectorText" presStyleLbl="sibTrans2D1" presStyleIdx="7" presStyleCnt="8"/>
      <dgm:spPr/>
      <dgm:t>
        <a:bodyPr/>
        <a:lstStyle/>
        <a:p>
          <a:endParaRPr lang="nl-NL"/>
        </a:p>
      </dgm:t>
    </dgm:pt>
    <dgm:pt modelId="{2DD29C52-4424-4F51-8414-4ABAD33E6BBA}" type="pres">
      <dgm:prSet presAssocID="{2108C1A9-E772-4FDD-965E-134668BA5E0F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D24C3129-25B2-4123-BBA4-3DAC58FBBCD1}" type="presOf" srcId="{2108C1A9-E772-4FDD-965E-134668BA5E0F}" destId="{2DD29C52-4424-4F51-8414-4ABAD33E6BBA}" srcOrd="0" destOrd="0" presId="urn:microsoft.com/office/officeart/2005/8/layout/process5"/>
    <dgm:cxn modelId="{BFD4C76C-7920-4D25-8767-AE165B28AAA2}" srcId="{71A3FBC5-25C2-4654-B616-685BFE27C25D}" destId="{07DF8D1B-1D1B-4D56-8EDE-42E192241524}" srcOrd="5" destOrd="0" parTransId="{0E644611-2207-486B-A18D-D212B058A240}" sibTransId="{C29FF3A9-3D7E-4F07-9A0C-E9416DCFB9EF}"/>
    <dgm:cxn modelId="{CFCCDAA3-B853-4632-9715-D5CB55E3A856}" type="presOf" srcId="{8F12952A-C98E-4080-AC40-25BD247357DE}" destId="{68410A1B-399D-4B2D-A4D2-5E1876EC4C84}" srcOrd="0" destOrd="0" presId="urn:microsoft.com/office/officeart/2005/8/layout/process5"/>
    <dgm:cxn modelId="{54A1EA8D-BA04-41DA-88D2-68D8AF95A67D}" type="presOf" srcId="{1EB3A6BB-011C-4CB3-877F-99605D1DB8E0}" destId="{BD4E8D67-0AA7-4299-817E-11DFE39BA20B}" srcOrd="1" destOrd="0" presId="urn:microsoft.com/office/officeart/2005/8/layout/process5"/>
    <dgm:cxn modelId="{1CCD77B4-24D3-4AD0-9338-65C3307A56DB}" type="presOf" srcId="{C29FF3A9-3D7E-4F07-9A0C-E9416DCFB9EF}" destId="{A46B34E3-6FE5-4C69-AF8F-7482AF37B2F4}" srcOrd="0" destOrd="0" presId="urn:microsoft.com/office/officeart/2005/8/layout/process5"/>
    <dgm:cxn modelId="{A1EE021B-8617-42F7-A74B-290B807A0499}" type="presOf" srcId="{71A3FBC5-25C2-4654-B616-685BFE27C25D}" destId="{675745F5-99BF-4C8D-85BA-6321CB80D89F}" srcOrd="0" destOrd="0" presId="urn:microsoft.com/office/officeart/2005/8/layout/process5"/>
    <dgm:cxn modelId="{2CF0D594-D21A-4DAC-952E-6895D9B702A9}" srcId="{71A3FBC5-25C2-4654-B616-685BFE27C25D}" destId="{8F12952A-C98E-4080-AC40-25BD247357DE}" srcOrd="2" destOrd="0" parTransId="{5B235DA5-448C-4050-BEA0-BF52A1574021}" sibTransId="{E077263C-2C43-40F4-AD93-7B80421B48BB}"/>
    <dgm:cxn modelId="{80F04CB1-FCD8-4DB9-AB9A-9191E0ACF273}" type="presOf" srcId="{6B5257E2-81E3-4148-AEE7-90EA80BC3F02}" destId="{A7DD994F-87B6-457A-B070-3EE141B3AA21}" srcOrd="0" destOrd="0" presId="urn:microsoft.com/office/officeart/2005/8/layout/process5"/>
    <dgm:cxn modelId="{72A9290A-6BDC-4F93-B413-149A00EE191C}" type="presOf" srcId="{325A3DF1-CC92-4C52-B16F-9DCE4EDDDB0F}" destId="{B31024B5-CFC0-4658-88CE-5586711FD7B8}" srcOrd="0" destOrd="0" presId="urn:microsoft.com/office/officeart/2005/8/layout/process5"/>
    <dgm:cxn modelId="{1885DCC8-87AC-4629-A469-57C3D6D66D86}" srcId="{71A3FBC5-25C2-4654-B616-685BFE27C25D}" destId="{32B8C272-54E3-4777-8C03-7015EC2ACD00}" srcOrd="3" destOrd="0" parTransId="{8FA6E2DC-97AF-43F3-BBAB-AB59C5ABDDE1}" sibTransId="{6B5257E2-81E3-4148-AEE7-90EA80BC3F02}"/>
    <dgm:cxn modelId="{EE7043FC-80DE-400B-89A2-5947836FA0A1}" type="presOf" srcId="{6B07C08F-6D0C-4572-9348-B2F85045BE8D}" destId="{42B2D04C-E67D-4171-BC37-5C1F2B6AF769}" srcOrd="0" destOrd="0" presId="urn:microsoft.com/office/officeart/2005/8/layout/process5"/>
    <dgm:cxn modelId="{98EC1E8C-FF33-40BB-B31E-DCEA05EBFB95}" srcId="{71A3FBC5-25C2-4654-B616-685BFE27C25D}" destId="{6B07C08F-6D0C-4572-9348-B2F85045BE8D}" srcOrd="6" destOrd="0" parTransId="{5056DFC6-F71E-4370-92F2-DF145550AB67}" sibTransId="{8C70B7EA-6EED-4228-9E57-976F1A11227E}"/>
    <dgm:cxn modelId="{3BBD4A5D-7EED-4C91-9FE0-C66CAC95DEE7}" type="presOf" srcId="{C29FF3A9-3D7E-4F07-9A0C-E9416DCFB9EF}" destId="{C130925D-8B49-41FF-96A3-3200E8B732D0}" srcOrd="1" destOrd="0" presId="urn:microsoft.com/office/officeart/2005/8/layout/process5"/>
    <dgm:cxn modelId="{776FB276-316B-4B63-B751-C28A9973DED0}" type="presOf" srcId="{44F400B2-0101-4364-938B-188CE4FF70B2}" destId="{42308524-8316-4027-AFF9-9075B08A72AE}" srcOrd="0" destOrd="0" presId="urn:microsoft.com/office/officeart/2005/8/layout/process5"/>
    <dgm:cxn modelId="{9D935AAE-6C3C-4BE9-BDA5-8A1BE8CB1797}" srcId="{71A3FBC5-25C2-4654-B616-685BFE27C25D}" destId="{0E21A187-078D-43EE-8AD4-C17F079B0D50}" srcOrd="4" destOrd="0" parTransId="{41733F23-6732-4C43-A29E-0FE1057A983B}" sibTransId="{325A3DF1-CC92-4C52-B16F-9DCE4EDDDB0F}"/>
    <dgm:cxn modelId="{604045FB-AC3A-4371-9A33-5D48FCD92D3B}" type="presOf" srcId="{0E21A187-078D-43EE-8AD4-C17F079B0D50}" destId="{8E21647B-DCB4-4E8C-AB3C-4E0D18BBEF9E}" srcOrd="0" destOrd="0" presId="urn:microsoft.com/office/officeart/2005/8/layout/process5"/>
    <dgm:cxn modelId="{2E573DE8-90C3-4D02-AECC-1F18658F159D}" type="presOf" srcId="{6B5257E2-81E3-4148-AEE7-90EA80BC3F02}" destId="{0802CAEC-602F-4A3B-8888-218149F3D3E3}" srcOrd="1" destOrd="0" presId="urn:microsoft.com/office/officeart/2005/8/layout/process5"/>
    <dgm:cxn modelId="{74786E01-4D38-454F-A980-08A5D17E96D4}" type="presOf" srcId="{07DF8D1B-1D1B-4D56-8EDE-42E192241524}" destId="{DA85CD57-258E-41D2-A15A-62032B5CC56B}" srcOrd="0" destOrd="0" presId="urn:microsoft.com/office/officeart/2005/8/layout/process5"/>
    <dgm:cxn modelId="{58FDF334-6B4A-4A38-A213-F7E525B2548B}" type="presOf" srcId="{E077263C-2C43-40F4-AD93-7B80421B48BB}" destId="{AD121DDA-DAA6-4725-A6CF-4C9D29B0510C}" srcOrd="0" destOrd="0" presId="urn:microsoft.com/office/officeart/2005/8/layout/process5"/>
    <dgm:cxn modelId="{B850DC27-36BD-4470-BE9F-192C5896EFE4}" type="presOf" srcId="{8C70B7EA-6EED-4228-9E57-976F1A11227E}" destId="{35EFE185-47B9-48ED-B4C9-C6AB68A37808}" srcOrd="1" destOrd="0" presId="urn:microsoft.com/office/officeart/2005/8/layout/process5"/>
    <dgm:cxn modelId="{6B46C083-CD5F-4250-8103-43E0600695EA}" type="presOf" srcId="{32B8C272-54E3-4777-8C03-7015EC2ACD00}" destId="{C57A2C1D-D001-40A7-AF92-6069171A645C}" srcOrd="0" destOrd="0" presId="urn:microsoft.com/office/officeart/2005/8/layout/process5"/>
    <dgm:cxn modelId="{A382BECB-205C-494F-9FED-CB9EDB0456B6}" type="presOf" srcId="{E077263C-2C43-40F4-AD93-7B80421B48BB}" destId="{CC39E0B2-E648-4F9A-BD86-385E394E7073}" srcOrd="1" destOrd="0" presId="urn:microsoft.com/office/officeart/2005/8/layout/process5"/>
    <dgm:cxn modelId="{59B461FC-7FF0-4F3E-A36D-08AE5C6FEBED}" type="presOf" srcId="{C61253D4-3B39-46E4-9935-EEB7FCB1389D}" destId="{10C59265-26A9-4C23-BC48-075D6BF99941}" srcOrd="1" destOrd="0" presId="urn:microsoft.com/office/officeart/2005/8/layout/process5"/>
    <dgm:cxn modelId="{52A1369D-6FE8-43D4-B9EA-D8BE6665F2EE}" type="presOf" srcId="{325A3DF1-CC92-4C52-B16F-9DCE4EDDDB0F}" destId="{412E2929-ABF7-476F-8404-7A400B556B2A}" srcOrd="1" destOrd="0" presId="urn:microsoft.com/office/officeart/2005/8/layout/process5"/>
    <dgm:cxn modelId="{F39045EC-8714-4558-8C48-1145ED6A3A49}" type="presOf" srcId="{1EB3A6BB-011C-4CB3-877F-99605D1DB8E0}" destId="{54026588-222D-4525-BDD2-E227CD961C38}" srcOrd="0" destOrd="0" presId="urn:microsoft.com/office/officeart/2005/8/layout/process5"/>
    <dgm:cxn modelId="{9020A083-EBBB-43EC-BD45-0568F093AAC4}" type="presOf" srcId="{8FB6C75D-62B4-4AA4-9169-2D9667FCEBCB}" destId="{7D9F8F42-2EE0-4ABC-B0C9-65DA69DC9F60}" srcOrd="0" destOrd="0" presId="urn:microsoft.com/office/officeart/2005/8/layout/process5"/>
    <dgm:cxn modelId="{7501ACD5-4F23-440A-9067-DD830554EB85}" type="presOf" srcId="{C61253D4-3B39-46E4-9935-EEB7FCB1389D}" destId="{570870FC-9662-4C27-87E7-B36B09C650F6}" srcOrd="0" destOrd="0" presId="urn:microsoft.com/office/officeart/2005/8/layout/process5"/>
    <dgm:cxn modelId="{11A0EF65-5091-41CF-A4AA-F241F360843D}" srcId="{71A3FBC5-25C2-4654-B616-685BFE27C25D}" destId="{2108C1A9-E772-4FDD-965E-134668BA5E0F}" srcOrd="8" destOrd="0" parTransId="{2C29B3A2-8ED6-4D58-9023-326F2AB84402}" sibTransId="{2F54B3C0-3E2D-4B3E-B7A3-E11659E90FD0}"/>
    <dgm:cxn modelId="{0E56F3B8-40FB-4C3C-90B0-7E4EECC010A4}" type="presOf" srcId="{8C70B7EA-6EED-4228-9E57-976F1A11227E}" destId="{350A90B6-5E9B-48C1-A0D9-9315E185D341}" srcOrd="0" destOrd="0" presId="urn:microsoft.com/office/officeart/2005/8/layout/process5"/>
    <dgm:cxn modelId="{B3070796-D4F4-461C-B83F-FFB70BD5DD70}" srcId="{71A3FBC5-25C2-4654-B616-685BFE27C25D}" destId="{41769A8F-1550-43F7-A2A0-EE57CC93E7D4}" srcOrd="1" destOrd="0" parTransId="{877D556C-C1ED-4872-9A10-7B221A2AA4BF}" sibTransId="{8FB6C75D-62B4-4AA4-9169-2D9667FCEBCB}"/>
    <dgm:cxn modelId="{4E64C7AC-FFF1-4D0A-B904-38C8B6CB3CAA}" type="presOf" srcId="{41769A8F-1550-43F7-A2A0-EE57CC93E7D4}" destId="{BC026C08-8AE8-4722-867D-06A88143CDD4}" srcOrd="0" destOrd="0" presId="urn:microsoft.com/office/officeart/2005/8/layout/process5"/>
    <dgm:cxn modelId="{698670BA-66C5-4178-A307-9241FD01E2A9}" type="presOf" srcId="{499A0635-8B32-4C8D-8636-9CD82D6DDFFF}" destId="{4A8229A6-11D0-413B-9D6F-8791830CBD10}" srcOrd="0" destOrd="0" presId="urn:microsoft.com/office/officeart/2005/8/layout/process5"/>
    <dgm:cxn modelId="{4E34A812-4C9F-4D33-90EE-14A39764B2DE}" type="presOf" srcId="{8FB6C75D-62B4-4AA4-9169-2D9667FCEBCB}" destId="{A39DD899-A8F7-40D9-B801-97CA353D6B0B}" srcOrd="1" destOrd="0" presId="urn:microsoft.com/office/officeart/2005/8/layout/process5"/>
    <dgm:cxn modelId="{7E7738DB-3B5A-49BB-A9E7-E1CA05150DFB}" srcId="{71A3FBC5-25C2-4654-B616-685BFE27C25D}" destId="{44F400B2-0101-4364-938B-188CE4FF70B2}" srcOrd="0" destOrd="0" parTransId="{5F0018BE-8773-4343-8871-543FF6BDF796}" sibTransId="{C61253D4-3B39-46E4-9935-EEB7FCB1389D}"/>
    <dgm:cxn modelId="{052412F5-2F0C-4D29-B8FF-42348C2882CB}" srcId="{71A3FBC5-25C2-4654-B616-685BFE27C25D}" destId="{499A0635-8B32-4C8D-8636-9CD82D6DDFFF}" srcOrd="7" destOrd="0" parTransId="{3604E7F1-2FDD-4416-BBB5-84B7B4DA46F6}" sibTransId="{1EB3A6BB-011C-4CB3-877F-99605D1DB8E0}"/>
    <dgm:cxn modelId="{0A20E76C-C27F-47D0-A9A3-6AAB3759C6E3}" type="presParOf" srcId="{675745F5-99BF-4C8D-85BA-6321CB80D89F}" destId="{42308524-8316-4027-AFF9-9075B08A72AE}" srcOrd="0" destOrd="0" presId="urn:microsoft.com/office/officeart/2005/8/layout/process5"/>
    <dgm:cxn modelId="{CD22270F-6DB4-4A04-9CE0-BB5E908DCE31}" type="presParOf" srcId="{675745F5-99BF-4C8D-85BA-6321CB80D89F}" destId="{570870FC-9662-4C27-87E7-B36B09C650F6}" srcOrd="1" destOrd="0" presId="urn:microsoft.com/office/officeart/2005/8/layout/process5"/>
    <dgm:cxn modelId="{261AA6F8-D890-419D-BA90-14FF3FBC3B15}" type="presParOf" srcId="{570870FC-9662-4C27-87E7-B36B09C650F6}" destId="{10C59265-26A9-4C23-BC48-075D6BF99941}" srcOrd="0" destOrd="0" presId="urn:microsoft.com/office/officeart/2005/8/layout/process5"/>
    <dgm:cxn modelId="{9F06A035-3FA5-49C3-B57A-5090C496C489}" type="presParOf" srcId="{675745F5-99BF-4C8D-85BA-6321CB80D89F}" destId="{BC026C08-8AE8-4722-867D-06A88143CDD4}" srcOrd="2" destOrd="0" presId="urn:microsoft.com/office/officeart/2005/8/layout/process5"/>
    <dgm:cxn modelId="{D9D9C9BF-4D41-4880-8E9D-58039B109F09}" type="presParOf" srcId="{675745F5-99BF-4C8D-85BA-6321CB80D89F}" destId="{7D9F8F42-2EE0-4ABC-B0C9-65DA69DC9F60}" srcOrd="3" destOrd="0" presId="urn:microsoft.com/office/officeart/2005/8/layout/process5"/>
    <dgm:cxn modelId="{E68B14A9-BFB0-474D-91A9-7BE15561AD0F}" type="presParOf" srcId="{7D9F8F42-2EE0-4ABC-B0C9-65DA69DC9F60}" destId="{A39DD899-A8F7-40D9-B801-97CA353D6B0B}" srcOrd="0" destOrd="0" presId="urn:microsoft.com/office/officeart/2005/8/layout/process5"/>
    <dgm:cxn modelId="{C6CA2658-7D50-4988-A60C-F2805CE13061}" type="presParOf" srcId="{675745F5-99BF-4C8D-85BA-6321CB80D89F}" destId="{68410A1B-399D-4B2D-A4D2-5E1876EC4C84}" srcOrd="4" destOrd="0" presId="urn:microsoft.com/office/officeart/2005/8/layout/process5"/>
    <dgm:cxn modelId="{BB0689F3-E366-4BB6-94E6-94106F1386D7}" type="presParOf" srcId="{675745F5-99BF-4C8D-85BA-6321CB80D89F}" destId="{AD121DDA-DAA6-4725-A6CF-4C9D29B0510C}" srcOrd="5" destOrd="0" presId="urn:microsoft.com/office/officeart/2005/8/layout/process5"/>
    <dgm:cxn modelId="{5F9EDB37-213E-412E-BD94-CA1B9A5CFC09}" type="presParOf" srcId="{AD121DDA-DAA6-4725-A6CF-4C9D29B0510C}" destId="{CC39E0B2-E648-4F9A-BD86-385E394E7073}" srcOrd="0" destOrd="0" presId="urn:microsoft.com/office/officeart/2005/8/layout/process5"/>
    <dgm:cxn modelId="{ACB3C539-1EAF-4601-BC39-B7514E28CBCD}" type="presParOf" srcId="{675745F5-99BF-4C8D-85BA-6321CB80D89F}" destId="{C57A2C1D-D001-40A7-AF92-6069171A645C}" srcOrd="6" destOrd="0" presId="urn:microsoft.com/office/officeart/2005/8/layout/process5"/>
    <dgm:cxn modelId="{CA1B3F1F-A096-4B0F-B72C-8FC444C59315}" type="presParOf" srcId="{675745F5-99BF-4C8D-85BA-6321CB80D89F}" destId="{A7DD994F-87B6-457A-B070-3EE141B3AA21}" srcOrd="7" destOrd="0" presId="urn:microsoft.com/office/officeart/2005/8/layout/process5"/>
    <dgm:cxn modelId="{931B77FB-3507-4B51-99DD-302D7FE7071E}" type="presParOf" srcId="{A7DD994F-87B6-457A-B070-3EE141B3AA21}" destId="{0802CAEC-602F-4A3B-8888-218149F3D3E3}" srcOrd="0" destOrd="0" presId="urn:microsoft.com/office/officeart/2005/8/layout/process5"/>
    <dgm:cxn modelId="{D16921FA-A424-4ACD-A659-F6E4FC8CB5A5}" type="presParOf" srcId="{675745F5-99BF-4C8D-85BA-6321CB80D89F}" destId="{8E21647B-DCB4-4E8C-AB3C-4E0D18BBEF9E}" srcOrd="8" destOrd="0" presId="urn:microsoft.com/office/officeart/2005/8/layout/process5"/>
    <dgm:cxn modelId="{4B931953-E0E7-4BFC-88E1-0E4FAF2449E1}" type="presParOf" srcId="{675745F5-99BF-4C8D-85BA-6321CB80D89F}" destId="{B31024B5-CFC0-4658-88CE-5586711FD7B8}" srcOrd="9" destOrd="0" presId="urn:microsoft.com/office/officeart/2005/8/layout/process5"/>
    <dgm:cxn modelId="{34BCFF6B-1FBF-440A-B174-BCFB07E7379E}" type="presParOf" srcId="{B31024B5-CFC0-4658-88CE-5586711FD7B8}" destId="{412E2929-ABF7-476F-8404-7A400B556B2A}" srcOrd="0" destOrd="0" presId="urn:microsoft.com/office/officeart/2005/8/layout/process5"/>
    <dgm:cxn modelId="{CD5017FC-E89D-4F20-B4C6-A8ECC142D6F0}" type="presParOf" srcId="{675745F5-99BF-4C8D-85BA-6321CB80D89F}" destId="{DA85CD57-258E-41D2-A15A-62032B5CC56B}" srcOrd="10" destOrd="0" presId="urn:microsoft.com/office/officeart/2005/8/layout/process5"/>
    <dgm:cxn modelId="{3C9B6FE6-723C-4026-9175-599841BCCF32}" type="presParOf" srcId="{675745F5-99BF-4C8D-85BA-6321CB80D89F}" destId="{A46B34E3-6FE5-4C69-AF8F-7482AF37B2F4}" srcOrd="11" destOrd="0" presId="urn:microsoft.com/office/officeart/2005/8/layout/process5"/>
    <dgm:cxn modelId="{62155B79-03D4-4F2F-8BA5-967E3478B297}" type="presParOf" srcId="{A46B34E3-6FE5-4C69-AF8F-7482AF37B2F4}" destId="{C130925D-8B49-41FF-96A3-3200E8B732D0}" srcOrd="0" destOrd="0" presId="urn:microsoft.com/office/officeart/2005/8/layout/process5"/>
    <dgm:cxn modelId="{2589C287-6379-47F8-B462-E6DAF9C10524}" type="presParOf" srcId="{675745F5-99BF-4C8D-85BA-6321CB80D89F}" destId="{42B2D04C-E67D-4171-BC37-5C1F2B6AF769}" srcOrd="12" destOrd="0" presId="urn:microsoft.com/office/officeart/2005/8/layout/process5"/>
    <dgm:cxn modelId="{D13A0889-8E85-44EB-B45A-6CB0E2BBFDF9}" type="presParOf" srcId="{675745F5-99BF-4C8D-85BA-6321CB80D89F}" destId="{350A90B6-5E9B-48C1-A0D9-9315E185D341}" srcOrd="13" destOrd="0" presId="urn:microsoft.com/office/officeart/2005/8/layout/process5"/>
    <dgm:cxn modelId="{D5E6B714-6506-4CD4-9221-23584A8D5391}" type="presParOf" srcId="{350A90B6-5E9B-48C1-A0D9-9315E185D341}" destId="{35EFE185-47B9-48ED-B4C9-C6AB68A37808}" srcOrd="0" destOrd="0" presId="urn:microsoft.com/office/officeart/2005/8/layout/process5"/>
    <dgm:cxn modelId="{00C7F7BF-F6D7-476B-AB2E-45AC3409BBC9}" type="presParOf" srcId="{675745F5-99BF-4C8D-85BA-6321CB80D89F}" destId="{4A8229A6-11D0-413B-9D6F-8791830CBD10}" srcOrd="14" destOrd="0" presId="urn:microsoft.com/office/officeart/2005/8/layout/process5"/>
    <dgm:cxn modelId="{25D13290-718D-4A1C-B198-82D41B4C9BD3}" type="presParOf" srcId="{675745F5-99BF-4C8D-85BA-6321CB80D89F}" destId="{54026588-222D-4525-BDD2-E227CD961C38}" srcOrd="15" destOrd="0" presId="urn:microsoft.com/office/officeart/2005/8/layout/process5"/>
    <dgm:cxn modelId="{CF1E4291-5DE2-4208-9743-B7ADCF48DA3D}" type="presParOf" srcId="{54026588-222D-4525-BDD2-E227CD961C38}" destId="{BD4E8D67-0AA7-4299-817E-11DFE39BA20B}" srcOrd="0" destOrd="0" presId="urn:microsoft.com/office/officeart/2005/8/layout/process5"/>
    <dgm:cxn modelId="{2CD584BE-2203-45F4-9AD7-C3642492B186}" type="presParOf" srcId="{675745F5-99BF-4C8D-85BA-6321CB80D89F}" destId="{2DD29C52-4424-4F51-8414-4ABAD33E6BBA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308524-8316-4027-AFF9-9075B08A72AE}">
      <dsp:nvSpPr>
        <dsp:cNvPr id="0" name=""/>
        <dsp:cNvSpPr/>
      </dsp:nvSpPr>
      <dsp:spPr>
        <a:xfrm>
          <a:off x="705122" y="520"/>
          <a:ext cx="2529830" cy="1517898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(3 uur)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Zorgen dat het programmaatje live beurskoersen kan importeren en begrijpen. </a:t>
          </a:r>
          <a:endParaRPr lang="nl-NL" sz="1400" kern="1200" dirty="0"/>
        </a:p>
      </dsp:txBody>
      <dsp:txXfrm>
        <a:off x="749580" y="44978"/>
        <a:ext cx="2440914" cy="1428982"/>
      </dsp:txXfrm>
    </dsp:sp>
    <dsp:sp modelId="{570870FC-9662-4C27-87E7-B36B09C650F6}">
      <dsp:nvSpPr>
        <dsp:cNvPr id="0" name=""/>
        <dsp:cNvSpPr/>
      </dsp:nvSpPr>
      <dsp:spPr>
        <a:xfrm>
          <a:off x="3457577" y="445770"/>
          <a:ext cx="536323" cy="627397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100" kern="1200"/>
        </a:p>
      </dsp:txBody>
      <dsp:txXfrm>
        <a:off x="3457577" y="571249"/>
        <a:ext cx="375426" cy="376439"/>
      </dsp:txXfrm>
    </dsp:sp>
    <dsp:sp modelId="{BC026C08-8AE8-4722-867D-06A88143CDD4}">
      <dsp:nvSpPr>
        <dsp:cNvPr id="0" name=""/>
        <dsp:cNvSpPr/>
      </dsp:nvSpPr>
      <dsp:spPr>
        <a:xfrm>
          <a:off x="4246884" y="520"/>
          <a:ext cx="2529830" cy="1517898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(4 uur)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Het automatisch laten maken van grafiekjes, zodat waardes kunnen worden opgeslagen.</a:t>
          </a:r>
          <a:endParaRPr lang="nl-NL" sz="1400" kern="1200" dirty="0"/>
        </a:p>
      </dsp:txBody>
      <dsp:txXfrm>
        <a:off x="4291342" y="44978"/>
        <a:ext cx="2440914" cy="1428982"/>
      </dsp:txXfrm>
    </dsp:sp>
    <dsp:sp modelId="{7D9F8F42-2EE0-4ABC-B0C9-65DA69DC9F60}">
      <dsp:nvSpPr>
        <dsp:cNvPr id="0" name=""/>
        <dsp:cNvSpPr/>
      </dsp:nvSpPr>
      <dsp:spPr>
        <a:xfrm>
          <a:off x="6999340" y="445770"/>
          <a:ext cx="536323" cy="627397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100" kern="1200"/>
        </a:p>
      </dsp:txBody>
      <dsp:txXfrm>
        <a:off x="6999340" y="571249"/>
        <a:ext cx="375426" cy="376439"/>
      </dsp:txXfrm>
    </dsp:sp>
    <dsp:sp modelId="{68410A1B-399D-4B2D-A4D2-5E1876EC4C84}">
      <dsp:nvSpPr>
        <dsp:cNvPr id="0" name=""/>
        <dsp:cNvSpPr/>
      </dsp:nvSpPr>
      <dsp:spPr>
        <a:xfrm>
          <a:off x="7788647" y="520"/>
          <a:ext cx="2529830" cy="151789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(8 uur)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Virtueel geld systeem ontwikkelen, zodat de gebruiker en het AI-systeem aandelen kunnen ‘kopen’ en ‘verkopen’.</a:t>
          </a:r>
        </a:p>
      </dsp:txBody>
      <dsp:txXfrm>
        <a:off x="7833105" y="44978"/>
        <a:ext cx="2440914" cy="1428982"/>
      </dsp:txXfrm>
    </dsp:sp>
    <dsp:sp modelId="{AD121DDA-DAA6-4725-A6CF-4C9D29B0510C}">
      <dsp:nvSpPr>
        <dsp:cNvPr id="0" name=""/>
        <dsp:cNvSpPr/>
      </dsp:nvSpPr>
      <dsp:spPr>
        <a:xfrm rot="5400000">
          <a:off x="8785400" y="1695506"/>
          <a:ext cx="536323" cy="627397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100" kern="1200"/>
        </a:p>
      </dsp:txBody>
      <dsp:txXfrm rot="-5400000">
        <a:off x="8865343" y="1741043"/>
        <a:ext cx="376439" cy="375426"/>
      </dsp:txXfrm>
    </dsp:sp>
    <dsp:sp modelId="{C57A2C1D-D001-40A7-AF92-6069171A645C}">
      <dsp:nvSpPr>
        <dsp:cNvPr id="0" name=""/>
        <dsp:cNvSpPr/>
      </dsp:nvSpPr>
      <dsp:spPr>
        <a:xfrm>
          <a:off x="7788647" y="2530350"/>
          <a:ext cx="2529830" cy="1517898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(5 uur)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Zorgen dat de tijd teruggespoeld en versneld kan worden, om </a:t>
          </a:r>
          <a:r>
            <a:rPr lang="nl-NL" sz="1400" i="1" kern="1200" dirty="0" err="1" smtClean="0"/>
            <a:t>backtesting</a:t>
          </a:r>
          <a:r>
            <a:rPr lang="nl-NL" sz="1400" kern="1200" dirty="0" smtClean="0"/>
            <a:t> mogelijk te maken.</a:t>
          </a:r>
          <a:endParaRPr lang="nl-NL" sz="1400" kern="1200" dirty="0"/>
        </a:p>
      </dsp:txBody>
      <dsp:txXfrm>
        <a:off x="7833105" y="2574808"/>
        <a:ext cx="2440914" cy="1428982"/>
      </dsp:txXfrm>
    </dsp:sp>
    <dsp:sp modelId="{A7DD994F-87B6-457A-B070-3EE141B3AA21}">
      <dsp:nvSpPr>
        <dsp:cNvPr id="0" name=""/>
        <dsp:cNvSpPr/>
      </dsp:nvSpPr>
      <dsp:spPr>
        <a:xfrm rot="10800000">
          <a:off x="7029698" y="2975600"/>
          <a:ext cx="536323" cy="627397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100" kern="1200"/>
        </a:p>
      </dsp:txBody>
      <dsp:txXfrm rot="10800000">
        <a:off x="7190595" y="3101079"/>
        <a:ext cx="375426" cy="376439"/>
      </dsp:txXfrm>
    </dsp:sp>
    <dsp:sp modelId="{8E21647B-DCB4-4E8C-AB3C-4E0D18BBEF9E}">
      <dsp:nvSpPr>
        <dsp:cNvPr id="0" name=""/>
        <dsp:cNvSpPr/>
      </dsp:nvSpPr>
      <dsp:spPr>
        <a:xfrm>
          <a:off x="4246884" y="2530350"/>
          <a:ext cx="2529830" cy="1517898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(4 uur)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Functie inbouwen om te checken, met behulp van indicatoren, of het nog allemaal goed gaat. </a:t>
          </a:r>
          <a:endParaRPr lang="nl-NL" sz="1400" kern="1200" dirty="0"/>
        </a:p>
      </dsp:txBody>
      <dsp:txXfrm>
        <a:off x="4291342" y="2574808"/>
        <a:ext cx="2440914" cy="1428982"/>
      </dsp:txXfrm>
    </dsp:sp>
    <dsp:sp modelId="{B31024B5-CFC0-4658-88CE-5586711FD7B8}">
      <dsp:nvSpPr>
        <dsp:cNvPr id="0" name=""/>
        <dsp:cNvSpPr/>
      </dsp:nvSpPr>
      <dsp:spPr>
        <a:xfrm rot="10800000">
          <a:off x="3487935" y="2975600"/>
          <a:ext cx="536323" cy="627397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100" kern="1200"/>
        </a:p>
      </dsp:txBody>
      <dsp:txXfrm rot="10800000">
        <a:off x="3648832" y="3101079"/>
        <a:ext cx="375426" cy="376439"/>
      </dsp:txXfrm>
    </dsp:sp>
    <dsp:sp modelId="{DA85CD57-258E-41D2-A15A-62032B5CC56B}">
      <dsp:nvSpPr>
        <dsp:cNvPr id="0" name=""/>
        <dsp:cNvSpPr/>
      </dsp:nvSpPr>
      <dsp:spPr>
        <a:xfrm>
          <a:off x="705122" y="2530350"/>
          <a:ext cx="2529830" cy="1517898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(15 uur)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Implementatie AI (NEAT) om het systeem zelflerend en autonoom te maken.</a:t>
          </a:r>
          <a:endParaRPr lang="nl-NL" sz="1400" kern="1200" dirty="0"/>
        </a:p>
      </dsp:txBody>
      <dsp:txXfrm>
        <a:off x="749580" y="2574808"/>
        <a:ext cx="2440914" cy="1428982"/>
      </dsp:txXfrm>
    </dsp:sp>
    <dsp:sp modelId="{A46B34E3-6FE5-4C69-AF8F-7482AF37B2F4}">
      <dsp:nvSpPr>
        <dsp:cNvPr id="0" name=""/>
        <dsp:cNvSpPr/>
      </dsp:nvSpPr>
      <dsp:spPr>
        <a:xfrm rot="5400000">
          <a:off x="1701875" y="4225336"/>
          <a:ext cx="536323" cy="627397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100" kern="1200"/>
        </a:p>
      </dsp:txBody>
      <dsp:txXfrm rot="-5400000">
        <a:off x="1781818" y="4270873"/>
        <a:ext cx="376439" cy="375426"/>
      </dsp:txXfrm>
    </dsp:sp>
    <dsp:sp modelId="{42B2D04C-E67D-4171-BC37-5C1F2B6AF769}">
      <dsp:nvSpPr>
        <dsp:cNvPr id="0" name=""/>
        <dsp:cNvSpPr/>
      </dsp:nvSpPr>
      <dsp:spPr>
        <a:xfrm>
          <a:off x="705122" y="5060180"/>
          <a:ext cx="2529830" cy="151789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(10 uur)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Ontwikkelen gebruiksvriendelijke User Interface (UI) en User </a:t>
          </a:r>
          <a:r>
            <a:rPr lang="nl-NL" sz="1400" kern="1200" dirty="0" err="1" smtClean="0"/>
            <a:t>Experience</a:t>
          </a:r>
          <a:r>
            <a:rPr lang="nl-NL" sz="1400" kern="1200" dirty="0" smtClean="0"/>
            <a:t> (UX).</a:t>
          </a:r>
          <a:endParaRPr lang="nl-NL" sz="1400" kern="1200" dirty="0"/>
        </a:p>
      </dsp:txBody>
      <dsp:txXfrm>
        <a:off x="749580" y="5104638"/>
        <a:ext cx="2440914" cy="1428982"/>
      </dsp:txXfrm>
    </dsp:sp>
    <dsp:sp modelId="{350A90B6-5E9B-48C1-A0D9-9315E185D341}">
      <dsp:nvSpPr>
        <dsp:cNvPr id="0" name=""/>
        <dsp:cNvSpPr/>
      </dsp:nvSpPr>
      <dsp:spPr>
        <a:xfrm>
          <a:off x="3457577" y="5505430"/>
          <a:ext cx="536323" cy="627397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100" kern="1200"/>
        </a:p>
      </dsp:txBody>
      <dsp:txXfrm>
        <a:off x="3457577" y="5630909"/>
        <a:ext cx="375426" cy="376439"/>
      </dsp:txXfrm>
    </dsp:sp>
    <dsp:sp modelId="{4A8229A6-11D0-413B-9D6F-8791830CBD10}">
      <dsp:nvSpPr>
        <dsp:cNvPr id="0" name=""/>
        <dsp:cNvSpPr/>
      </dsp:nvSpPr>
      <dsp:spPr>
        <a:xfrm>
          <a:off x="4246884" y="5060180"/>
          <a:ext cx="2529830" cy="1517898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(5 uur)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Puntjes op de i zetten, alles mooi verpakken, testen, checken, etc.</a:t>
          </a:r>
          <a:endParaRPr lang="nl-NL" sz="1400" kern="1200" dirty="0"/>
        </a:p>
      </dsp:txBody>
      <dsp:txXfrm>
        <a:off x="4291342" y="5104638"/>
        <a:ext cx="2440914" cy="14289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308524-8316-4027-AFF9-9075B08A72AE}">
      <dsp:nvSpPr>
        <dsp:cNvPr id="0" name=""/>
        <dsp:cNvSpPr/>
      </dsp:nvSpPr>
      <dsp:spPr>
        <a:xfrm>
          <a:off x="705122" y="520"/>
          <a:ext cx="2529830" cy="151789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700" kern="1200" dirty="0" smtClean="0"/>
            <a:t>Zorgen </a:t>
          </a:r>
          <a:r>
            <a:rPr lang="nl-NL" sz="1700" kern="1200" dirty="0" smtClean="0"/>
            <a:t>dat het programmaatje live beurskoersen kan importeren en begrijpen. </a:t>
          </a:r>
          <a:endParaRPr lang="nl-NL" sz="1700" kern="1200" dirty="0"/>
        </a:p>
      </dsp:txBody>
      <dsp:txXfrm>
        <a:off x="749580" y="44978"/>
        <a:ext cx="2440914" cy="1428982"/>
      </dsp:txXfrm>
    </dsp:sp>
    <dsp:sp modelId="{570870FC-9662-4C27-87E7-B36B09C650F6}">
      <dsp:nvSpPr>
        <dsp:cNvPr id="0" name=""/>
        <dsp:cNvSpPr/>
      </dsp:nvSpPr>
      <dsp:spPr>
        <a:xfrm>
          <a:off x="3457577" y="445770"/>
          <a:ext cx="536323" cy="6273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400" kern="1200"/>
        </a:p>
      </dsp:txBody>
      <dsp:txXfrm>
        <a:off x="3457577" y="571249"/>
        <a:ext cx="375426" cy="376439"/>
      </dsp:txXfrm>
    </dsp:sp>
    <dsp:sp modelId="{BC026C08-8AE8-4722-867D-06A88143CDD4}">
      <dsp:nvSpPr>
        <dsp:cNvPr id="0" name=""/>
        <dsp:cNvSpPr/>
      </dsp:nvSpPr>
      <dsp:spPr>
        <a:xfrm>
          <a:off x="4246884" y="520"/>
          <a:ext cx="2529830" cy="1517898"/>
        </a:xfrm>
        <a:prstGeom prst="roundRect">
          <a:avLst>
            <a:gd name="adj" fmla="val 10000"/>
          </a:avLst>
        </a:prstGeom>
        <a:solidFill>
          <a:schemeClr val="accent5">
            <a:hueOff val="-919168"/>
            <a:satOff val="-1278"/>
            <a:lumOff val="-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700" kern="1200" dirty="0" smtClean="0"/>
            <a:t>Het </a:t>
          </a:r>
          <a:r>
            <a:rPr lang="nl-NL" sz="1700" kern="1200" dirty="0" smtClean="0"/>
            <a:t>automatisch laten maken van grafiekjes, zodat waardes kunnen worden opgeslagen.</a:t>
          </a:r>
          <a:endParaRPr lang="nl-NL" sz="1700" kern="1200" dirty="0"/>
        </a:p>
      </dsp:txBody>
      <dsp:txXfrm>
        <a:off x="4291342" y="44978"/>
        <a:ext cx="2440914" cy="1428982"/>
      </dsp:txXfrm>
    </dsp:sp>
    <dsp:sp modelId="{7D9F8F42-2EE0-4ABC-B0C9-65DA69DC9F60}">
      <dsp:nvSpPr>
        <dsp:cNvPr id="0" name=""/>
        <dsp:cNvSpPr/>
      </dsp:nvSpPr>
      <dsp:spPr>
        <a:xfrm>
          <a:off x="6999340" y="445770"/>
          <a:ext cx="536323" cy="6273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050478"/>
            <a:satOff val="-1461"/>
            <a:lumOff val="-56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400" kern="1200"/>
        </a:p>
      </dsp:txBody>
      <dsp:txXfrm>
        <a:off x="6999340" y="571249"/>
        <a:ext cx="375426" cy="376439"/>
      </dsp:txXfrm>
    </dsp:sp>
    <dsp:sp modelId="{68410A1B-399D-4B2D-A4D2-5E1876EC4C84}">
      <dsp:nvSpPr>
        <dsp:cNvPr id="0" name=""/>
        <dsp:cNvSpPr/>
      </dsp:nvSpPr>
      <dsp:spPr>
        <a:xfrm>
          <a:off x="7788647" y="520"/>
          <a:ext cx="2529830" cy="1517898"/>
        </a:xfrm>
        <a:prstGeom prst="roundRect">
          <a:avLst>
            <a:gd name="adj" fmla="val 10000"/>
          </a:avLst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700" kern="1200" dirty="0" smtClean="0"/>
            <a:t>Virtueel </a:t>
          </a:r>
          <a:r>
            <a:rPr lang="nl-NL" sz="1700" kern="1200" dirty="0" smtClean="0"/>
            <a:t>geld systeem ontwikkelen, zodat de gebruiker en het AI-systeem aandelen kunnen ‘kopen’ en ‘verkopen’.</a:t>
          </a:r>
        </a:p>
      </dsp:txBody>
      <dsp:txXfrm>
        <a:off x="7833105" y="44978"/>
        <a:ext cx="2440914" cy="1428982"/>
      </dsp:txXfrm>
    </dsp:sp>
    <dsp:sp modelId="{AD121DDA-DAA6-4725-A6CF-4C9D29B0510C}">
      <dsp:nvSpPr>
        <dsp:cNvPr id="0" name=""/>
        <dsp:cNvSpPr/>
      </dsp:nvSpPr>
      <dsp:spPr>
        <a:xfrm rot="5400000">
          <a:off x="8785400" y="1695506"/>
          <a:ext cx="536323" cy="6273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100956"/>
            <a:satOff val="-2922"/>
            <a:lumOff val="-112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400" kern="1200"/>
        </a:p>
      </dsp:txBody>
      <dsp:txXfrm rot="-5400000">
        <a:off x="8865343" y="1741043"/>
        <a:ext cx="376439" cy="375426"/>
      </dsp:txXfrm>
    </dsp:sp>
    <dsp:sp modelId="{C57A2C1D-D001-40A7-AF92-6069171A645C}">
      <dsp:nvSpPr>
        <dsp:cNvPr id="0" name=""/>
        <dsp:cNvSpPr/>
      </dsp:nvSpPr>
      <dsp:spPr>
        <a:xfrm>
          <a:off x="7788647" y="2530350"/>
          <a:ext cx="2529830" cy="1517898"/>
        </a:xfrm>
        <a:prstGeom prst="roundRect">
          <a:avLst>
            <a:gd name="adj" fmla="val 10000"/>
          </a:avLst>
        </a:prstGeom>
        <a:solidFill>
          <a:schemeClr val="accent5">
            <a:hueOff val="-2757504"/>
            <a:satOff val="-3835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700" kern="1200" dirty="0" smtClean="0"/>
            <a:t>Zorgen </a:t>
          </a:r>
          <a:r>
            <a:rPr lang="nl-NL" sz="1700" kern="1200" dirty="0" smtClean="0"/>
            <a:t>dat de tijd teruggespoeld en versneld kan worden, om </a:t>
          </a:r>
          <a:r>
            <a:rPr lang="nl-NL" sz="1700" i="1" kern="1200" dirty="0" err="1" smtClean="0"/>
            <a:t>backtesting</a:t>
          </a:r>
          <a:r>
            <a:rPr lang="nl-NL" sz="1700" kern="1200" dirty="0" smtClean="0"/>
            <a:t> mogelijk te maken.</a:t>
          </a:r>
          <a:endParaRPr lang="nl-NL" sz="1700" kern="1200" dirty="0"/>
        </a:p>
      </dsp:txBody>
      <dsp:txXfrm>
        <a:off x="7833105" y="2574808"/>
        <a:ext cx="2440914" cy="1428982"/>
      </dsp:txXfrm>
    </dsp:sp>
    <dsp:sp modelId="{A7DD994F-87B6-457A-B070-3EE141B3AA21}">
      <dsp:nvSpPr>
        <dsp:cNvPr id="0" name=""/>
        <dsp:cNvSpPr/>
      </dsp:nvSpPr>
      <dsp:spPr>
        <a:xfrm rot="10800000">
          <a:off x="7029698" y="2975600"/>
          <a:ext cx="536323" cy="6273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151433"/>
            <a:satOff val="-4383"/>
            <a:lumOff val="-16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400" kern="1200"/>
        </a:p>
      </dsp:txBody>
      <dsp:txXfrm rot="10800000">
        <a:off x="7190595" y="3101079"/>
        <a:ext cx="375426" cy="376439"/>
      </dsp:txXfrm>
    </dsp:sp>
    <dsp:sp modelId="{8E21647B-DCB4-4E8C-AB3C-4E0D18BBEF9E}">
      <dsp:nvSpPr>
        <dsp:cNvPr id="0" name=""/>
        <dsp:cNvSpPr/>
      </dsp:nvSpPr>
      <dsp:spPr>
        <a:xfrm>
          <a:off x="4246884" y="2530350"/>
          <a:ext cx="2529830" cy="1517898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700" kern="1200" dirty="0" smtClean="0"/>
            <a:t>Functie </a:t>
          </a:r>
          <a:r>
            <a:rPr lang="nl-NL" sz="1700" kern="1200" dirty="0" smtClean="0"/>
            <a:t>inbouwen om te checken, met behulp van indicatoren, of het nog allemaal goed gaat. </a:t>
          </a:r>
          <a:endParaRPr lang="nl-NL" sz="1700" kern="1200" dirty="0"/>
        </a:p>
      </dsp:txBody>
      <dsp:txXfrm>
        <a:off x="4291342" y="2574808"/>
        <a:ext cx="2440914" cy="1428982"/>
      </dsp:txXfrm>
    </dsp:sp>
    <dsp:sp modelId="{B31024B5-CFC0-4658-88CE-5586711FD7B8}">
      <dsp:nvSpPr>
        <dsp:cNvPr id="0" name=""/>
        <dsp:cNvSpPr/>
      </dsp:nvSpPr>
      <dsp:spPr>
        <a:xfrm rot="10800000">
          <a:off x="3487935" y="2975600"/>
          <a:ext cx="536323" cy="6273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201911"/>
            <a:satOff val="-5845"/>
            <a:lumOff val="-22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400" kern="1200"/>
        </a:p>
      </dsp:txBody>
      <dsp:txXfrm rot="10800000">
        <a:off x="3648832" y="3101079"/>
        <a:ext cx="375426" cy="376439"/>
      </dsp:txXfrm>
    </dsp:sp>
    <dsp:sp modelId="{DA85CD57-258E-41D2-A15A-62032B5CC56B}">
      <dsp:nvSpPr>
        <dsp:cNvPr id="0" name=""/>
        <dsp:cNvSpPr/>
      </dsp:nvSpPr>
      <dsp:spPr>
        <a:xfrm>
          <a:off x="705122" y="2530350"/>
          <a:ext cx="2529830" cy="1517898"/>
        </a:xfrm>
        <a:prstGeom prst="roundRect">
          <a:avLst>
            <a:gd name="adj" fmla="val 10000"/>
          </a:avLst>
        </a:prstGeom>
        <a:solidFill>
          <a:schemeClr val="accent5">
            <a:hueOff val="-4595840"/>
            <a:satOff val="-6392"/>
            <a:lumOff val="-2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700" kern="1200" dirty="0" smtClean="0"/>
            <a:t>Implementatie </a:t>
          </a:r>
          <a:r>
            <a:rPr lang="nl-NL" sz="1700" kern="1200" dirty="0" smtClean="0"/>
            <a:t>AI (NEAT) om het systeem zelflerend en autonoom te maken.</a:t>
          </a:r>
          <a:endParaRPr lang="nl-NL" sz="1700" kern="1200" dirty="0"/>
        </a:p>
      </dsp:txBody>
      <dsp:txXfrm>
        <a:off x="749580" y="2574808"/>
        <a:ext cx="2440914" cy="1428982"/>
      </dsp:txXfrm>
    </dsp:sp>
    <dsp:sp modelId="{A46B34E3-6FE5-4C69-AF8F-7482AF37B2F4}">
      <dsp:nvSpPr>
        <dsp:cNvPr id="0" name=""/>
        <dsp:cNvSpPr/>
      </dsp:nvSpPr>
      <dsp:spPr>
        <a:xfrm rot="5400000">
          <a:off x="1701875" y="4225336"/>
          <a:ext cx="536323" cy="6273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5252389"/>
            <a:satOff val="-7306"/>
            <a:lumOff val="-280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400" kern="1200"/>
        </a:p>
      </dsp:txBody>
      <dsp:txXfrm rot="-5400000">
        <a:off x="1781818" y="4270873"/>
        <a:ext cx="376439" cy="375426"/>
      </dsp:txXfrm>
    </dsp:sp>
    <dsp:sp modelId="{42B2D04C-E67D-4171-BC37-5C1F2B6AF769}">
      <dsp:nvSpPr>
        <dsp:cNvPr id="0" name=""/>
        <dsp:cNvSpPr/>
      </dsp:nvSpPr>
      <dsp:spPr>
        <a:xfrm>
          <a:off x="705122" y="5060180"/>
          <a:ext cx="2529830" cy="1517898"/>
        </a:xfrm>
        <a:prstGeom prst="roundRect">
          <a:avLst>
            <a:gd name="adj" fmla="val 10000"/>
          </a:avLst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700" kern="1200" dirty="0" smtClean="0"/>
            <a:t>Ontwikkelen </a:t>
          </a:r>
          <a:r>
            <a:rPr lang="nl-NL" sz="1700" kern="1200" dirty="0" smtClean="0"/>
            <a:t>gebruiksvriendelijke User Interface (UI) en User </a:t>
          </a:r>
          <a:r>
            <a:rPr lang="nl-NL" sz="1700" kern="1200" dirty="0" err="1" smtClean="0"/>
            <a:t>Experience</a:t>
          </a:r>
          <a:r>
            <a:rPr lang="nl-NL" sz="1700" kern="1200" dirty="0" smtClean="0"/>
            <a:t> (UX).</a:t>
          </a:r>
          <a:endParaRPr lang="nl-NL" sz="1700" kern="1200" dirty="0"/>
        </a:p>
      </dsp:txBody>
      <dsp:txXfrm>
        <a:off x="749580" y="5104638"/>
        <a:ext cx="2440914" cy="1428982"/>
      </dsp:txXfrm>
    </dsp:sp>
    <dsp:sp modelId="{350A90B6-5E9B-48C1-A0D9-9315E185D341}">
      <dsp:nvSpPr>
        <dsp:cNvPr id="0" name=""/>
        <dsp:cNvSpPr/>
      </dsp:nvSpPr>
      <dsp:spPr>
        <a:xfrm>
          <a:off x="3457577" y="5505430"/>
          <a:ext cx="536323" cy="6273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302867"/>
            <a:satOff val="-8767"/>
            <a:lumOff val="-336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400" kern="1200"/>
        </a:p>
      </dsp:txBody>
      <dsp:txXfrm>
        <a:off x="3457577" y="5630909"/>
        <a:ext cx="375426" cy="376439"/>
      </dsp:txXfrm>
    </dsp:sp>
    <dsp:sp modelId="{4A8229A6-11D0-413B-9D6F-8791830CBD10}">
      <dsp:nvSpPr>
        <dsp:cNvPr id="0" name=""/>
        <dsp:cNvSpPr/>
      </dsp:nvSpPr>
      <dsp:spPr>
        <a:xfrm>
          <a:off x="4246884" y="5060180"/>
          <a:ext cx="2529830" cy="1517898"/>
        </a:xfrm>
        <a:prstGeom prst="roundRect">
          <a:avLst>
            <a:gd name="adj" fmla="val 10000"/>
          </a:avLst>
        </a:prstGeom>
        <a:solidFill>
          <a:schemeClr val="accent5">
            <a:hueOff val="-6434176"/>
            <a:satOff val="-8949"/>
            <a:lumOff val="-3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700" kern="1200" dirty="0" smtClean="0"/>
            <a:t>Puntjes </a:t>
          </a:r>
          <a:r>
            <a:rPr lang="nl-NL" sz="1700" kern="1200" dirty="0" smtClean="0"/>
            <a:t>op de i zetten, alles mooi verpakken, testen, checken, etc.</a:t>
          </a:r>
          <a:endParaRPr lang="nl-NL" sz="1700" kern="1200" dirty="0"/>
        </a:p>
      </dsp:txBody>
      <dsp:txXfrm>
        <a:off x="4291342" y="5104638"/>
        <a:ext cx="2440914" cy="1428982"/>
      </dsp:txXfrm>
    </dsp:sp>
    <dsp:sp modelId="{54026588-222D-4525-BDD2-E227CD961C38}">
      <dsp:nvSpPr>
        <dsp:cNvPr id="0" name=""/>
        <dsp:cNvSpPr/>
      </dsp:nvSpPr>
      <dsp:spPr>
        <a:xfrm>
          <a:off x="6999340" y="5505430"/>
          <a:ext cx="536323" cy="6273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400" kern="1200"/>
        </a:p>
      </dsp:txBody>
      <dsp:txXfrm>
        <a:off x="6999340" y="5630909"/>
        <a:ext cx="375426" cy="376439"/>
      </dsp:txXfrm>
    </dsp:sp>
    <dsp:sp modelId="{2DD29C52-4424-4F51-8414-4ABAD33E6BBA}">
      <dsp:nvSpPr>
        <dsp:cNvPr id="0" name=""/>
        <dsp:cNvSpPr/>
      </dsp:nvSpPr>
      <dsp:spPr>
        <a:xfrm>
          <a:off x="7788647" y="5060180"/>
          <a:ext cx="2529830" cy="1517898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700" kern="1200" dirty="0" smtClean="0"/>
            <a:t>Release van ons programma.</a:t>
          </a:r>
          <a:endParaRPr lang="nl-NL" sz="1700" kern="1200" dirty="0"/>
        </a:p>
      </dsp:txBody>
      <dsp:txXfrm>
        <a:off x="7833105" y="5104638"/>
        <a:ext cx="2440914" cy="1428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C7CA-EA73-413C-A50D-F3CA125A47F9}" type="datetimeFigureOut">
              <a:rPr lang="nl-NL" smtClean="0"/>
              <a:t>2-12-2020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8F59-1987-4BCD-AFEC-75CD2F8D40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9311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C7CA-EA73-413C-A50D-F3CA125A47F9}" type="datetimeFigureOut">
              <a:rPr lang="nl-NL" smtClean="0"/>
              <a:t>2-12-2020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8F59-1987-4BCD-AFEC-75CD2F8D40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497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C7CA-EA73-413C-A50D-F3CA125A47F9}" type="datetimeFigureOut">
              <a:rPr lang="nl-NL" smtClean="0"/>
              <a:t>2-12-2020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8F59-1987-4BCD-AFEC-75CD2F8D40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092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C7CA-EA73-413C-A50D-F3CA125A47F9}" type="datetimeFigureOut">
              <a:rPr lang="nl-NL" smtClean="0"/>
              <a:t>2-12-2020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8F59-1987-4BCD-AFEC-75CD2F8D40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650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C7CA-EA73-413C-A50D-F3CA125A47F9}" type="datetimeFigureOut">
              <a:rPr lang="nl-NL" smtClean="0"/>
              <a:t>2-12-2020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8F59-1987-4BCD-AFEC-75CD2F8D40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648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C7CA-EA73-413C-A50D-F3CA125A47F9}" type="datetimeFigureOut">
              <a:rPr lang="nl-NL" smtClean="0"/>
              <a:t>2-12-2020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8F59-1987-4BCD-AFEC-75CD2F8D40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732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C7CA-EA73-413C-A50D-F3CA125A47F9}" type="datetimeFigureOut">
              <a:rPr lang="nl-NL" smtClean="0"/>
              <a:t>2-12-2020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8F59-1987-4BCD-AFEC-75CD2F8D40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4155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C7CA-EA73-413C-A50D-F3CA125A47F9}" type="datetimeFigureOut">
              <a:rPr lang="nl-NL" smtClean="0"/>
              <a:t>2-12-2020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8F59-1987-4BCD-AFEC-75CD2F8D40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878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C7CA-EA73-413C-A50D-F3CA125A47F9}" type="datetimeFigureOut">
              <a:rPr lang="nl-NL" smtClean="0"/>
              <a:t>2-12-2020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8F59-1987-4BCD-AFEC-75CD2F8D40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420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C7CA-EA73-413C-A50D-F3CA125A47F9}" type="datetimeFigureOut">
              <a:rPr lang="nl-NL" smtClean="0"/>
              <a:t>2-12-2020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8F59-1987-4BCD-AFEC-75CD2F8D40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290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C7CA-EA73-413C-A50D-F3CA125A47F9}" type="datetimeFigureOut">
              <a:rPr lang="nl-NL" smtClean="0"/>
              <a:t>2-12-2020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8F59-1987-4BCD-AFEC-75CD2F8D40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445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FC7CA-EA73-413C-A50D-F3CA125A47F9}" type="datetimeFigureOut">
              <a:rPr lang="nl-NL" smtClean="0"/>
              <a:t>2-12-2020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C8F59-1987-4BCD-AFEC-75CD2F8D40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488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38890238"/>
              </p:ext>
            </p:extLst>
          </p:nvPr>
        </p:nvGraphicFramePr>
        <p:xfrm>
          <a:off x="651934" y="139700"/>
          <a:ext cx="11023600" cy="6578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309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63989361"/>
              </p:ext>
            </p:extLst>
          </p:nvPr>
        </p:nvGraphicFramePr>
        <p:xfrm>
          <a:off x="651934" y="139700"/>
          <a:ext cx="11023600" cy="6578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96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279</Words>
  <Application>Microsoft Office PowerPoint</Application>
  <PresentationFormat>Breedbeeld</PresentationFormat>
  <Paragraphs>25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Stach Redeker</dc:creator>
  <cp:lastModifiedBy>Stach Redeker</cp:lastModifiedBy>
  <cp:revision>14</cp:revision>
  <cp:lastPrinted>2020-10-29T07:44:55Z</cp:lastPrinted>
  <dcterms:created xsi:type="dcterms:W3CDTF">2020-10-28T18:48:55Z</dcterms:created>
  <dcterms:modified xsi:type="dcterms:W3CDTF">2020-12-02T21:02:41Z</dcterms:modified>
</cp:coreProperties>
</file>