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F0A3EE-C804-4041-BAE9-1C2583C1609F}" v="3" dt="2024-12-11T06:02:58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>
        <p:scale>
          <a:sx n="90" d="100"/>
          <a:sy n="90" d="100"/>
        </p:scale>
        <p:origin x="4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tt Pedersen" userId="4236d48df1d4eda9" providerId="LiveId" clId="{36F0A3EE-C804-4041-BAE9-1C2583C1609F}"/>
    <pc:docChg chg="undo custSel addSld delSld modSld">
      <pc:chgData name="Brett Pedersen" userId="4236d48df1d4eda9" providerId="LiveId" clId="{36F0A3EE-C804-4041-BAE9-1C2583C1609F}" dt="2024-12-11T06:10:51.084" v="401" actId="47"/>
      <pc:docMkLst>
        <pc:docMk/>
      </pc:docMkLst>
      <pc:sldChg chg="addSp modSp mod setBg">
        <pc:chgData name="Brett Pedersen" userId="4236d48df1d4eda9" providerId="LiveId" clId="{36F0A3EE-C804-4041-BAE9-1C2583C1609F}" dt="2024-12-11T06:10:40.460" v="400" actId="26606"/>
        <pc:sldMkLst>
          <pc:docMk/>
          <pc:sldMk cId="3683463328" sldId="256"/>
        </pc:sldMkLst>
        <pc:spChg chg="mod">
          <ac:chgData name="Brett Pedersen" userId="4236d48df1d4eda9" providerId="LiveId" clId="{36F0A3EE-C804-4041-BAE9-1C2583C1609F}" dt="2024-12-11T06:10:40.460" v="400" actId="26606"/>
          <ac:spMkLst>
            <pc:docMk/>
            <pc:sldMk cId="3683463328" sldId="256"/>
            <ac:spMk id="2" creationId="{A0D90C23-AD4A-F2DC-B453-1D3D164065C3}"/>
          </ac:spMkLst>
        </pc:spChg>
        <pc:spChg chg="mod">
          <ac:chgData name="Brett Pedersen" userId="4236d48df1d4eda9" providerId="LiveId" clId="{36F0A3EE-C804-4041-BAE9-1C2583C1609F}" dt="2024-12-11T06:10:40.460" v="400" actId="26606"/>
          <ac:spMkLst>
            <pc:docMk/>
            <pc:sldMk cId="3683463328" sldId="256"/>
            <ac:spMk id="3" creationId="{80EF26DF-8A4A-5450-D028-308F5AFF15BD}"/>
          </ac:spMkLst>
        </pc:spChg>
        <pc:spChg chg="add">
          <ac:chgData name="Brett Pedersen" userId="4236d48df1d4eda9" providerId="LiveId" clId="{36F0A3EE-C804-4041-BAE9-1C2583C1609F}" dt="2024-12-11T06:10:40.460" v="400" actId="26606"/>
          <ac:spMkLst>
            <pc:docMk/>
            <pc:sldMk cId="3683463328" sldId="256"/>
            <ac:spMk id="8" creationId="{8F9CBE3F-79A8-4F8F-88D9-DAD03D0D281F}"/>
          </ac:spMkLst>
        </pc:spChg>
        <pc:spChg chg="add">
          <ac:chgData name="Brett Pedersen" userId="4236d48df1d4eda9" providerId="LiveId" clId="{36F0A3EE-C804-4041-BAE9-1C2583C1609F}" dt="2024-12-11T06:10:40.460" v="400" actId="26606"/>
          <ac:spMkLst>
            <pc:docMk/>
            <pc:sldMk cId="3683463328" sldId="256"/>
            <ac:spMk id="10" creationId="{508BEF50-7B1E-49A4-BC19-5F4F1D755E64}"/>
          </ac:spMkLst>
        </pc:spChg>
        <pc:spChg chg="add">
          <ac:chgData name="Brett Pedersen" userId="4236d48df1d4eda9" providerId="LiveId" clId="{36F0A3EE-C804-4041-BAE9-1C2583C1609F}" dt="2024-12-11T06:10:40.460" v="400" actId="26606"/>
          <ac:spMkLst>
            <pc:docMk/>
            <pc:sldMk cId="3683463328" sldId="256"/>
            <ac:spMk id="12" creationId="{C5CB530E-515E-412C-9DF1-5F8FFBD6F383}"/>
          </ac:spMkLst>
        </pc:spChg>
        <pc:spChg chg="add">
          <ac:chgData name="Brett Pedersen" userId="4236d48df1d4eda9" providerId="LiveId" clId="{36F0A3EE-C804-4041-BAE9-1C2583C1609F}" dt="2024-12-11T06:10:40.460" v="400" actId="26606"/>
          <ac:spMkLst>
            <pc:docMk/>
            <pc:sldMk cId="3683463328" sldId="256"/>
            <ac:spMk id="14" creationId="{AEA7509D-F04F-40CB-A0B3-EEF16499CC9F}"/>
          </ac:spMkLst>
        </pc:spChg>
        <pc:spChg chg="add">
          <ac:chgData name="Brett Pedersen" userId="4236d48df1d4eda9" providerId="LiveId" clId="{36F0A3EE-C804-4041-BAE9-1C2583C1609F}" dt="2024-12-11T06:10:40.460" v="400" actId="26606"/>
          <ac:spMkLst>
            <pc:docMk/>
            <pc:sldMk cId="3683463328" sldId="256"/>
            <ac:spMk id="16" creationId="{C39ADB8F-D187-49D7-BDCF-C1B6DC727068}"/>
          </ac:spMkLst>
        </pc:spChg>
        <pc:spChg chg="add">
          <ac:chgData name="Brett Pedersen" userId="4236d48df1d4eda9" providerId="LiveId" clId="{36F0A3EE-C804-4041-BAE9-1C2583C1609F}" dt="2024-12-11T06:10:40.460" v="400" actId="26606"/>
          <ac:spMkLst>
            <pc:docMk/>
            <pc:sldMk cId="3683463328" sldId="256"/>
            <ac:spMk id="18" creationId="{712D4376-A578-4FF1-94FC-245E7A6A489F}"/>
          </ac:spMkLst>
        </pc:spChg>
        <pc:spChg chg="add">
          <ac:chgData name="Brett Pedersen" userId="4236d48df1d4eda9" providerId="LiveId" clId="{36F0A3EE-C804-4041-BAE9-1C2583C1609F}" dt="2024-12-11T06:10:40.460" v="400" actId="26606"/>
          <ac:spMkLst>
            <pc:docMk/>
            <pc:sldMk cId="3683463328" sldId="256"/>
            <ac:spMk id="20" creationId="{3FBAD350-5664-4811-A208-657FB882D350}"/>
          </ac:spMkLst>
        </pc:spChg>
        <pc:cxnChg chg="add">
          <ac:chgData name="Brett Pedersen" userId="4236d48df1d4eda9" providerId="LiveId" clId="{36F0A3EE-C804-4041-BAE9-1C2583C1609F}" dt="2024-12-11T06:10:40.460" v="400" actId="26606"/>
          <ac:cxnSpMkLst>
            <pc:docMk/>
            <pc:sldMk cId="3683463328" sldId="256"/>
            <ac:cxnSpMk id="22" creationId="{56020367-4FD5-4596-8E10-C5F095CD8DBF}"/>
          </ac:cxnSpMkLst>
        </pc:cxnChg>
      </pc:sldChg>
      <pc:sldChg chg="addSp delSp modSp mod setBg">
        <pc:chgData name="Brett Pedersen" userId="4236d48df1d4eda9" providerId="LiveId" clId="{36F0A3EE-C804-4041-BAE9-1C2583C1609F}" dt="2024-12-11T06:09:50.443" v="399" actId="26606"/>
        <pc:sldMkLst>
          <pc:docMk/>
          <pc:sldMk cId="3795199492" sldId="257"/>
        </pc:sldMkLst>
        <pc:spChg chg="mod">
          <ac:chgData name="Brett Pedersen" userId="4236d48df1d4eda9" providerId="LiveId" clId="{36F0A3EE-C804-4041-BAE9-1C2583C1609F}" dt="2024-12-11T06:09:50.443" v="399" actId="26606"/>
          <ac:spMkLst>
            <pc:docMk/>
            <pc:sldMk cId="3795199492" sldId="257"/>
            <ac:spMk id="2" creationId="{4FDCD65B-F211-9DDA-6635-5BAAF4F4AF86}"/>
          </ac:spMkLst>
        </pc:spChg>
        <pc:spChg chg="add del mod">
          <ac:chgData name="Brett Pedersen" userId="4236d48df1d4eda9" providerId="LiveId" clId="{36F0A3EE-C804-4041-BAE9-1C2583C1609F}" dt="2024-12-11T06:09:50.443" v="399" actId="26606"/>
          <ac:spMkLst>
            <pc:docMk/>
            <pc:sldMk cId="3795199492" sldId="257"/>
            <ac:spMk id="3" creationId="{D092C10C-BFAA-7F2B-C722-C5B698BCEBA4}"/>
          </ac:spMkLst>
        </pc:spChg>
        <pc:spChg chg="add">
          <ac:chgData name="Brett Pedersen" userId="4236d48df1d4eda9" providerId="LiveId" clId="{36F0A3EE-C804-4041-BAE9-1C2583C1609F}" dt="2024-12-11T06:09:50.443" v="399" actId="26606"/>
          <ac:spMkLst>
            <pc:docMk/>
            <pc:sldMk cId="3795199492" sldId="257"/>
            <ac:spMk id="5" creationId="{327D73B4-9F5C-4A64-A179-51B9500CB8B5}"/>
          </ac:spMkLst>
        </pc:spChg>
        <pc:spChg chg="add">
          <ac:chgData name="Brett Pedersen" userId="4236d48df1d4eda9" providerId="LiveId" clId="{36F0A3EE-C804-4041-BAE9-1C2583C1609F}" dt="2024-12-11T06:09:50.443" v="399" actId="26606"/>
          <ac:spMkLst>
            <pc:docMk/>
            <pc:sldMk cId="3795199492" sldId="257"/>
            <ac:spMk id="6" creationId="{C1F06963-6374-4B48-844F-071A9BAAAE02}"/>
          </ac:spMkLst>
        </pc:spChg>
        <pc:spChg chg="add del">
          <ac:chgData name="Brett Pedersen" userId="4236d48df1d4eda9" providerId="LiveId" clId="{36F0A3EE-C804-4041-BAE9-1C2583C1609F}" dt="2024-12-11T06:06:43.582" v="252" actId="26606"/>
          <ac:spMkLst>
            <pc:docMk/>
            <pc:sldMk cId="3795199492" sldId="257"/>
            <ac:spMk id="8" creationId="{5E7AA7E8-8006-4E1F-A566-FCF37EE6F35D}"/>
          </ac:spMkLst>
        </pc:spChg>
        <pc:spChg chg="add">
          <ac:chgData name="Brett Pedersen" userId="4236d48df1d4eda9" providerId="LiveId" clId="{36F0A3EE-C804-4041-BAE9-1C2583C1609F}" dt="2024-12-11T06:09:50.443" v="399" actId="26606"/>
          <ac:spMkLst>
            <pc:docMk/>
            <pc:sldMk cId="3795199492" sldId="257"/>
            <ac:spMk id="12" creationId="{6CB927A4-E432-4310-9CD5-E89FF5063179}"/>
          </ac:spMkLst>
        </pc:spChg>
        <pc:spChg chg="add">
          <ac:chgData name="Brett Pedersen" userId="4236d48df1d4eda9" providerId="LiveId" clId="{36F0A3EE-C804-4041-BAE9-1C2583C1609F}" dt="2024-12-11T06:09:50.443" v="399" actId="26606"/>
          <ac:spMkLst>
            <pc:docMk/>
            <pc:sldMk cId="3795199492" sldId="257"/>
            <ac:spMk id="14" creationId="{1453BF6C-B012-48B7-B4E8-6D7AC7C27D02}"/>
          </ac:spMkLst>
        </pc:spChg>
        <pc:spChg chg="add">
          <ac:chgData name="Brett Pedersen" userId="4236d48df1d4eda9" providerId="LiveId" clId="{36F0A3EE-C804-4041-BAE9-1C2583C1609F}" dt="2024-12-11T06:09:50.443" v="399" actId="26606"/>
          <ac:spMkLst>
            <pc:docMk/>
            <pc:sldMk cId="3795199492" sldId="257"/>
            <ac:spMk id="16" creationId="{E3020543-B24B-4EC4-8FFC-8DD88EEA91A8}"/>
          </ac:spMkLst>
        </pc:spChg>
        <pc:cxnChg chg="add del">
          <ac:chgData name="Brett Pedersen" userId="4236d48df1d4eda9" providerId="LiveId" clId="{36F0A3EE-C804-4041-BAE9-1C2583C1609F}" dt="2024-12-11T06:06:43.582" v="252" actId="26606"/>
          <ac:cxnSpMkLst>
            <pc:docMk/>
            <pc:sldMk cId="3795199492" sldId="257"/>
            <ac:cxnSpMk id="10" creationId="{56020367-4FD5-4596-8E10-C5F095CD8DBF}"/>
          </ac:cxnSpMkLst>
        </pc:cxnChg>
        <pc:cxnChg chg="add">
          <ac:chgData name="Brett Pedersen" userId="4236d48df1d4eda9" providerId="LiveId" clId="{36F0A3EE-C804-4041-BAE9-1C2583C1609F}" dt="2024-12-11T06:09:50.443" v="399" actId="26606"/>
          <ac:cxnSpMkLst>
            <pc:docMk/>
            <pc:sldMk cId="3795199492" sldId="257"/>
            <ac:cxnSpMk id="18" creationId="{C49DA8F6-BCC1-4447-B54C-57856834B94B}"/>
          </ac:cxnSpMkLst>
        </pc:cxnChg>
      </pc:sldChg>
      <pc:sldChg chg="addSp delSp modSp del mod">
        <pc:chgData name="Brett Pedersen" userId="4236d48df1d4eda9" providerId="LiveId" clId="{36F0A3EE-C804-4041-BAE9-1C2583C1609F}" dt="2024-12-11T06:10:51.084" v="401" actId="47"/>
        <pc:sldMkLst>
          <pc:docMk/>
          <pc:sldMk cId="3798072196" sldId="258"/>
        </pc:sldMkLst>
        <pc:spChg chg="mod">
          <ac:chgData name="Brett Pedersen" userId="4236d48df1d4eda9" providerId="LiveId" clId="{36F0A3EE-C804-4041-BAE9-1C2583C1609F}" dt="2024-12-11T05:58:57.144" v="119" actId="26606"/>
          <ac:spMkLst>
            <pc:docMk/>
            <pc:sldMk cId="3798072196" sldId="258"/>
            <ac:spMk id="2" creationId="{70901156-F36B-3FCD-31FB-EA91AABFC88D}"/>
          </ac:spMkLst>
        </pc:spChg>
        <pc:spChg chg="del">
          <ac:chgData name="Brett Pedersen" userId="4236d48df1d4eda9" providerId="LiveId" clId="{36F0A3EE-C804-4041-BAE9-1C2583C1609F}" dt="2024-12-10T19:12:38.031" v="0" actId="26606"/>
          <ac:spMkLst>
            <pc:docMk/>
            <pc:sldMk cId="3798072196" sldId="258"/>
            <ac:spMk id="9" creationId="{56E9B3E6-E277-4D68-BA48-9CB43FFBD6E2}"/>
          </ac:spMkLst>
        </pc:spChg>
        <pc:spChg chg="del">
          <ac:chgData name="Brett Pedersen" userId="4236d48df1d4eda9" providerId="LiveId" clId="{36F0A3EE-C804-4041-BAE9-1C2583C1609F}" dt="2024-12-10T19:12:38.031" v="0" actId="26606"/>
          <ac:spMkLst>
            <pc:docMk/>
            <pc:sldMk cId="3798072196" sldId="258"/>
            <ac:spMk id="16" creationId="{D5B0017B-2ECA-49AF-B397-DC140825DF8D}"/>
          </ac:spMkLst>
        </pc:spChg>
        <pc:spChg chg="add del">
          <ac:chgData name="Brett Pedersen" userId="4236d48df1d4eda9" providerId="LiveId" clId="{36F0A3EE-C804-4041-BAE9-1C2583C1609F}" dt="2024-12-11T05:58:57.144" v="119" actId="26606"/>
          <ac:spMkLst>
            <pc:docMk/>
            <pc:sldMk cId="3798072196" sldId="258"/>
            <ac:spMk id="23" creationId="{BACC6370-2D7E-4714-9D71-7542949D7D5D}"/>
          </ac:spMkLst>
        </pc:spChg>
        <pc:spChg chg="add del">
          <ac:chgData name="Brett Pedersen" userId="4236d48df1d4eda9" providerId="LiveId" clId="{36F0A3EE-C804-4041-BAE9-1C2583C1609F}" dt="2024-12-11T05:58:57.144" v="119" actId="26606"/>
          <ac:spMkLst>
            <pc:docMk/>
            <pc:sldMk cId="3798072196" sldId="258"/>
            <ac:spMk id="25" creationId="{F68B3F68-107C-434F-AA38-110D5EA91B85}"/>
          </ac:spMkLst>
        </pc:spChg>
        <pc:spChg chg="add del">
          <ac:chgData name="Brett Pedersen" userId="4236d48df1d4eda9" providerId="LiveId" clId="{36F0A3EE-C804-4041-BAE9-1C2583C1609F}" dt="2024-12-11T05:58:57.144" v="119" actId="26606"/>
          <ac:spMkLst>
            <pc:docMk/>
            <pc:sldMk cId="3798072196" sldId="258"/>
            <ac:spMk id="27" creationId="{AAD0DBB9-1A4B-4391-81D4-CB19F9AB918A}"/>
          </ac:spMkLst>
        </pc:spChg>
        <pc:spChg chg="add del">
          <ac:chgData name="Brett Pedersen" userId="4236d48df1d4eda9" providerId="LiveId" clId="{36F0A3EE-C804-4041-BAE9-1C2583C1609F}" dt="2024-12-11T05:58:57.144" v="119" actId="26606"/>
          <ac:spMkLst>
            <pc:docMk/>
            <pc:sldMk cId="3798072196" sldId="258"/>
            <ac:spMk id="29" creationId="{063BBA22-50EA-4C4D-BE05-F1CE4E63AA56}"/>
          </ac:spMkLst>
        </pc:spChg>
        <pc:spChg chg="add del">
          <ac:chgData name="Brett Pedersen" userId="4236d48df1d4eda9" providerId="LiveId" clId="{36F0A3EE-C804-4041-BAE9-1C2583C1609F}" dt="2024-12-11T05:58:57.144" v="119" actId="26606"/>
          <ac:spMkLst>
            <pc:docMk/>
            <pc:sldMk cId="3798072196" sldId="258"/>
            <ac:spMk id="31" creationId="{16AC3602-3348-4F31-9E43-076B03514ECB}"/>
          </ac:spMkLst>
        </pc:spChg>
        <pc:spChg chg="add del">
          <ac:chgData name="Brett Pedersen" userId="4236d48df1d4eda9" providerId="LiveId" clId="{36F0A3EE-C804-4041-BAE9-1C2583C1609F}" dt="2024-12-11T05:58:57.144" v="119" actId="26606"/>
          <ac:spMkLst>
            <pc:docMk/>
            <pc:sldMk cId="3798072196" sldId="258"/>
            <ac:spMk id="32" creationId="{394094B0-A6C9-44BE-9042-66EF0612F625}"/>
          </ac:spMkLst>
        </pc:spChg>
        <pc:spChg chg="add del">
          <ac:chgData name="Brett Pedersen" userId="4236d48df1d4eda9" providerId="LiveId" clId="{36F0A3EE-C804-4041-BAE9-1C2583C1609F}" dt="2024-12-11T05:58:57.144" v="119" actId="26606"/>
          <ac:spMkLst>
            <pc:docMk/>
            <pc:sldMk cId="3798072196" sldId="258"/>
            <ac:spMk id="33" creationId="{64C2CA96-0B16-4AA7-B340-33044D238597}"/>
          </ac:spMkLst>
        </pc:spChg>
        <pc:spChg chg="add del">
          <ac:chgData name="Brett Pedersen" userId="4236d48df1d4eda9" providerId="LiveId" clId="{36F0A3EE-C804-4041-BAE9-1C2583C1609F}" dt="2024-12-11T05:58:34.614" v="117" actId="26606"/>
          <ac:spMkLst>
            <pc:docMk/>
            <pc:sldMk cId="3798072196" sldId="258"/>
            <ac:spMk id="34" creationId="{16AC3602-3348-4F31-9E43-076B03514ECB}"/>
          </ac:spMkLst>
        </pc:spChg>
        <pc:spChg chg="add del">
          <ac:chgData name="Brett Pedersen" userId="4236d48df1d4eda9" providerId="LiveId" clId="{36F0A3EE-C804-4041-BAE9-1C2583C1609F}" dt="2024-12-11T05:58:57.144" v="119" actId="26606"/>
          <ac:spMkLst>
            <pc:docMk/>
            <pc:sldMk cId="3798072196" sldId="258"/>
            <ac:spMk id="35" creationId="{1D50D7A8-F1D5-4306-8A9B-DD7A73EB8BCE}"/>
          </ac:spMkLst>
        </pc:spChg>
        <pc:spChg chg="add del">
          <ac:chgData name="Brett Pedersen" userId="4236d48df1d4eda9" providerId="LiveId" clId="{36F0A3EE-C804-4041-BAE9-1C2583C1609F}" dt="2024-12-11T05:58:34.614" v="117" actId="26606"/>
          <ac:spMkLst>
            <pc:docMk/>
            <pc:sldMk cId="3798072196" sldId="258"/>
            <ac:spMk id="36" creationId="{394094B0-A6C9-44BE-9042-66EF0612F625}"/>
          </ac:spMkLst>
        </pc:spChg>
        <pc:spChg chg="add del">
          <ac:chgData name="Brett Pedersen" userId="4236d48df1d4eda9" providerId="LiveId" clId="{36F0A3EE-C804-4041-BAE9-1C2583C1609F}" dt="2024-12-11T05:58:34.614" v="117" actId="26606"/>
          <ac:spMkLst>
            <pc:docMk/>
            <pc:sldMk cId="3798072196" sldId="258"/>
            <ac:spMk id="38" creationId="{64C2CA96-0B16-4AA7-B340-33044D238597}"/>
          </ac:spMkLst>
        </pc:spChg>
        <pc:spChg chg="add del">
          <ac:chgData name="Brett Pedersen" userId="4236d48df1d4eda9" providerId="LiveId" clId="{36F0A3EE-C804-4041-BAE9-1C2583C1609F}" dt="2024-12-11T05:58:34.614" v="117" actId="26606"/>
          <ac:spMkLst>
            <pc:docMk/>
            <pc:sldMk cId="3798072196" sldId="258"/>
            <ac:spMk id="40" creationId="{1D50D7A8-F1D5-4306-8A9B-DD7A73EB8BCE}"/>
          </ac:spMkLst>
        </pc:spChg>
        <pc:grpChg chg="del">
          <ac:chgData name="Brett Pedersen" userId="4236d48df1d4eda9" providerId="LiveId" clId="{36F0A3EE-C804-4041-BAE9-1C2583C1609F}" dt="2024-12-10T19:12:38.031" v="0" actId="26606"/>
          <ac:grpSpMkLst>
            <pc:docMk/>
            <pc:sldMk cId="3798072196" sldId="258"/>
            <ac:grpSpMk id="11" creationId="{AE1C45F0-260A-458C-96ED-C1F6D2151219}"/>
          </ac:grpSpMkLst>
        </pc:grpChg>
        <pc:graphicFrameChg chg="mod modGraphic">
          <ac:chgData name="Brett Pedersen" userId="4236d48df1d4eda9" providerId="LiveId" clId="{36F0A3EE-C804-4041-BAE9-1C2583C1609F}" dt="2024-12-11T05:58:57.144" v="119" actId="26606"/>
          <ac:graphicFrameMkLst>
            <pc:docMk/>
            <pc:sldMk cId="3798072196" sldId="258"/>
            <ac:graphicFrameMk id="5" creationId="{1B4F95F0-5941-505C-C024-24B8C5FB3BA8}"/>
          </ac:graphicFrameMkLst>
        </pc:graphicFrameChg>
        <pc:cxnChg chg="del">
          <ac:chgData name="Brett Pedersen" userId="4236d48df1d4eda9" providerId="LiveId" clId="{36F0A3EE-C804-4041-BAE9-1C2583C1609F}" dt="2024-12-10T19:12:38.031" v="0" actId="26606"/>
          <ac:cxnSpMkLst>
            <pc:docMk/>
            <pc:sldMk cId="3798072196" sldId="258"/>
            <ac:cxnSpMk id="18" creationId="{6CF1BAF6-AD41-4082-B212-8A1F9A2E8779}"/>
          </ac:cxnSpMkLst>
        </pc:cxnChg>
      </pc:sldChg>
      <pc:sldChg chg="addSp delSp modSp mod setBg">
        <pc:chgData name="Brett Pedersen" userId="4236d48df1d4eda9" providerId="LiveId" clId="{36F0A3EE-C804-4041-BAE9-1C2583C1609F}" dt="2024-12-11T05:57:42.765" v="115" actId="26606"/>
        <pc:sldMkLst>
          <pc:docMk/>
          <pc:sldMk cId="2423788314" sldId="259"/>
        </pc:sldMkLst>
        <pc:spChg chg="mod">
          <ac:chgData name="Brett Pedersen" userId="4236d48df1d4eda9" providerId="LiveId" clId="{36F0A3EE-C804-4041-BAE9-1C2583C1609F}" dt="2024-12-11T05:57:42.765" v="115" actId="26606"/>
          <ac:spMkLst>
            <pc:docMk/>
            <pc:sldMk cId="2423788314" sldId="259"/>
            <ac:spMk id="2" creationId="{875E921C-2059-58BA-D876-460EDDCA57E1}"/>
          </ac:spMkLst>
        </pc:spChg>
        <pc:spChg chg="add del mod">
          <ac:chgData name="Brett Pedersen" userId="4236d48df1d4eda9" providerId="LiveId" clId="{36F0A3EE-C804-4041-BAE9-1C2583C1609F}" dt="2024-12-11T05:57:42.765" v="115" actId="26606"/>
          <ac:spMkLst>
            <pc:docMk/>
            <pc:sldMk cId="2423788314" sldId="259"/>
            <ac:spMk id="3" creationId="{6EEA8A35-6BF7-81B5-9668-31E6C5DE95EB}"/>
          </ac:spMkLst>
        </pc:spChg>
        <pc:spChg chg="add del">
          <ac:chgData name="Brett Pedersen" userId="4236d48df1d4eda9" providerId="LiveId" clId="{36F0A3EE-C804-4041-BAE9-1C2583C1609F}" dt="2024-12-11T05:57:37.150" v="112" actId="26606"/>
          <ac:spMkLst>
            <pc:docMk/>
            <pc:sldMk cId="2423788314" sldId="259"/>
            <ac:spMk id="9" creationId="{16AC3602-3348-4F31-9E43-076B03514ECB}"/>
          </ac:spMkLst>
        </pc:spChg>
        <pc:spChg chg="add del">
          <ac:chgData name="Brett Pedersen" userId="4236d48df1d4eda9" providerId="LiveId" clId="{36F0A3EE-C804-4041-BAE9-1C2583C1609F}" dt="2024-12-11T05:57:37.150" v="112" actId="26606"/>
          <ac:spMkLst>
            <pc:docMk/>
            <pc:sldMk cId="2423788314" sldId="259"/>
            <ac:spMk id="11" creationId="{394094B0-A6C9-44BE-9042-66EF0612F625}"/>
          </ac:spMkLst>
        </pc:spChg>
        <pc:spChg chg="add del">
          <ac:chgData name="Brett Pedersen" userId="4236d48df1d4eda9" providerId="LiveId" clId="{36F0A3EE-C804-4041-BAE9-1C2583C1609F}" dt="2024-12-11T05:57:37.150" v="112" actId="26606"/>
          <ac:spMkLst>
            <pc:docMk/>
            <pc:sldMk cId="2423788314" sldId="259"/>
            <ac:spMk id="13" creationId="{64C2CA96-0B16-4AA7-B340-33044D238597}"/>
          </ac:spMkLst>
        </pc:spChg>
        <pc:spChg chg="add del">
          <ac:chgData name="Brett Pedersen" userId="4236d48df1d4eda9" providerId="LiveId" clId="{36F0A3EE-C804-4041-BAE9-1C2583C1609F}" dt="2024-12-11T05:57:37.150" v="112" actId="26606"/>
          <ac:spMkLst>
            <pc:docMk/>
            <pc:sldMk cId="2423788314" sldId="259"/>
            <ac:spMk id="15" creationId="{1D50D7A8-F1D5-4306-8A9B-DD7A73EB8BCE}"/>
          </ac:spMkLst>
        </pc:spChg>
        <pc:spChg chg="add del">
          <ac:chgData name="Brett Pedersen" userId="4236d48df1d4eda9" providerId="LiveId" clId="{36F0A3EE-C804-4041-BAE9-1C2583C1609F}" dt="2024-12-11T05:57:42.750" v="114" actId="26606"/>
          <ac:spMkLst>
            <pc:docMk/>
            <pc:sldMk cId="2423788314" sldId="259"/>
            <ac:spMk id="17" creationId="{BACC6370-2D7E-4714-9D71-7542949D7D5D}"/>
          </ac:spMkLst>
        </pc:spChg>
        <pc:spChg chg="add del">
          <ac:chgData name="Brett Pedersen" userId="4236d48df1d4eda9" providerId="LiveId" clId="{36F0A3EE-C804-4041-BAE9-1C2583C1609F}" dt="2024-12-11T05:57:42.750" v="114" actId="26606"/>
          <ac:spMkLst>
            <pc:docMk/>
            <pc:sldMk cId="2423788314" sldId="259"/>
            <ac:spMk id="18" creationId="{F68B3F68-107C-434F-AA38-110D5EA91B85}"/>
          </ac:spMkLst>
        </pc:spChg>
        <pc:spChg chg="add del">
          <ac:chgData name="Brett Pedersen" userId="4236d48df1d4eda9" providerId="LiveId" clId="{36F0A3EE-C804-4041-BAE9-1C2583C1609F}" dt="2024-12-11T05:57:42.750" v="114" actId="26606"/>
          <ac:spMkLst>
            <pc:docMk/>
            <pc:sldMk cId="2423788314" sldId="259"/>
            <ac:spMk id="19" creationId="{AAD0DBB9-1A4B-4391-81D4-CB19F9AB918A}"/>
          </ac:spMkLst>
        </pc:spChg>
        <pc:spChg chg="add del">
          <ac:chgData name="Brett Pedersen" userId="4236d48df1d4eda9" providerId="LiveId" clId="{36F0A3EE-C804-4041-BAE9-1C2583C1609F}" dt="2024-12-11T05:57:42.750" v="114" actId="26606"/>
          <ac:spMkLst>
            <pc:docMk/>
            <pc:sldMk cId="2423788314" sldId="259"/>
            <ac:spMk id="20" creationId="{063BBA22-50EA-4C4D-BE05-F1CE4E63AA56}"/>
          </ac:spMkLst>
        </pc:spChg>
        <pc:spChg chg="add">
          <ac:chgData name="Brett Pedersen" userId="4236d48df1d4eda9" providerId="LiveId" clId="{36F0A3EE-C804-4041-BAE9-1C2583C1609F}" dt="2024-12-11T05:57:42.765" v="115" actId="26606"/>
          <ac:spMkLst>
            <pc:docMk/>
            <pc:sldMk cId="2423788314" sldId="259"/>
            <ac:spMk id="23" creationId="{16AC3602-3348-4F31-9E43-076B03514ECB}"/>
          </ac:spMkLst>
        </pc:spChg>
        <pc:spChg chg="add">
          <ac:chgData name="Brett Pedersen" userId="4236d48df1d4eda9" providerId="LiveId" clId="{36F0A3EE-C804-4041-BAE9-1C2583C1609F}" dt="2024-12-11T05:57:42.765" v="115" actId="26606"/>
          <ac:spMkLst>
            <pc:docMk/>
            <pc:sldMk cId="2423788314" sldId="259"/>
            <ac:spMk id="24" creationId="{394094B0-A6C9-44BE-9042-66EF0612F625}"/>
          </ac:spMkLst>
        </pc:spChg>
        <pc:spChg chg="add">
          <ac:chgData name="Brett Pedersen" userId="4236d48df1d4eda9" providerId="LiveId" clId="{36F0A3EE-C804-4041-BAE9-1C2583C1609F}" dt="2024-12-11T05:57:42.765" v="115" actId="26606"/>
          <ac:spMkLst>
            <pc:docMk/>
            <pc:sldMk cId="2423788314" sldId="259"/>
            <ac:spMk id="25" creationId="{64C2CA96-0B16-4AA7-B340-33044D238597}"/>
          </ac:spMkLst>
        </pc:spChg>
        <pc:spChg chg="add">
          <ac:chgData name="Brett Pedersen" userId="4236d48df1d4eda9" providerId="LiveId" clId="{36F0A3EE-C804-4041-BAE9-1C2583C1609F}" dt="2024-12-11T05:57:42.765" v="115" actId="26606"/>
          <ac:spMkLst>
            <pc:docMk/>
            <pc:sldMk cId="2423788314" sldId="259"/>
            <ac:spMk id="26" creationId="{1D50D7A8-F1D5-4306-8A9B-DD7A73EB8BCE}"/>
          </ac:spMkLst>
        </pc:spChg>
        <pc:graphicFrameChg chg="add del">
          <ac:chgData name="Brett Pedersen" userId="4236d48df1d4eda9" providerId="LiveId" clId="{36F0A3EE-C804-4041-BAE9-1C2583C1609F}" dt="2024-12-11T05:57:37.150" v="112" actId="26606"/>
          <ac:graphicFrameMkLst>
            <pc:docMk/>
            <pc:sldMk cId="2423788314" sldId="259"/>
            <ac:graphicFrameMk id="5" creationId="{70B793A7-5197-B642-A42D-8058D71172F0}"/>
          </ac:graphicFrameMkLst>
        </pc:graphicFrameChg>
        <pc:graphicFrameChg chg="add del">
          <ac:chgData name="Brett Pedersen" userId="4236d48df1d4eda9" providerId="LiveId" clId="{36F0A3EE-C804-4041-BAE9-1C2583C1609F}" dt="2024-12-11T05:57:42.750" v="114" actId="26606"/>
          <ac:graphicFrameMkLst>
            <pc:docMk/>
            <pc:sldMk cId="2423788314" sldId="259"/>
            <ac:graphicFrameMk id="21" creationId="{1EB7C249-752B-380F-5DE4-F87F462373FF}"/>
          </ac:graphicFrameMkLst>
        </pc:graphicFrameChg>
        <pc:graphicFrameChg chg="add">
          <ac:chgData name="Brett Pedersen" userId="4236d48df1d4eda9" providerId="LiveId" clId="{36F0A3EE-C804-4041-BAE9-1C2583C1609F}" dt="2024-12-11T05:57:42.765" v="115" actId="26606"/>
          <ac:graphicFrameMkLst>
            <pc:docMk/>
            <pc:sldMk cId="2423788314" sldId="259"/>
            <ac:graphicFrameMk id="27" creationId="{70B793A7-5197-B642-A42D-8058D71172F0}"/>
          </ac:graphicFrameMkLst>
        </pc:graphicFrameChg>
      </pc:sldChg>
      <pc:sldChg chg="addSp delSp modSp mod setBg modClrScheme chgLayout">
        <pc:chgData name="Brett Pedersen" userId="4236d48df1d4eda9" providerId="LiveId" clId="{36F0A3EE-C804-4041-BAE9-1C2583C1609F}" dt="2024-12-11T06:03:37.044" v="170" actId="1076"/>
        <pc:sldMkLst>
          <pc:docMk/>
          <pc:sldMk cId="3875819803" sldId="260"/>
        </pc:sldMkLst>
        <pc:spChg chg="mod ord">
          <ac:chgData name="Brett Pedersen" userId="4236d48df1d4eda9" providerId="LiveId" clId="{36F0A3EE-C804-4041-BAE9-1C2583C1609F}" dt="2024-12-11T06:03:27.071" v="168" actId="26606"/>
          <ac:spMkLst>
            <pc:docMk/>
            <pc:sldMk cId="3875819803" sldId="260"/>
            <ac:spMk id="2" creationId="{B416936E-3E0A-07DE-5DB8-E6FB7E33DB9D}"/>
          </ac:spMkLst>
        </pc:spChg>
        <pc:spChg chg="mod ord">
          <ac:chgData name="Brett Pedersen" userId="4236d48df1d4eda9" providerId="LiveId" clId="{36F0A3EE-C804-4041-BAE9-1C2583C1609F}" dt="2024-12-11T06:03:37.044" v="170" actId="1076"/>
          <ac:spMkLst>
            <pc:docMk/>
            <pc:sldMk cId="3875819803" sldId="260"/>
            <ac:spMk id="3" creationId="{77AD9607-3044-4405-F8F2-1341B8FF6F4A}"/>
          </ac:spMkLst>
        </pc:spChg>
        <pc:spChg chg="add del mod ord">
          <ac:chgData name="Brett Pedersen" userId="4236d48df1d4eda9" providerId="LiveId" clId="{36F0A3EE-C804-4041-BAE9-1C2583C1609F}" dt="2024-12-11T06:02:54.822" v="165"/>
          <ac:spMkLst>
            <pc:docMk/>
            <pc:sldMk cId="3875819803" sldId="260"/>
            <ac:spMk id="4" creationId="{49DE36F2-5460-F40D-AB80-5D26E911A3B6}"/>
          </ac:spMkLst>
        </pc:spChg>
        <pc:spChg chg="add">
          <ac:chgData name="Brett Pedersen" userId="4236d48df1d4eda9" providerId="LiveId" clId="{36F0A3EE-C804-4041-BAE9-1C2583C1609F}" dt="2024-12-11T06:03:27.071" v="168" actId="26606"/>
          <ac:spMkLst>
            <pc:docMk/>
            <pc:sldMk cId="3875819803" sldId="260"/>
            <ac:spMk id="1031" creationId="{A2679492-7988-4050-9056-542444452411}"/>
          </ac:spMkLst>
        </pc:spChg>
        <pc:spChg chg="add">
          <ac:chgData name="Brett Pedersen" userId="4236d48df1d4eda9" providerId="LiveId" clId="{36F0A3EE-C804-4041-BAE9-1C2583C1609F}" dt="2024-12-11T06:03:27.071" v="168" actId="26606"/>
          <ac:spMkLst>
            <pc:docMk/>
            <pc:sldMk cId="3875819803" sldId="260"/>
            <ac:spMk id="1033" creationId="{B091B163-7D61-4891-ABCF-5C13D9C418D0}"/>
          </ac:spMkLst>
        </pc:spChg>
        <pc:picChg chg="add mod">
          <ac:chgData name="Brett Pedersen" userId="4236d48df1d4eda9" providerId="LiveId" clId="{36F0A3EE-C804-4041-BAE9-1C2583C1609F}" dt="2024-12-11T06:03:27.071" v="168" actId="26606"/>
          <ac:picMkLst>
            <pc:docMk/>
            <pc:sldMk cId="3875819803" sldId="260"/>
            <ac:picMk id="1026" creationId="{8606F252-B8BA-A923-C937-52F9499F37AF}"/>
          </ac:picMkLst>
        </pc:picChg>
        <pc:cxnChg chg="add">
          <ac:chgData name="Brett Pedersen" userId="4236d48df1d4eda9" providerId="LiveId" clId="{36F0A3EE-C804-4041-BAE9-1C2583C1609F}" dt="2024-12-11T06:03:27.071" v="168" actId="26606"/>
          <ac:cxnSpMkLst>
            <pc:docMk/>
            <pc:sldMk cId="3875819803" sldId="260"/>
            <ac:cxnSpMk id="1035" creationId="{C49DA8F6-BCC1-4447-B54C-57856834B94B}"/>
          </ac:cxnSpMkLst>
        </pc:cxnChg>
      </pc:sldChg>
      <pc:sldChg chg="addSp modSp mod setBg">
        <pc:chgData name="Brett Pedersen" userId="4236d48df1d4eda9" providerId="LiveId" clId="{36F0A3EE-C804-4041-BAE9-1C2583C1609F}" dt="2024-12-11T06:06:18.394" v="250" actId="26606"/>
        <pc:sldMkLst>
          <pc:docMk/>
          <pc:sldMk cId="3314064892" sldId="261"/>
        </pc:sldMkLst>
        <pc:spChg chg="mod">
          <ac:chgData name="Brett Pedersen" userId="4236d48df1d4eda9" providerId="LiveId" clId="{36F0A3EE-C804-4041-BAE9-1C2583C1609F}" dt="2024-12-11T06:06:18.394" v="250" actId="26606"/>
          <ac:spMkLst>
            <pc:docMk/>
            <pc:sldMk cId="3314064892" sldId="261"/>
            <ac:spMk id="2" creationId="{8C677DEC-DAA2-E4AA-B06A-554A5E92843C}"/>
          </ac:spMkLst>
        </pc:spChg>
        <pc:spChg chg="mod">
          <ac:chgData name="Brett Pedersen" userId="4236d48df1d4eda9" providerId="LiveId" clId="{36F0A3EE-C804-4041-BAE9-1C2583C1609F}" dt="2024-12-11T06:06:18.394" v="250" actId="26606"/>
          <ac:spMkLst>
            <pc:docMk/>
            <pc:sldMk cId="3314064892" sldId="261"/>
            <ac:spMk id="3" creationId="{BED940E1-2A0A-64BD-BD34-CC9BFB8644C3}"/>
          </ac:spMkLst>
        </pc:spChg>
        <pc:spChg chg="add">
          <ac:chgData name="Brett Pedersen" userId="4236d48df1d4eda9" providerId="LiveId" clId="{36F0A3EE-C804-4041-BAE9-1C2583C1609F}" dt="2024-12-11T06:06:18.394" v="250" actId="26606"/>
          <ac:spMkLst>
            <pc:docMk/>
            <pc:sldMk cId="3314064892" sldId="261"/>
            <ac:spMk id="8" creationId="{5E7AA7E8-8006-4E1F-A566-FCF37EE6F35D}"/>
          </ac:spMkLst>
        </pc:spChg>
        <pc:cxnChg chg="add">
          <ac:chgData name="Brett Pedersen" userId="4236d48df1d4eda9" providerId="LiveId" clId="{36F0A3EE-C804-4041-BAE9-1C2583C1609F}" dt="2024-12-11T06:06:18.394" v="250" actId="26606"/>
          <ac:cxnSpMkLst>
            <pc:docMk/>
            <pc:sldMk cId="3314064892" sldId="261"/>
            <ac:cxnSpMk id="10" creationId="{56020367-4FD5-4596-8E10-C5F095CD8DBF}"/>
          </ac:cxnSpMkLst>
        </pc:cxnChg>
      </pc:sldChg>
      <pc:sldChg chg="addSp modSp new mod setBg">
        <pc:chgData name="Brett Pedersen" userId="4236d48df1d4eda9" providerId="LiveId" clId="{36F0A3EE-C804-4041-BAE9-1C2583C1609F}" dt="2024-12-11T06:05:00.263" v="246" actId="26606"/>
        <pc:sldMkLst>
          <pc:docMk/>
          <pc:sldMk cId="3966749547" sldId="262"/>
        </pc:sldMkLst>
        <pc:spChg chg="mod">
          <ac:chgData name="Brett Pedersen" userId="4236d48df1d4eda9" providerId="LiveId" clId="{36F0A3EE-C804-4041-BAE9-1C2583C1609F}" dt="2024-12-11T06:05:00.263" v="246" actId="26606"/>
          <ac:spMkLst>
            <pc:docMk/>
            <pc:sldMk cId="3966749547" sldId="262"/>
            <ac:spMk id="2" creationId="{7365ADD8-3F5B-AAAA-FC33-4548C2D35A33}"/>
          </ac:spMkLst>
        </pc:spChg>
        <pc:spChg chg="mod">
          <ac:chgData name="Brett Pedersen" userId="4236d48df1d4eda9" providerId="LiveId" clId="{36F0A3EE-C804-4041-BAE9-1C2583C1609F}" dt="2024-12-11T06:05:00.263" v="246" actId="26606"/>
          <ac:spMkLst>
            <pc:docMk/>
            <pc:sldMk cId="3966749547" sldId="262"/>
            <ac:spMk id="3" creationId="{158A447F-3C2F-EA1E-A642-4E8748F96887}"/>
          </ac:spMkLst>
        </pc:spChg>
        <pc:spChg chg="add">
          <ac:chgData name="Brett Pedersen" userId="4236d48df1d4eda9" providerId="LiveId" clId="{36F0A3EE-C804-4041-BAE9-1C2583C1609F}" dt="2024-12-11T06:05:00.263" v="246" actId="26606"/>
          <ac:spMkLst>
            <pc:docMk/>
            <pc:sldMk cId="3966749547" sldId="262"/>
            <ac:spMk id="8" creationId="{A2679492-7988-4050-9056-542444452411}"/>
          </ac:spMkLst>
        </pc:spChg>
        <pc:spChg chg="add">
          <ac:chgData name="Brett Pedersen" userId="4236d48df1d4eda9" providerId="LiveId" clId="{36F0A3EE-C804-4041-BAE9-1C2583C1609F}" dt="2024-12-11T06:05:00.263" v="246" actId="26606"/>
          <ac:spMkLst>
            <pc:docMk/>
            <pc:sldMk cId="3966749547" sldId="262"/>
            <ac:spMk id="10" creationId="{B091B163-7D61-4891-ABCF-5C13D9C418D0}"/>
          </ac:spMkLst>
        </pc:spChg>
        <pc:grpChg chg="add">
          <ac:chgData name="Brett Pedersen" userId="4236d48df1d4eda9" providerId="LiveId" clId="{36F0A3EE-C804-4041-BAE9-1C2583C1609F}" dt="2024-12-11T06:05:00.263" v="246" actId="26606"/>
          <ac:grpSpMkLst>
            <pc:docMk/>
            <pc:sldMk cId="3966749547" sldId="262"/>
            <ac:grpSpMk id="12" creationId="{0474DF76-993E-44DE-AFB0-C416182ACECF}"/>
          </ac:grpSpMkLst>
        </pc:grpChg>
        <pc:cxnChg chg="add">
          <ac:chgData name="Brett Pedersen" userId="4236d48df1d4eda9" providerId="LiveId" clId="{36F0A3EE-C804-4041-BAE9-1C2583C1609F}" dt="2024-12-11T06:05:00.263" v="246" actId="26606"/>
          <ac:cxnSpMkLst>
            <pc:docMk/>
            <pc:sldMk cId="3966749547" sldId="262"/>
            <ac:cxnSpMk id="17" creationId="{C49DA8F6-BCC1-4447-B54C-57856834B94B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79634C-4F1D-4A63-99BB-D29F7D6DEA10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D1B3B81-0767-46A2-B26D-ADEA21B7C963}">
      <dgm:prSet/>
      <dgm:spPr/>
      <dgm:t>
        <a:bodyPr/>
        <a:lstStyle/>
        <a:p>
          <a:r>
            <a:rPr lang="en-US" dirty="0"/>
            <a:t>Random Forest (1729028.03277)</a:t>
          </a:r>
        </a:p>
      </dgm:t>
    </dgm:pt>
    <dgm:pt modelId="{8F69A32D-A83B-4529-9CEC-C5FE2DA13D0D}" type="parTrans" cxnId="{A482854B-8C7B-44FB-95A5-6CEAE7FBABBD}">
      <dgm:prSet/>
      <dgm:spPr/>
      <dgm:t>
        <a:bodyPr/>
        <a:lstStyle/>
        <a:p>
          <a:endParaRPr lang="en-US"/>
        </a:p>
      </dgm:t>
    </dgm:pt>
    <dgm:pt modelId="{673B2436-2875-4108-9F8B-F7EF963C2494}" type="sibTrans" cxnId="{A482854B-8C7B-44FB-95A5-6CEAE7FBABBD}">
      <dgm:prSet/>
      <dgm:spPr/>
      <dgm:t>
        <a:bodyPr/>
        <a:lstStyle/>
        <a:p>
          <a:endParaRPr lang="en-US"/>
        </a:p>
      </dgm:t>
    </dgm:pt>
    <dgm:pt modelId="{821307F0-D790-4990-B50F-6D1A429271F4}">
      <dgm:prSet/>
      <dgm:spPr/>
      <dgm:t>
        <a:bodyPr/>
        <a:lstStyle/>
        <a:p>
          <a:r>
            <a:rPr lang="en-US"/>
            <a:t>BART (1934971.48215)</a:t>
          </a:r>
        </a:p>
      </dgm:t>
    </dgm:pt>
    <dgm:pt modelId="{88F3AACC-D7A2-488D-AD1F-149F8AAC65AB}" type="parTrans" cxnId="{3448BBA6-8BC3-4775-B364-13847BF321D4}">
      <dgm:prSet/>
      <dgm:spPr/>
      <dgm:t>
        <a:bodyPr/>
        <a:lstStyle/>
        <a:p>
          <a:endParaRPr lang="en-US"/>
        </a:p>
      </dgm:t>
    </dgm:pt>
    <dgm:pt modelId="{47C12CF1-B609-40AA-96EC-74A41991E13E}" type="sibTrans" cxnId="{3448BBA6-8BC3-4775-B364-13847BF321D4}">
      <dgm:prSet/>
      <dgm:spPr/>
      <dgm:t>
        <a:bodyPr/>
        <a:lstStyle/>
        <a:p>
          <a:endParaRPr lang="en-US"/>
        </a:p>
      </dgm:t>
    </dgm:pt>
    <dgm:pt modelId="{C2D257E6-DDEB-41E3-8C66-1733AD20ED8C}">
      <dgm:prSet/>
      <dgm:spPr/>
      <dgm:t>
        <a:bodyPr/>
        <a:lstStyle/>
        <a:p>
          <a:r>
            <a:rPr lang="en-US"/>
            <a:t>K-nearest Neighbors (1942452.98510)</a:t>
          </a:r>
        </a:p>
      </dgm:t>
    </dgm:pt>
    <dgm:pt modelId="{C310B752-1912-4DFE-A29C-EA359CF01674}" type="parTrans" cxnId="{F651888E-CD7D-43F5-A17F-84FC8E5DC87D}">
      <dgm:prSet/>
      <dgm:spPr/>
      <dgm:t>
        <a:bodyPr/>
        <a:lstStyle/>
        <a:p>
          <a:endParaRPr lang="en-US"/>
        </a:p>
      </dgm:t>
    </dgm:pt>
    <dgm:pt modelId="{4305A368-6A69-4186-9705-40B7459AEC15}" type="sibTrans" cxnId="{F651888E-CD7D-43F5-A17F-84FC8E5DC87D}">
      <dgm:prSet/>
      <dgm:spPr/>
      <dgm:t>
        <a:bodyPr/>
        <a:lstStyle/>
        <a:p>
          <a:endParaRPr lang="en-US"/>
        </a:p>
      </dgm:t>
    </dgm:pt>
    <dgm:pt modelId="{BC0D2820-747F-4B43-B550-7EE23C5CCEBD}" type="pres">
      <dgm:prSet presAssocID="{3179634C-4F1D-4A63-99BB-D29F7D6DEA1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1C4596B-2FB5-4BBF-8291-B6717BBFCE00}" type="pres">
      <dgm:prSet presAssocID="{CD1B3B81-0767-46A2-B26D-ADEA21B7C963}" presName="hierRoot1" presStyleCnt="0"/>
      <dgm:spPr/>
    </dgm:pt>
    <dgm:pt modelId="{91005DB4-5857-4EEC-88CE-D985A9307917}" type="pres">
      <dgm:prSet presAssocID="{CD1B3B81-0767-46A2-B26D-ADEA21B7C963}" presName="composite" presStyleCnt="0"/>
      <dgm:spPr/>
    </dgm:pt>
    <dgm:pt modelId="{33F4A9C1-82C6-44CD-9BB3-856089638ECA}" type="pres">
      <dgm:prSet presAssocID="{CD1B3B81-0767-46A2-B26D-ADEA21B7C963}" presName="background" presStyleLbl="node0" presStyleIdx="0" presStyleCnt="3"/>
      <dgm:spPr/>
    </dgm:pt>
    <dgm:pt modelId="{AE766B07-2020-4EB3-BEBB-6F9BFE63DA94}" type="pres">
      <dgm:prSet presAssocID="{CD1B3B81-0767-46A2-B26D-ADEA21B7C963}" presName="text" presStyleLbl="fgAcc0" presStyleIdx="0" presStyleCnt="3">
        <dgm:presLayoutVars>
          <dgm:chPref val="3"/>
        </dgm:presLayoutVars>
      </dgm:prSet>
      <dgm:spPr/>
    </dgm:pt>
    <dgm:pt modelId="{6F04F236-055B-4E71-9453-4721AB6A4B6F}" type="pres">
      <dgm:prSet presAssocID="{CD1B3B81-0767-46A2-B26D-ADEA21B7C963}" presName="hierChild2" presStyleCnt="0"/>
      <dgm:spPr/>
    </dgm:pt>
    <dgm:pt modelId="{F22FD3F4-51EA-4AF5-936C-436809298E25}" type="pres">
      <dgm:prSet presAssocID="{821307F0-D790-4990-B50F-6D1A429271F4}" presName="hierRoot1" presStyleCnt="0"/>
      <dgm:spPr/>
    </dgm:pt>
    <dgm:pt modelId="{0F03458E-9F45-4F1C-8FF2-6A82BC7E66FD}" type="pres">
      <dgm:prSet presAssocID="{821307F0-D790-4990-B50F-6D1A429271F4}" presName="composite" presStyleCnt="0"/>
      <dgm:spPr/>
    </dgm:pt>
    <dgm:pt modelId="{33CCC360-D64F-4ED2-9A95-5E26151F052F}" type="pres">
      <dgm:prSet presAssocID="{821307F0-D790-4990-B50F-6D1A429271F4}" presName="background" presStyleLbl="node0" presStyleIdx="1" presStyleCnt="3"/>
      <dgm:spPr/>
    </dgm:pt>
    <dgm:pt modelId="{728E5A2D-E1FB-4CCD-BD79-E7874668B40D}" type="pres">
      <dgm:prSet presAssocID="{821307F0-D790-4990-B50F-6D1A429271F4}" presName="text" presStyleLbl="fgAcc0" presStyleIdx="1" presStyleCnt="3">
        <dgm:presLayoutVars>
          <dgm:chPref val="3"/>
        </dgm:presLayoutVars>
      </dgm:prSet>
      <dgm:spPr/>
    </dgm:pt>
    <dgm:pt modelId="{902ACD5E-ACE3-4977-ADA1-73ED0DB418B7}" type="pres">
      <dgm:prSet presAssocID="{821307F0-D790-4990-B50F-6D1A429271F4}" presName="hierChild2" presStyleCnt="0"/>
      <dgm:spPr/>
    </dgm:pt>
    <dgm:pt modelId="{E9D95EEB-2B8D-4B8D-AA4D-2DB3D299D8E6}" type="pres">
      <dgm:prSet presAssocID="{C2D257E6-DDEB-41E3-8C66-1733AD20ED8C}" presName="hierRoot1" presStyleCnt="0"/>
      <dgm:spPr/>
    </dgm:pt>
    <dgm:pt modelId="{F06CD95F-B29F-4BA5-B2D1-1A03F21D878D}" type="pres">
      <dgm:prSet presAssocID="{C2D257E6-DDEB-41E3-8C66-1733AD20ED8C}" presName="composite" presStyleCnt="0"/>
      <dgm:spPr/>
    </dgm:pt>
    <dgm:pt modelId="{B12A7233-7168-42A0-B6FD-E597E5E91DED}" type="pres">
      <dgm:prSet presAssocID="{C2D257E6-DDEB-41E3-8C66-1733AD20ED8C}" presName="background" presStyleLbl="node0" presStyleIdx="2" presStyleCnt="3"/>
      <dgm:spPr/>
    </dgm:pt>
    <dgm:pt modelId="{BA488AB5-5CAE-4339-9A69-D8A4D44CCAC3}" type="pres">
      <dgm:prSet presAssocID="{C2D257E6-DDEB-41E3-8C66-1733AD20ED8C}" presName="text" presStyleLbl="fgAcc0" presStyleIdx="2" presStyleCnt="3">
        <dgm:presLayoutVars>
          <dgm:chPref val="3"/>
        </dgm:presLayoutVars>
      </dgm:prSet>
      <dgm:spPr/>
    </dgm:pt>
    <dgm:pt modelId="{195191AE-64CC-4B9E-9A7A-3A3E8A28A099}" type="pres">
      <dgm:prSet presAssocID="{C2D257E6-DDEB-41E3-8C66-1733AD20ED8C}" presName="hierChild2" presStyleCnt="0"/>
      <dgm:spPr/>
    </dgm:pt>
  </dgm:ptLst>
  <dgm:cxnLst>
    <dgm:cxn modelId="{A482854B-8C7B-44FB-95A5-6CEAE7FBABBD}" srcId="{3179634C-4F1D-4A63-99BB-D29F7D6DEA10}" destId="{CD1B3B81-0767-46A2-B26D-ADEA21B7C963}" srcOrd="0" destOrd="0" parTransId="{8F69A32D-A83B-4529-9CEC-C5FE2DA13D0D}" sibTransId="{673B2436-2875-4108-9F8B-F7EF963C2494}"/>
    <dgm:cxn modelId="{88846083-B3F6-41C0-BA8D-73B1E18F3E0B}" type="presOf" srcId="{3179634C-4F1D-4A63-99BB-D29F7D6DEA10}" destId="{BC0D2820-747F-4B43-B550-7EE23C5CCEBD}" srcOrd="0" destOrd="0" presId="urn:microsoft.com/office/officeart/2005/8/layout/hierarchy1"/>
    <dgm:cxn modelId="{6761EF85-FD52-4377-A0BC-8E28E0C6AAA0}" type="presOf" srcId="{821307F0-D790-4990-B50F-6D1A429271F4}" destId="{728E5A2D-E1FB-4CCD-BD79-E7874668B40D}" srcOrd="0" destOrd="0" presId="urn:microsoft.com/office/officeart/2005/8/layout/hierarchy1"/>
    <dgm:cxn modelId="{F651888E-CD7D-43F5-A17F-84FC8E5DC87D}" srcId="{3179634C-4F1D-4A63-99BB-D29F7D6DEA10}" destId="{C2D257E6-DDEB-41E3-8C66-1733AD20ED8C}" srcOrd="2" destOrd="0" parTransId="{C310B752-1912-4DFE-A29C-EA359CF01674}" sibTransId="{4305A368-6A69-4186-9705-40B7459AEC15}"/>
    <dgm:cxn modelId="{A3E45E8F-5C39-478E-9B71-67185FAD9FB8}" type="presOf" srcId="{CD1B3B81-0767-46A2-B26D-ADEA21B7C963}" destId="{AE766B07-2020-4EB3-BEBB-6F9BFE63DA94}" srcOrd="0" destOrd="0" presId="urn:microsoft.com/office/officeart/2005/8/layout/hierarchy1"/>
    <dgm:cxn modelId="{3448BBA6-8BC3-4775-B364-13847BF321D4}" srcId="{3179634C-4F1D-4A63-99BB-D29F7D6DEA10}" destId="{821307F0-D790-4990-B50F-6D1A429271F4}" srcOrd="1" destOrd="0" parTransId="{88F3AACC-D7A2-488D-AD1F-149F8AAC65AB}" sibTransId="{47C12CF1-B609-40AA-96EC-74A41991E13E}"/>
    <dgm:cxn modelId="{CC8258FE-66F9-466E-AA48-9E364C4F5FE3}" type="presOf" srcId="{C2D257E6-DDEB-41E3-8C66-1733AD20ED8C}" destId="{BA488AB5-5CAE-4339-9A69-D8A4D44CCAC3}" srcOrd="0" destOrd="0" presId="urn:microsoft.com/office/officeart/2005/8/layout/hierarchy1"/>
    <dgm:cxn modelId="{BA0AD43A-3475-4339-A2DE-FD54EA57AED5}" type="presParOf" srcId="{BC0D2820-747F-4B43-B550-7EE23C5CCEBD}" destId="{B1C4596B-2FB5-4BBF-8291-B6717BBFCE00}" srcOrd="0" destOrd="0" presId="urn:microsoft.com/office/officeart/2005/8/layout/hierarchy1"/>
    <dgm:cxn modelId="{87A7DADC-3D14-4F21-9B14-9029582AC1E3}" type="presParOf" srcId="{B1C4596B-2FB5-4BBF-8291-B6717BBFCE00}" destId="{91005DB4-5857-4EEC-88CE-D985A9307917}" srcOrd="0" destOrd="0" presId="urn:microsoft.com/office/officeart/2005/8/layout/hierarchy1"/>
    <dgm:cxn modelId="{773EA042-492B-4AD4-BFA1-44E2C054178A}" type="presParOf" srcId="{91005DB4-5857-4EEC-88CE-D985A9307917}" destId="{33F4A9C1-82C6-44CD-9BB3-856089638ECA}" srcOrd="0" destOrd="0" presId="urn:microsoft.com/office/officeart/2005/8/layout/hierarchy1"/>
    <dgm:cxn modelId="{885C83A9-A783-4130-9633-4569730A6A69}" type="presParOf" srcId="{91005DB4-5857-4EEC-88CE-D985A9307917}" destId="{AE766B07-2020-4EB3-BEBB-6F9BFE63DA94}" srcOrd="1" destOrd="0" presId="urn:microsoft.com/office/officeart/2005/8/layout/hierarchy1"/>
    <dgm:cxn modelId="{A7A113F8-344A-415B-8471-B651AB1CE545}" type="presParOf" srcId="{B1C4596B-2FB5-4BBF-8291-B6717BBFCE00}" destId="{6F04F236-055B-4E71-9453-4721AB6A4B6F}" srcOrd="1" destOrd="0" presId="urn:microsoft.com/office/officeart/2005/8/layout/hierarchy1"/>
    <dgm:cxn modelId="{1F82476C-B116-4EA3-8BA2-FE9AE271CB2E}" type="presParOf" srcId="{BC0D2820-747F-4B43-B550-7EE23C5CCEBD}" destId="{F22FD3F4-51EA-4AF5-936C-436809298E25}" srcOrd="1" destOrd="0" presId="urn:microsoft.com/office/officeart/2005/8/layout/hierarchy1"/>
    <dgm:cxn modelId="{F0F1A828-615B-448D-BE4B-16F6051E991F}" type="presParOf" srcId="{F22FD3F4-51EA-4AF5-936C-436809298E25}" destId="{0F03458E-9F45-4F1C-8FF2-6A82BC7E66FD}" srcOrd="0" destOrd="0" presId="urn:microsoft.com/office/officeart/2005/8/layout/hierarchy1"/>
    <dgm:cxn modelId="{E63E261C-E0A8-4117-8828-71F7BA074B2E}" type="presParOf" srcId="{0F03458E-9F45-4F1C-8FF2-6A82BC7E66FD}" destId="{33CCC360-D64F-4ED2-9A95-5E26151F052F}" srcOrd="0" destOrd="0" presId="urn:microsoft.com/office/officeart/2005/8/layout/hierarchy1"/>
    <dgm:cxn modelId="{18D8C658-168A-46BD-B6EA-58EB0E059025}" type="presParOf" srcId="{0F03458E-9F45-4F1C-8FF2-6A82BC7E66FD}" destId="{728E5A2D-E1FB-4CCD-BD79-E7874668B40D}" srcOrd="1" destOrd="0" presId="urn:microsoft.com/office/officeart/2005/8/layout/hierarchy1"/>
    <dgm:cxn modelId="{685DB993-E425-468C-A05F-BF48256DFAD4}" type="presParOf" srcId="{F22FD3F4-51EA-4AF5-936C-436809298E25}" destId="{902ACD5E-ACE3-4977-ADA1-73ED0DB418B7}" srcOrd="1" destOrd="0" presId="urn:microsoft.com/office/officeart/2005/8/layout/hierarchy1"/>
    <dgm:cxn modelId="{4196EE85-AEDB-4D11-AE4A-F13D91858E84}" type="presParOf" srcId="{BC0D2820-747F-4B43-B550-7EE23C5CCEBD}" destId="{E9D95EEB-2B8D-4B8D-AA4D-2DB3D299D8E6}" srcOrd="2" destOrd="0" presId="urn:microsoft.com/office/officeart/2005/8/layout/hierarchy1"/>
    <dgm:cxn modelId="{469A1F96-5DEB-4287-8288-F97A54C83743}" type="presParOf" srcId="{E9D95EEB-2B8D-4B8D-AA4D-2DB3D299D8E6}" destId="{F06CD95F-B29F-4BA5-B2D1-1A03F21D878D}" srcOrd="0" destOrd="0" presId="urn:microsoft.com/office/officeart/2005/8/layout/hierarchy1"/>
    <dgm:cxn modelId="{8BD094CC-4E63-4511-A03F-C4AC178EADEC}" type="presParOf" srcId="{F06CD95F-B29F-4BA5-B2D1-1A03F21D878D}" destId="{B12A7233-7168-42A0-B6FD-E597E5E91DED}" srcOrd="0" destOrd="0" presId="urn:microsoft.com/office/officeart/2005/8/layout/hierarchy1"/>
    <dgm:cxn modelId="{95BC2830-3798-430F-B906-9642043E6972}" type="presParOf" srcId="{F06CD95F-B29F-4BA5-B2D1-1A03F21D878D}" destId="{BA488AB5-5CAE-4339-9A69-D8A4D44CCAC3}" srcOrd="1" destOrd="0" presId="urn:microsoft.com/office/officeart/2005/8/layout/hierarchy1"/>
    <dgm:cxn modelId="{95AE666A-E17A-491B-8C1F-D567853ED86C}" type="presParOf" srcId="{E9D95EEB-2B8D-4B8D-AA4D-2DB3D299D8E6}" destId="{195191AE-64CC-4B9E-9A7A-3A3E8A28A09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4A9C1-82C6-44CD-9BB3-856089638ECA}">
      <dsp:nvSpPr>
        <dsp:cNvPr id="0" name=""/>
        <dsp:cNvSpPr/>
      </dsp:nvSpPr>
      <dsp:spPr>
        <a:xfrm>
          <a:off x="0" y="887763"/>
          <a:ext cx="2957512" cy="18780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66B07-2020-4EB3-BEBB-6F9BFE63DA94}">
      <dsp:nvSpPr>
        <dsp:cNvPr id="0" name=""/>
        <dsp:cNvSpPr/>
      </dsp:nvSpPr>
      <dsp:spPr>
        <a:xfrm>
          <a:off x="328612" y="1199945"/>
          <a:ext cx="2957512" cy="18780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Random Forest (1729028.03277)</a:t>
          </a:r>
        </a:p>
      </dsp:txBody>
      <dsp:txXfrm>
        <a:off x="383617" y="1254950"/>
        <a:ext cx="2847502" cy="1768010"/>
      </dsp:txXfrm>
    </dsp:sp>
    <dsp:sp modelId="{33CCC360-D64F-4ED2-9A95-5E26151F052F}">
      <dsp:nvSpPr>
        <dsp:cNvPr id="0" name=""/>
        <dsp:cNvSpPr/>
      </dsp:nvSpPr>
      <dsp:spPr>
        <a:xfrm>
          <a:off x="3614737" y="887763"/>
          <a:ext cx="2957512" cy="18780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E5A2D-E1FB-4CCD-BD79-E7874668B40D}">
      <dsp:nvSpPr>
        <dsp:cNvPr id="0" name=""/>
        <dsp:cNvSpPr/>
      </dsp:nvSpPr>
      <dsp:spPr>
        <a:xfrm>
          <a:off x="3943350" y="1199945"/>
          <a:ext cx="2957512" cy="18780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BART (1934971.48215)</a:t>
          </a:r>
        </a:p>
      </dsp:txBody>
      <dsp:txXfrm>
        <a:off x="3998355" y="1254950"/>
        <a:ext cx="2847502" cy="1768010"/>
      </dsp:txXfrm>
    </dsp:sp>
    <dsp:sp modelId="{B12A7233-7168-42A0-B6FD-E597E5E91DED}">
      <dsp:nvSpPr>
        <dsp:cNvPr id="0" name=""/>
        <dsp:cNvSpPr/>
      </dsp:nvSpPr>
      <dsp:spPr>
        <a:xfrm>
          <a:off x="7229475" y="887763"/>
          <a:ext cx="2957512" cy="18780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88AB5-5CAE-4339-9A69-D8A4D44CCAC3}">
      <dsp:nvSpPr>
        <dsp:cNvPr id="0" name=""/>
        <dsp:cNvSpPr/>
      </dsp:nvSpPr>
      <dsp:spPr>
        <a:xfrm>
          <a:off x="7558087" y="1199945"/>
          <a:ext cx="2957512" cy="18780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K-nearest Neighbors (1942452.98510)</a:t>
          </a:r>
        </a:p>
      </dsp:txBody>
      <dsp:txXfrm>
        <a:off x="7613092" y="1254950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17991-056E-2D22-D74E-338768F6A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C828D-F8EA-E6D3-EE75-731ADF430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729BB-5DA2-12BD-31E4-F44278F1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6954-35E5-42E9-91C9-DB5A7F303A19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5189D-3584-297D-EDE9-8D71C0AB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2C374-39B1-124C-5351-6027DE898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A255-4EED-4136-96DC-E7EF130E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00A38-CAAE-D0D5-E1A3-5B6F39041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6DF40-C22E-4AB1-B28C-10E854A2A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B3264-8023-D4D1-44CB-8F033DA2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6954-35E5-42E9-91C9-DB5A7F303A19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5ECD4-954A-A239-7B49-D0ACE1CD0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743D3-2171-3794-C158-5079C315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A255-4EED-4136-96DC-E7EF130E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C39B5-F235-EAB6-6E5F-13FE4CA86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5ABC3-ED13-19DA-D790-AAADBBFE0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3E091-19A5-48E1-88DB-537EB3E01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6954-35E5-42E9-91C9-DB5A7F303A19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F47C1-DFB9-665B-7C5F-7812B1D0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95EA4-97CF-3ED8-C4AA-09F1E3EC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A255-4EED-4136-96DC-E7EF130E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5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419D4-95D9-2C33-EEED-50876676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FEC94-C539-095A-AB30-32E7E8774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9108F-991F-3912-DA9A-71C2CFCF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6954-35E5-42E9-91C9-DB5A7F303A19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D5884-256A-1A82-E016-8A0ED6CE8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C33F3-FC5E-CAD2-6691-6E19B142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A255-4EED-4136-96DC-E7EF130E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5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B7B85-A52D-C07A-4BFF-AA89AC9FE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52135-5854-94E8-C242-4F81C5004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F2A13-590D-2892-B60D-7F52AC78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6954-35E5-42E9-91C9-DB5A7F303A19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984BA-7463-CBB5-D9DF-A296EF988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EB86D-9EE6-803B-DB19-BB9FA5E3F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A255-4EED-4136-96DC-E7EF130E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8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0F48-A0FD-1CAA-75F3-39CE0981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83B67-D41D-DFCD-CBAD-313259A4E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FB6D4-422A-4D01-3031-977742B33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E5254-1493-DB89-48A9-52A46B3ED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6954-35E5-42E9-91C9-DB5A7F303A19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87E00-EB02-8BA1-B8E4-D281DD89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315DC-8BAA-9420-EB39-702BF925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A255-4EED-4136-96DC-E7EF130E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8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B4CD-6863-1EC0-D72E-C3DA7387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C423C-EEF2-AFB7-BCF7-633CDC256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DA047-0D65-7411-193D-B3F6E0FC0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614AA-526F-7D96-2388-A6342A440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25672C-58EC-F843-B84D-6DF0E6134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182717-8F12-821D-8B9F-1EF72246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6954-35E5-42E9-91C9-DB5A7F303A19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124FB2-7488-ED41-FE98-E3018E12A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336A1-690B-AEB4-084E-67E1F8E4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A255-4EED-4136-96DC-E7EF130E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EC64-8B1A-96B6-1496-F0B50E03D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F09838-C578-BE51-A0DF-301922F9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6954-35E5-42E9-91C9-DB5A7F303A19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79185-8D4B-AAD8-7E6E-4CE9EE83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DF935-B677-7F8B-B0F2-DA8DCABE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A255-4EED-4136-96DC-E7EF130E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7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0BD31D-EBCA-30AB-039E-764C3E9C8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6954-35E5-42E9-91C9-DB5A7F303A19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5B6ADA-49D2-CDF3-FB90-B804234AE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FA2C8-26A6-2AA9-1F25-287B5EBF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A255-4EED-4136-96DC-E7EF130E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1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0A94C-F2EB-AA2D-24B6-9D659CFBC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ED025-61D3-8C11-519D-FFBEE44B6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58670-7F0A-0D64-56EA-76EFD2CFA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4B530-1E9A-E189-A8AB-DE5DC8EA2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6954-35E5-42E9-91C9-DB5A7F303A19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B24FB-28E7-E5F3-DF0F-8404DF0C0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6065C-E914-1491-E503-A8B30F08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A255-4EED-4136-96DC-E7EF130E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5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10F96-F9CA-2026-A599-E5C2685A5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34D4A5-0A19-8AEC-A23A-4299EC74B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0B8F0-04A4-E389-7264-FDCD925BA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F9F85-E412-4BD6-3FF8-42F980D76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6954-35E5-42E9-91C9-DB5A7F303A19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D966B-B21F-CA36-9A7D-836F819F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7990E-67B9-B647-4C65-E7320D94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A255-4EED-4136-96DC-E7EF130E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5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E0A8A8-325E-26E7-B1CA-B3235C04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C47E8-1AF8-2A75-DF35-0F1850F9C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2DC55-DE51-D165-277D-F0932B9C6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196954-35E5-42E9-91C9-DB5A7F303A19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1F39A-75D0-8D5C-50EC-F34C344A4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5C591-090A-57A6-8191-E5E588F9F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22A255-4EED-4136-96DC-E7EF130E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8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90C23-AD4A-F2DC-B453-1D3D16406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030" y="1209220"/>
            <a:ext cx="9147940" cy="2337238"/>
          </a:xfrm>
        </p:spPr>
        <p:txBody>
          <a:bodyPr anchor="b"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Restaurant Revenue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F26DF-8A4A-5450-D028-308F5AFF1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030" y="3605577"/>
            <a:ext cx="9147940" cy="1324303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Brett Pedersen</a:t>
            </a:r>
          </a:p>
        </p:txBody>
      </p:sp>
      <p:sp>
        <p:nvSpPr>
          <p:cNvPr id="1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46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DCD65B-F211-9DDA-6635-5BAAF4F4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600">
                <a:solidFill>
                  <a:srgbClr val="FFFFFF"/>
                </a:solidFill>
              </a:rPr>
              <a:t>Problem Background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2C10C-BFAA-7F2B-C722-C5B698BCE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Restaurants all over the world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Investing in new sites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Predicting annual restaurant sales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Better use of resources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19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65ADD8-3F5B-AAAA-FC33-4548C2D3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6200">
                <a:solidFill>
                  <a:srgbClr val="FFFFFF"/>
                </a:solidFill>
              </a:rPr>
              <a:t>Feature Engineering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A447F-3C2F-EA1E-A642-4E8748F96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Open Date variable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Year, month, doy, dow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74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E921C-2059-58BA-D876-460EDDCA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Model Comparison</a:t>
            </a:r>
          </a:p>
        </p:txBody>
      </p:sp>
      <p:sp>
        <p:nvSpPr>
          <p:cNvPr id="24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70B793A7-5197-B642-A42D-8058D71172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9074774"/>
              </p:ext>
            </p:extLst>
          </p:nvPr>
        </p:nvGraphicFramePr>
        <p:xfrm>
          <a:off x="838200" y="2211233"/>
          <a:ext cx="105156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378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16936E-3E0A-07DE-5DB8-E6FB7E33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Algorithm Details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andom Forest. Random Forest is an ensemble machine… | by Deniz Gunay |  Medium">
            <a:extLst>
              <a:ext uri="{FF2B5EF4-FFF2-40B4-BE49-F238E27FC236}">
                <a16:creationId xmlns:a16="http://schemas.microsoft.com/office/drawing/2014/main" id="{8606F252-B8BA-A923-C937-52F9499F37A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143" y="1575324"/>
            <a:ext cx="5221625" cy="370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D9607-3044-4405-F8F2-1341B8FF6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Decision trees</a:t>
            </a:r>
          </a:p>
          <a:p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Ensembling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Bootstrap Sampling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81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677DEC-DAA2-E4AA-B06A-554A5E928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10" y="1598246"/>
            <a:ext cx="4626709" cy="5122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Final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940E1-2A0A-64BD-BD34-CC9BFB864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994" y="1590840"/>
            <a:ext cx="5672176" cy="509522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4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1729028.03277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064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62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Restaurant Revenue Prediction</vt:lpstr>
      <vt:lpstr>Problem Background</vt:lpstr>
      <vt:lpstr>Feature Engineering</vt:lpstr>
      <vt:lpstr>Model Comparison</vt:lpstr>
      <vt:lpstr>Algorithm Details</vt:lpstr>
      <vt:lpstr>Final Score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Brett Pedersen</dc:creator>
  <cp:lastModifiedBy>Brett Pedersen</cp:lastModifiedBy>
  <cp:revision>1</cp:revision>
  <dcterms:created xsi:type="dcterms:W3CDTF">2024-12-10T18:05:55Z</dcterms:created>
  <dcterms:modified xsi:type="dcterms:W3CDTF">2024-12-11T06:10:58Z</dcterms:modified>
</cp:coreProperties>
</file>