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268" r:id="rId4"/>
    <p:sldId id="292" r:id="rId5"/>
    <p:sldId id="271" r:id="rId6"/>
    <p:sldId id="269" r:id="rId7"/>
    <p:sldId id="273" r:id="rId8"/>
    <p:sldId id="274" r:id="rId9"/>
    <p:sldId id="275" r:id="rId10"/>
    <p:sldId id="289" r:id="rId11"/>
    <p:sldId id="277" r:id="rId12"/>
    <p:sldId id="278" r:id="rId13"/>
    <p:sldId id="276" r:id="rId14"/>
    <p:sldId id="280" r:id="rId15"/>
    <p:sldId id="281" r:id="rId16"/>
    <p:sldId id="290" r:id="rId17"/>
    <p:sldId id="283" r:id="rId18"/>
    <p:sldId id="284" r:id="rId19"/>
    <p:sldId id="287" r:id="rId20"/>
    <p:sldId id="288" r:id="rId21"/>
    <p:sldId id="291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66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8/19/2014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StachuKorick@gmail.com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Indie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, </a:t>
            </a:r>
            <a:r>
              <a:rPr lang="en-US" dirty="0" err="1" smtClean="0"/>
              <a:t>signalr</a:t>
            </a:r>
            <a:r>
              <a:rPr lang="en-US" dirty="0" smtClean="0"/>
              <a:t>, and </a:t>
            </a:r>
            <a:r>
              <a:rPr lang="en-US" dirty="0" err="1" smtClean="0"/>
              <a:t>RavenDb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Micro-demo.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6658054" cy="44653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Install-Package </a:t>
            </a:r>
            <a:r>
              <a:rPr lang="en-US" dirty="0" err="1" smtClean="0"/>
              <a:t>Microsoft.AspNet.SignalR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App.MapSignalR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hub with a simple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js</a:t>
            </a:r>
            <a:r>
              <a:rPr lang="en-US" dirty="0" smtClean="0"/>
              <a:t> client with a simple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Test!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54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Misc. </a:t>
            </a:r>
            <a:r>
              <a:rPr lang="en-US" dirty="0" err="1" smtClean="0"/>
              <a:t>SignalR</a:t>
            </a:r>
            <a:r>
              <a:rPr lang="en-US" dirty="0" smtClean="0"/>
              <a:t>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6658054" cy="4465320"/>
          </a:xfrm>
        </p:spPr>
        <p:txBody>
          <a:bodyPr/>
          <a:lstStyle/>
          <a:p>
            <a:r>
              <a:rPr lang="en-US" dirty="0" smtClean="0"/>
              <a:t>Groups</a:t>
            </a:r>
          </a:p>
          <a:p>
            <a:r>
              <a:rPr lang="en-US" dirty="0" err="1" smtClean="0"/>
              <a:t>ConnectionId</a:t>
            </a:r>
            <a:endParaRPr lang="en-US" dirty="0" smtClean="0"/>
          </a:p>
          <a:p>
            <a:r>
              <a:rPr lang="en-US" dirty="0" smtClean="0"/>
              <a:t>jQuery dependency (for now!)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Available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.NET</a:t>
            </a:r>
          </a:p>
          <a:p>
            <a:pPr lvl="1"/>
            <a:r>
              <a:rPr lang="en-US" dirty="0" smtClean="0"/>
              <a:t>Silverlight</a:t>
            </a:r>
          </a:p>
          <a:p>
            <a:pPr lvl="1"/>
            <a:r>
              <a:rPr lang="en-US" dirty="0" smtClean="0"/>
              <a:t>Windows Desktop</a:t>
            </a:r>
          </a:p>
          <a:p>
            <a:pPr lvl="1"/>
            <a:r>
              <a:rPr lang="en-US" dirty="0" smtClean="0"/>
              <a:t>Windows Store</a:t>
            </a:r>
          </a:p>
          <a:p>
            <a:pPr lvl="1"/>
            <a:r>
              <a:rPr lang="en-US" dirty="0" smtClean="0"/>
              <a:t>Win Phone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Android</a:t>
            </a:r>
          </a:p>
          <a:p>
            <a:r>
              <a:rPr lang="en-US" dirty="0" err="1" smtClean="0"/>
              <a:t>ObjC</a:t>
            </a:r>
            <a:endParaRPr lang="en-US" dirty="0" smtClean="0"/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3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Ideas:</a:t>
            </a:r>
          </a:p>
          <a:p>
            <a:r>
              <a:rPr lang="en-US" dirty="0" smtClean="0"/>
              <a:t>Ok, but how does it work?</a:t>
            </a:r>
          </a:p>
          <a:p>
            <a:r>
              <a:rPr lang="en-US" dirty="0" smtClean="0"/>
              <a:t>What about security?</a:t>
            </a:r>
          </a:p>
          <a:p>
            <a:endParaRPr lang="en-US" dirty="0" smtClean="0"/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18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</a:t>
            </a:r>
            <a:r>
              <a:rPr lang="en-US" dirty="0" smtClean="0"/>
              <a:t>What is NoSQ</a:t>
            </a:r>
            <a:r>
              <a:rPr lang="en-US" dirty="0" smtClean="0"/>
              <a:t>L? Why should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Data can often be better represented in a non-relational form</a:t>
            </a:r>
          </a:p>
          <a:p>
            <a:r>
              <a:rPr lang="en-US" dirty="0" smtClean="0"/>
              <a:t>Flexible data structure</a:t>
            </a:r>
          </a:p>
          <a:p>
            <a:pPr lvl="1"/>
            <a:r>
              <a:rPr lang="en-US" dirty="0" smtClean="0"/>
              <a:t>Easy to change</a:t>
            </a:r>
            <a:endParaRPr lang="en-US" dirty="0" smtClean="0"/>
          </a:p>
          <a:p>
            <a:pPr lvl="1"/>
            <a:r>
              <a:rPr lang="en-US" dirty="0" smtClean="0"/>
              <a:t>Easy to </a:t>
            </a:r>
            <a:r>
              <a:rPr lang="en-US" dirty="0" err="1" smtClean="0"/>
              <a:t>reindex</a:t>
            </a:r>
            <a:endParaRPr lang="en-US" dirty="0" smtClean="0"/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Scaling out (N+!), not up (N^2)!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11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“…2</a:t>
            </a:r>
            <a:r>
              <a:rPr lang="en-US" baseline="30000" dirty="0" smtClean="0"/>
              <a:t>nd</a:t>
            </a:r>
            <a:r>
              <a:rPr lang="en-US" dirty="0" smtClean="0"/>
              <a:t> generation document DB.”</a:t>
            </a:r>
          </a:p>
          <a:p>
            <a:pPr lvl="1"/>
            <a:r>
              <a:rPr lang="en-US" dirty="0" smtClean="0"/>
              <a:t>Non-relational database system</a:t>
            </a:r>
          </a:p>
          <a:p>
            <a:r>
              <a:rPr lang="en-US" dirty="0" smtClean="0"/>
              <a:t>Stores data as JSON</a:t>
            </a:r>
          </a:p>
          <a:p>
            <a:r>
              <a:rPr lang="en-US" dirty="0" smtClean="0"/>
              <a:t>Highly scalable</a:t>
            </a:r>
          </a:p>
          <a:p>
            <a:r>
              <a:rPr lang="en-US" dirty="0" smtClean="0"/>
              <a:t>Transactional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2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How can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.NET client</a:t>
            </a:r>
          </a:p>
          <a:p>
            <a:r>
              <a:rPr lang="en-US" dirty="0" smtClean="0"/>
              <a:t>HTTP client</a:t>
            </a:r>
          </a:p>
          <a:p>
            <a:pPr lvl="1"/>
            <a:r>
              <a:rPr lang="en-US" dirty="0" smtClean="0"/>
              <a:t>Can use from other non-.NET systems</a:t>
            </a:r>
          </a:p>
          <a:p>
            <a:r>
              <a:rPr lang="en-US" dirty="0" smtClean="0"/>
              <a:t>Java client</a:t>
            </a:r>
          </a:p>
          <a:p>
            <a:r>
              <a:rPr lang="en-US" dirty="0" smtClean="0"/>
              <a:t>Unofficial clients</a:t>
            </a:r>
          </a:p>
          <a:p>
            <a:pPr lvl="1"/>
            <a:r>
              <a:rPr lang="en-US" dirty="0" smtClean="0"/>
              <a:t>Just HTTP wrappers!</a:t>
            </a:r>
            <a:endParaRPr lang="en-US" dirty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7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Mini-demo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Go to Visual Studio!</a:t>
            </a:r>
            <a:endParaRPr lang="en-US" dirty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62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Ideas:</a:t>
            </a:r>
          </a:p>
          <a:p>
            <a:r>
              <a:rPr lang="en-US" dirty="0" smtClean="0"/>
              <a:t>Can you shard/replicate your data?</a:t>
            </a:r>
            <a:endParaRPr lang="en-US" dirty="0" smtClean="0"/>
          </a:p>
          <a:p>
            <a:r>
              <a:rPr lang="en-US" dirty="0" smtClean="0"/>
              <a:t>Do you have to pull one document at a time, or can you do more?</a:t>
            </a:r>
          </a:p>
          <a:p>
            <a:r>
              <a:rPr lang="en-US" dirty="0" smtClean="0"/>
              <a:t>Is it free or commercial?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8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Stachu</a:t>
            </a:r>
            <a:r>
              <a:rPr lang="en-US" dirty="0" smtClean="0"/>
              <a:t> </a:t>
            </a:r>
            <a:r>
              <a:rPr lang="en-US" dirty="0" err="1" smtClean="0"/>
              <a:t>Korick</a:t>
            </a:r>
            <a:endParaRPr lang="en-US" dirty="0" smtClean="0"/>
          </a:p>
          <a:p>
            <a:r>
              <a:rPr lang="en-US" dirty="0" smtClean="0"/>
              <a:t>Contact info on last slide</a:t>
            </a:r>
          </a:p>
          <a:p>
            <a:endParaRPr lang="en-US" dirty="0" smtClean="0"/>
          </a:p>
          <a:p>
            <a:r>
              <a:rPr lang="en-US" dirty="0" smtClean="0"/>
              <a:t>Work at </a:t>
            </a:r>
            <a:r>
              <a:rPr lang="en-US" dirty="0" err="1" smtClean="0"/>
              <a:t>AcademyOne</a:t>
            </a:r>
            <a:endParaRPr lang="en-US" dirty="0" smtClean="0"/>
          </a:p>
          <a:p>
            <a:pPr lvl="1"/>
            <a:r>
              <a:rPr lang="en-US" dirty="0" smtClean="0"/>
              <a:t>&lt; 1 mi. from here</a:t>
            </a:r>
          </a:p>
          <a:p>
            <a:pPr lvl="1"/>
            <a:r>
              <a:rPr lang="en-US" dirty="0" smtClean="0"/>
              <a:t>.NET stuff, education space</a:t>
            </a:r>
          </a:p>
          <a:p>
            <a:pPr lvl="1"/>
            <a:r>
              <a:rPr lang="en-US" dirty="0" smtClean="0"/>
              <a:t>Awesome company, see boss man in 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</a:p>
          <a:p>
            <a:r>
              <a:rPr lang="en-US" dirty="0" smtClean="0"/>
              <a:t>Any last questions?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Contact:</a:t>
            </a:r>
          </a:p>
          <a:p>
            <a:pPr lvl="1"/>
            <a:r>
              <a:rPr lang="en-US" dirty="0" smtClean="0">
                <a:hlinkClick r:id="rId2"/>
              </a:rPr>
              <a:t>StachuKorick@gmail.com</a:t>
            </a:r>
            <a:endParaRPr lang="en-US" dirty="0" smtClean="0"/>
          </a:p>
          <a:p>
            <a:pPr lvl="1"/>
            <a:r>
              <a:rPr lang="en-US" dirty="0" smtClean="0"/>
              <a:t>Stachu.NET [blog soon!]</a:t>
            </a:r>
          </a:p>
          <a:p>
            <a:pPr lvl="1"/>
            <a:r>
              <a:rPr lang="en-US" dirty="0" smtClean="0"/>
              <a:t>Talk to me right after, get card.</a:t>
            </a:r>
          </a:p>
          <a:p>
            <a:pPr lvl="1"/>
            <a:r>
              <a:rPr lang="en-US" dirty="0" smtClean="0"/>
              <a:t>@StachuK1992</a:t>
            </a:r>
          </a:p>
          <a:p>
            <a:pPr lvl="1"/>
            <a:r>
              <a:rPr lang="en-US" dirty="0" smtClean="0"/>
              <a:t>Just google “</a:t>
            </a:r>
            <a:r>
              <a:rPr lang="en-US" dirty="0" err="1" smtClean="0"/>
              <a:t>Stachu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1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talk?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back</a:t>
            </a:r>
          </a:p>
          <a:p>
            <a:r>
              <a:rPr lang="en-US" dirty="0" smtClean="0"/>
              <a:t>“Indie” .NET is just awesome</a:t>
            </a:r>
          </a:p>
          <a:p>
            <a:pPr lvl="1"/>
            <a:r>
              <a:rPr lang="en-US" dirty="0" smtClean="0"/>
              <a:t>Where all the cool kids 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47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this Talk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Tech </a:t>
            </a:r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Speed-lesson</a:t>
            </a:r>
          </a:p>
          <a:p>
            <a:pPr lvl="1"/>
            <a:r>
              <a:rPr lang="en-US" dirty="0" smtClean="0"/>
              <a:t>Questions</a:t>
            </a:r>
          </a:p>
          <a:p>
            <a:r>
              <a:rPr lang="en-US" dirty="0" smtClean="0"/>
              <a:t>} * 3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Usage in </a:t>
            </a:r>
            <a:r>
              <a:rPr lang="en-US" dirty="0" smtClean="0"/>
              <a:t>‘Guesstimate’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8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“Lightweight web framework for .NET and Mono”</a:t>
            </a:r>
          </a:p>
          <a:p>
            <a:r>
              <a:rPr lang="en-US" dirty="0" smtClean="0"/>
              <a:t>Run-anywhere</a:t>
            </a:r>
          </a:p>
          <a:p>
            <a:r>
              <a:rPr lang="en-US" dirty="0" smtClean="0"/>
              <a:t>View-engine agnostic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Not in your way</a:t>
            </a:r>
          </a:p>
          <a:p>
            <a:r>
              <a:rPr lang="en-US" dirty="0" smtClean="0"/>
              <a:t>Highly-testable</a:t>
            </a:r>
          </a:p>
          <a:p>
            <a:endParaRPr lang="en-US" dirty="0"/>
          </a:p>
        </p:txBody>
      </p:sp>
      <p:pic>
        <p:nvPicPr>
          <p:cNvPr id="1026" name="Picture 2" descr="http://nancyfx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498600"/>
            <a:ext cx="2438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–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Hello, from Nancy</a:t>
            </a:r>
          </a:p>
          <a:p>
            <a:r>
              <a:rPr lang="en-US" dirty="0" smtClean="0"/>
              <a:t>Hello from an </a:t>
            </a:r>
            <a:r>
              <a:rPr lang="en-US" dirty="0" smtClean="0"/>
              <a:t>.html </a:t>
            </a:r>
            <a:r>
              <a:rPr lang="en-US" dirty="0" smtClean="0"/>
              <a:t>view</a:t>
            </a:r>
          </a:p>
          <a:p>
            <a:r>
              <a:rPr lang="en-US" dirty="0" smtClean="0"/>
              <a:t>Basic GET and </a:t>
            </a:r>
            <a:r>
              <a:rPr lang="en-US" dirty="0" smtClean="0"/>
              <a:t>POST</a:t>
            </a:r>
            <a:endParaRPr lang="en-US" dirty="0" smtClean="0"/>
          </a:p>
          <a:p>
            <a:r>
              <a:rPr lang="en-US" dirty="0" smtClean="0"/>
              <a:t>Testing</a:t>
            </a:r>
            <a:r>
              <a:rPr lang="en-US" dirty="0"/>
              <a:t>!</a:t>
            </a:r>
            <a:endParaRPr lang="en-US" dirty="0" smtClean="0"/>
          </a:p>
        </p:txBody>
      </p:sp>
      <p:pic>
        <p:nvPicPr>
          <p:cNvPr id="1026" name="Picture 2" descr="http://nancyfx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498600"/>
            <a:ext cx="2438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4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–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Ideas:</a:t>
            </a:r>
          </a:p>
          <a:p>
            <a:r>
              <a:rPr lang="en-US" dirty="0" smtClean="0"/>
              <a:t>Why use this over </a:t>
            </a:r>
            <a:r>
              <a:rPr lang="en-US" dirty="0" smtClean="0"/>
              <a:t>___?</a:t>
            </a:r>
            <a:endParaRPr lang="en-US" dirty="0" smtClean="0"/>
          </a:p>
          <a:p>
            <a:r>
              <a:rPr lang="en-US" dirty="0" smtClean="0"/>
              <a:t>Where in Nancy do I add things to the pipeline?</a:t>
            </a:r>
          </a:p>
          <a:p>
            <a:r>
              <a:rPr lang="en-US" dirty="0" smtClean="0"/>
              <a:t>But I thought Nancy was on OWIN?</a:t>
            </a:r>
          </a:p>
          <a:p>
            <a:r>
              <a:rPr lang="en-US" dirty="0" smtClean="0"/>
              <a:t>What about authentication?</a:t>
            </a:r>
          </a:p>
          <a:p>
            <a:r>
              <a:rPr lang="en-US" dirty="0" smtClean="0"/>
              <a:t>Can I upload files?</a:t>
            </a:r>
            <a:endParaRPr lang="en-US" dirty="0" smtClean="0"/>
          </a:p>
        </p:txBody>
      </p:sp>
      <p:pic>
        <p:nvPicPr>
          <p:cNvPr id="1026" name="Picture 2" descr="http://nancyfx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498600"/>
            <a:ext cx="2438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17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What is </a:t>
            </a:r>
            <a:r>
              <a:rPr lang="en-US" dirty="0" err="1" smtClean="0"/>
              <a:t>realtime</a:t>
            </a:r>
            <a:r>
              <a:rPr lang="en-US" dirty="0" smtClean="0"/>
              <a:t> communication?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/>
          <a:lstStyle/>
          <a:p>
            <a:r>
              <a:rPr lang="en-US" dirty="0" smtClean="0"/>
              <a:t>See demo!</a:t>
            </a:r>
            <a:endParaRPr lang="en-US" dirty="0" smtClean="0"/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90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/>
          <a:lstStyle/>
          <a:p>
            <a:r>
              <a:rPr lang="en-US" dirty="0" smtClean="0"/>
              <a:t>“Incredibly simple real-time web for .NET”</a:t>
            </a:r>
          </a:p>
          <a:p>
            <a:r>
              <a:rPr lang="en-US" dirty="0" smtClean="0"/>
              <a:t>Available on multiple client-side platforms</a:t>
            </a:r>
          </a:p>
          <a:p>
            <a:r>
              <a:rPr lang="en-US" dirty="0" smtClean="0"/>
              <a:t>Client-agnostic, with official support for .NET, JS, and Java</a:t>
            </a:r>
            <a:endParaRPr lang="en-US" dirty="0" smtClean="0"/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2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451</Words>
  <Application>Microsoft Office PowerPoint</Application>
  <PresentationFormat>Custom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Tech 16x9</vt:lpstr>
      <vt:lpstr>Indie .NET</vt:lpstr>
      <vt:lpstr>Me.</vt:lpstr>
      <vt:lpstr>What is this talk?</vt:lpstr>
      <vt:lpstr>Organization of this Talk</vt:lpstr>
      <vt:lpstr>NancyFx – What is it?</vt:lpstr>
      <vt:lpstr>NancyFx – Code!</vt:lpstr>
      <vt:lpstr>NancyFx – Questions?</vt:lpstr>
      <vt:lpstr>SignalR – What is realtime communication?</vt:lpstr>
      <vt:lpstr>SignalR – What is it?</vt:lpstr>
      <vt:lpstr>SignalR – Micro-demo.</vt:lpstr>
      <vt:lpstr>SignalR – Misc. SignalR Stuff</vt:lpstr>
      <vt:lpstr>SignalR – Available Clients</vt:lpstr>
      <vt:lpstr>SignalR – Questions?</vt:lpstr>
      <vt:lpstr>RavenDb – What is NoSQL? Why should I care?</vt:lpstr>
      <vt:lpstr>RavenDb – What is it?</vt:lpstr>
      <vt:lpstr>RavenDb – How can I use it?</vt:lpstr>
      <vt:lpstr>RavenDb – Mini-demo</vt:lpstr>
      <vt:lpstr>RavenDb – Questions?</vt:lpstr>
      <vt:lpstr>Guesstimate</vt:lpstr>
      <vt:lpstr>Outro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2014-08-14T00:22:01Z</dcterms:created>
  <dcterms:modified xsi:type="dcterms:W3CDTF">2014-08-20T02:33:18Z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