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1"/>
  </p:notesMasterIdLst>
  <p:handoutMasterIdLst>
    <p:handoutMasterId r:id="rId22"/>
  </p:handoutMasterIdLst>
  <p:sldIdLst>
    <p:sldId id="257" r:id="rId3"/>
    <p:sldId id="268" r:id="rId4"/>
    <p:sldId id="271" r:id="rId5"/>
    <p:sldId id="269" r:id="rId6"/>
    <p:sldId id="273" r:id="rId7"/>
    <p:sldId id="274" r:id="rId8"/>
    <p:sldId id="275" r:id="rId9"/>
    <p:sldId id="289" r:id="rId10"/>
    <p:sldId id="277" r:id="rId11"/>
    <p:sldId id="278" r:id="rId12"/>
    <p:sldId id="276" r:id="rId13"/>
    <p:sldId id="280" r:id="rId14"/>
    <p:sldId id="281" r:id="rId15"/>
    <p:sldId id="290" r:id="rId16"/>
    <p:sldId id="283" r:id="rId17"/>
    <p:sldId id="284" r:id="rId18"/>
    <p:sldId id="287" r:id="rId19"/>
    <p:sldId id="288" r:id="rId2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9" d="100"/>
          <a:sy n="89" d="100"/>
        </p:scale>
        <p:origin x="466" y="8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8/19/2014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8/19/2014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8/19/2014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8/19/2014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8/19/2014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8/19/2014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8/19/2014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8/19/2014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8/19/2014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8/19/2014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8/19/2014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8/19/2014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8/19/2014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8/19/2014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StachuKorick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Indie .NET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Nancyfx</a:t>
            </a:r>
            <a:r>
              <a:rPr lang="en-US" dirty="0" smtClean="0"/>
              <a:t>, </a:t>
            </a:r>
            <a:r>
              <a:rPr lang="en-US" dirty="0" err="1" smtClean="0"/>
              <a:t>signalr</a:t>
            </a:r>
            <a:r>
              <a:rPr lang="en-US" dirty="0" smtClean="0"/>
              <a:t>, and </a:t>
            </a:r>
            <a:r>
              <a:rPr lang="en-US" dirty="0" err="1" smtClean="0"/>
              <a:t>RavenDb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r>
              <a:rPr lang="en-US" dirty="0" smtClean="0"/>
              <a:t> – Misc. </a:t>
            </a:r>
            <a:r>
              <a:rPr lang="en-US" dirty="0" err="1" smtClean="0"/>
              <a:t>SignalR</a:t>
            </a:r>
            <a:r>
              <a:rPr lang="en-US" dirty="0" smtClean="0"/>
              <a:t>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1358" y="1752600"/>
            <a:ext cx="6658054" cy="4465320"/>
          </a:xfrm>
        </p:spPr>
        <p:txBody>
          <a:bodyPr/>
          <a:lstStyle/>
          <a:p>
            <a:r>
              <a:rPr lang="en-US" dirty="0" smtClean="0"/>
              <a:t>Groups</a:t>
            </a:r>
          </a:p>
          <a:p>
            <a:r>
              <a:rPr lang="en-US" dirty="0" err="1" smtClean="0"/>
              <a:t>ConnectionId</a:t>
            </a:r>
            <a:endParaRPr lang="en-US" dirty="0" smtClean="0"/>
          </a:p>
          <a:p>
            <a:r>
              <a:rPr lang="en-US" dirty="0" smtClean="0"/>
              <a:t>Security</a:t>
            </a:r>
          </a:p>
          <a:p>
            <a:r>
              <a:rPr lang="en-US" dirty="0" smtClean="0"/>
              <a:t>jQuery dependency (for now!)</a:t>
            </a:r>
          </a:p>
        </p:txBody>
      </p:sp>
      <p:pic>
        <p:nvPicPr>
          <p:cNvPr id="2052" name="Picture 4" descr="http://blogciberdotcom.files.wordpress.com/2014/08/signalr.png?w=4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08" y="1905000"/>
            <a:ext cx="4286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50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r>
              <a:rPr lang="en-US" dirty="0" smtClean="0"/>
              <a:t> – Available Clients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1358" y="1752600"/>
            <a:ext cx="5713729" cy="44653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.NET</a:t>
            </a:r>
          </a:p>
          <a:p>
            <a:pPr lvl="1"/>
            <a:r>
              <a:rPr lang="en-US" dirty="0" smtClean="0"/>
              <a:t>Silverlight</a:t>
            </a:r>
          </a:p>
          <a:p>
            <a:pPr lvl="1"/>
            <a:r>
              <a:rPr lang="en-US" dirty="0" smtClean="0"/>
              <a:t>Windows Desktop</a:t>
            </a:r>
          </a:p>
          <a:p>
            <a:pPr lvl="1"/>
            <a:r>
              <a:rPr lang="en-US" dirty="0" smtClean="0"/>
              <a:t>Windows Store</a:t>
            </a:r>
          </a:p>
          <a:p>
            <a:pPr lvl="1"/>
            <a:r>
              <a:rPr lang="en-US" dirty="0" smtClean="0"/>
              <a:t>Win Phone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JavaScript</a:t>
            </a:r>
          </a:p>
          <a:p>
            <a:r>
              <a:rPr lang="en-US" dirty="0" smtClean="0"/>
              <a:t>Android</a:t>
            </a:r>
          </a:p>
          <a:p>
            <a:r>
              <a:rPr lang="en-US" dirty="0" err="1" smtClean="0"/>
              <a:t>ObjC</a:t>
            </a:r>
            <a:endParaRPr lang="en-US" dirty="0" smtClean="0"/>
          </a:p>
        </p:txBody>
      </p:sp>
      <p:pic>
        <p:nvPicPr>
          <p:cNvPr id="2052" name="Picture 4" descr="http://blogciberdotcom.files.wordpress.com/2014/08/signalr.png?w=4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08" y="1905000"/>
            <a:ext cx="4286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03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r>
              <a:rPr lang="en-US" dirty="0" smtClean="0"/>
              <a:t> –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1358" y="1752600"/>
            <a:ext cx="5713729" cy="4465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Ideas:</a:t>
            </a:r>
          </a:p>
          <a:p>
            <a:r>
              <a:rPr lang="en-US" dirty="0" smtClean="0"/>
              <a:t>Ok, but how does it work?</a:t>
            </a:r>
          </a:p>
          <a:p>
            <a:r>
              <a:rPr lang="en-US" dirty="0" smtClean="0"/>
              <a:t>What about security?</a:t>
            </a:r>
          </a:p>
          <a:p>
            <a:endParaRPr lang="en-US" dirty="0" smtClean="0"/>
          </a:p>
        </p:txBody>
      </p:sp>
      <p:pic>
        <p:nvPicPr>
          <p:cNvPr id="2052" name="Picture 4" descr="http://blogciberdotcom.files.wordpress.com/2014/08/signalr.png?w=4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08" y="1905000"/>
            <a:ext cx="4286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18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RavenDb</a:t>
            </a:r>
            <a:r>
              <a:rPr lang="en-US" dirty="0" smtClean="0"/>
              <a:t> – </a:t>
            </a:r>
            <a:r>
              <a:rPr lang="en-US" dirty="0" smtClean="0"/>
              <a:t>What is NoSQ</a:t>
            </a:r>
            <a:r>
              <a:rPr lang="en-US" dirty="0" smtClean="0"/>
              <a:t>L? Why should I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713729" cy="4465320"/>
          </a:xfrm>
        </p:spPr>
        <p:txBody>
          <a:bodyPr/>
          <a:lstStyle/>
          <a:p>
            <a:r>
              <a:rPr lang="en-US" dirty="0" smtClean="0"/>
              <a:t>Data can often be better represented in a non-relational form</a:t>
            </a:r>
          </a:p>
          <a:p>
            <a:r>
              <a:rPr lang="en-US" dirty="0" smtClean="0"/>
              <a:t>Flexible data structure</a:t>
            </a:r>
          </a:p>
          <a:p>
            <a:pPr lvl="1"/>
            <a:r>
              <a:rPr lang="en-US" dirty="0" smtClean="0"/>
              <a:t>Easy to change</a:t>
            </a:r>
            <a:endParaRPr lang="en-US" dirty="0" smtClean="0"/>
          </a:p>
          <a:p>
            <a:pPr lvl="1"/>
            <a:r>
              <a:rPr lang="en-US" dirty="0" smtClean="0"/>
              <a:t>Easy to </a:t>
            </a:r>
            <a:r>
              <a:rPr lang="en-US" dirty="0" err="1" smtClean="0"/>
              <a:t>reindex</a:t>
            </a:r>
            <a:endParaRPr lang="en-US" dirty="0" smtClean="0"/>
          </a:p>
          <a:p>
            <a:r>
              <a:rPr lang="en-US" dirty="0" smtClean="0"/>
              <a:t>Scalability</a:t>
            </a:r>
          </a:p>
          <a:p>
            <a:pPr lvl="1"/>
            <a:r>
              <a:rPr lang="en-US" dirty="0" smtClean="0"/>
              <a:t>Scaling out (N+!), not up (N^2)!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146" name="Picture 2" descr="http://shishkin.github.io/presentations/ravendb-intro/raven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308" y="1498600"/>
            <a:ext cx="4422076" cy="306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11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RavenDb</a:t>
            </a:r>
            <a:r>
              <a:rPr lang="en-US" dirty="0" smtClean="0"/>
              <a:t> –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713729" cy="4465320"/>
          </a:xfrm>
        </p:spPr>
        <p:txBody>
          <a:bodyPr/>
          <a:lstStyle/>
          <a:p>
            <a:r>
              <a:rPr lang="en-US" dirty="0" smtClean="0"/>
              <a:t>“…2</a:t>
            </a:r>
            <a:r>
              <a:rPr lang="en-US" baseline="30000" dirty="0" smtClean="0"/>
              <a:t>nd</a:t>
            </a:r>
            <a:r>
              <a:rPr lang="en-US" dirty="0" smtClean="0"/>
              <a:t> generation document DB.”</a:t>
            </a:r>
          </a:p>
          <a:p>
            <a:pPr lvl="1"/>
            <a:r>
              <a:rPr lang="en-US" dirty="0" smtClean="0"/>
              <a:t>Non-relational database system</a:t>
            </a:r>
          </a:p>
          <a:p>
            <a:r>
              <a:rPr lang="en-US" dirty="0" smtClean="0"/>
              <a:t>Stores data as JSON</a:t>
            </a:r>
          </a:p>
          <a:p>
            <a:r>
              <a:rPr lang="en-US" dirty="0" smtClean="0"/>
              <a:t>Highly scalable</a:t>
            </a:r>
          </a:p>
          <a:p>
            <a:r>
              <a:rPr lang="en-US" dirty="0" smtClean="0"/>
              <a:t>Transactional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146" name="Picture 2" descr="http://shishkin.github.io/presentations/ravendb-intro/raven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308" y="1498600"/>
            <a:ext cx="4422076" cy="306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424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RavenDb</a:t>
            </a:r>
            <a:r>
              <a:rPr lang="en-US" dirty="0" smtClean="0"/>
              <a:t> – How can I use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713729" cy="4465320"/>
          </a:xfrm>
        </p:spPr>
        <p:txBody>
          <a:bodyPr/>
          <a:lstStyle/>
          <a:p>
            <a:r>
              <a:rPr lang="en-US" dirty="0" smtClean="0"/>
              <a:t>.NET client</a:t>
            </a:r>
          </a:p>
          <a:p>
            <a:r>
              <a:rPr lang="en-US" dirty="0" smtClean="0"/>
              <a:t>HTTP client</a:t>
            </a:r>
          </a:p>
          <a:p>
            <a:pPr lvl="1"/>
            <a:r>
              <a:rPr lang="en-US" dirty="0" smtClean="0"/>
              <a:t>Can use from other non-.NET systems</a:t>
            </a:r>
          </a:p>
          <a:p>
            <a:r>
              <a:rPr lang="en-US" dirty="0" smtClean="0"/>
              <a:t>Java client</a:t>
            </a:r>
          </a:p>
          <a:p>
            <a:r>
              <a:rPr lang="en-US" dirty="0" smtClean="0"/>
              <a:t>Unofficial clients</a:t>
            </a:r>
          </a:p>
          <a:p>
            <a:pPr lvl="1"/>
            <a:r>
              <a:rPr lang="en-US" dirty="0" smtClean="0"/>
              <a:t>Just HTTP wrappers!</a:t>
            </a:r>
            <a:endParaRPr lang="en-US" dirty="0"/>
          </a:p>
        </p:txBody>
      </p:sp>
      <p:pic>
        <p:nvPicPr>
          <p:cNvPr id="6146" name="Picture 2" descr="http://shishkin.github.io/presentations/ravendb-intro/raven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308" y="1498600"/>
            <a:ext cx="4422076" cy="306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27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RavenDb</a:t>
            </a:r>
            <a:r>
              <a:rPr lang="en-US" dirty="0" smtClean="0"/>
              <a:t> – Mini-demo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713729" cy="4465320"/>
          </a:xfrm>
        </p:spPr>
        <p:txBody>
          <a:bodyPr/>
          <a:lstStyle/>
          <a:p>
            <a:r>
              <a:rPr lang="en-US" dirty="0" smtClean="0"/>
              <a:t>Go to Visual Studio!</a:t>
            </a:r>
            <a:endParaRPr lang="en-US" dirty="0"/>
          </a:p>
        </p:txBody>
      </p:sp>
      <p:pic>
        <p:nvPicPr>
          <p:cNvPr id="6146" name="Picture 2" descr="http://shishkin.github.io/presentations/ravendb-intro/raven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308" y="1498600"/>
            <a:ext cx="4422076" cy="306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62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RavenDb</a:t>
            </a:r>
            <a:r>
              <a:rPr lang="en-US" dirty="0" smtClean="0"/>
              <a:t> –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713729" cy="446532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Ideas:</a:t>
            </a:r>
          </a:p>
          <a:p>
            <a:r>
              <a:rPr lang="en-US" dirty="0" smtClean="0"/>
              <a:t>Can you shard/replicate your data?</a:t>
            </a:r>
            <a:endParaRPr lang="en-US" dirty="0" smtClean="0"/>
          </a:p>
          <a:p>
            <a:r>
              <a:rPr lang="en-US" dirty="0" smtClean="0"/>
              <a:t>Do you have to pull one document at a time, or can you do more?</a:t>
            </a:r>
          </a:p>
          <a:p>
            <a:endParaRPr lang="en-US" dirty="0" smtClean="0"/>
          </a:p>
        </p:txBody>
      </p:sp>
      <p:pic>
        <p:nvPicPr>
          <p:cNvPr id="6146" name="Picture 2" descr="http://shishkin.github.io/presentations/ravendb-intro/raven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308" y="1498600"/>
            <a:ext cx="4422076" cy="306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96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[stuff]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[more stuff]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48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Me.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Stachu</a:t>
            </a:r>
            <a:r>
              <a:rPr lang="en-US" dirty="0" smtClean="0"/>
              <a:t> </a:t>
            </a:r>
            <a:r>
              <a:rPr lang="en-US" dirty="0" err="1" smtClean="0"/>
              <a:t>Korick</a:t>
            </a:r>
            <a:endParaRPr lang="en-US" dirty="0" smtClean="0"/>
          </a:p>
          <a:p>
            <a:r>
              <a:rPr lang="en-US" dirty="0" smtClean="0"/>
              <a:t>Stachu.NET, </a:t>
            </a:r>
            <a:r>
              <a:rPr lang="en-US" dirty="0" smtClean="0">
                <a:hlinkClick r:id="rId2"/>
              </a:rPr>
              <a:t>StachuKorick@gmail.com</a:t>
            </a:r>
            <a:r>
              <a:rPr lang="en-US" dirty="0" smtClean="0"/>
              <a:t>, @stachuk1992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Work at </a:t>
            </a:r>
            <a:r>
              <a:rPr lang="en-US" dirty="0" err="1" smtClean="0"/>
              <a:t>AcademyOne</a:t>
            </a:r>
            <a:endParaRPr lang="en-US" dirty="0" smtClean="0"/>
          </a:p>
          <a:p>
            <a:pPr lvl="1"/>
            <a:r>
              <a:rPr lang="en-US" dirty="0" smtClean="0"/>
              <a:t>&lt;1 mi. from here</a:t>
            </a:r>
          </a:p>
          <a:p>
            <a:pPr lvl="1"/>
            <a:r>
              <a:rPr lang="en-US" dirty="0" smtClean="0"/>
              <a:t>.NET stuff, education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 of this Talk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 overview</a:t>
            </a:r>
          </a:p>
          <a:p>
            <a:r>
              <a:rPr lang="en-US" dirty="0" smtClean="0"/>
              <a:t>Speed-lesson</a:t>
            </a:r>
          </a:p>
          <a:p>
            <a:r>
              <a:rPr lang="en-US" dirty="0" smtClean="0"/>
              <a:t>Questions</a:t>
            </a:r>
          </a:p>
          <a:p>
            <a:endParaRPr lang="en-US" dirty="0"/>
          </a:p>
          <a:p>
            <a:r>
              <a:rPr lang="en-US" dirty="0"/>
              <a:t>Usage in </a:t>
            </a:r>
            <a:r>
              <a:rPr lang="en-US" dirty="0" smtClean="0"/>
              <a:t>‘Guesstimate’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8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NancyFx</a:t>
            </a:r>
            <a:r>
              <a:rPr lang="en-US" dirty="0" smtClean="0"/>
              <a:t> –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713729" cy="4465320"/>
          </a:xfrm>
        </p:spPr>
        <p:txBody>
          <a:bodyPr/>
          <a:lstStyle/>
          <a:p>
            <a:r>
              <a:rPr lang="en-US" dirty="0" smtClean="0"/>
              <a:t>“Lightweight web framework for .NET and Mono”</a:t>
            </a:r>
          </a:p>
          <a:p>
            <a:r>
              <a:rPr lang="en-US" dirty="0" smtClean="0"/>
              <a:t>Run-anywhere</a:t>
            </a:r>
          </a:p>
          <a:p>
            <a:r>
              <a:rPr lang="en-US" dirty="0" smtClean="0"/>
              <a:t>View-engine agnostic</a:t>
            </a:r>
          </a:p>
          <a:p>
            <a:r>
              <a:rPr lang="en-US" dirty="0" smtClean="0"/>
              <a:t>Extensible</a:t>
            </a:r>
          </a:p>
          <a:p>
            <a:r>
              <a:rPr lang="en-US" dirty="0" smtClean="0"/>
              <a:t>Not in your way</a:t>
            </a:r>
          </a:p>
          <a:p>
            <a:r>
              <a:rPr lang="en-US" dirty="0" smtClean="0"/>
              <a:t>Highly-testable</a:t>
            </a:r>
          </a:p>
          <a:p>
            <a:endParaRPr lang="en-US" dirty="0"/>
          </a:p>
        </p:txBody>
      </p:sp>
      <p:pic>
        <p:nvPicPr>
          <p:cNvPr id="1026" name="Picture 2" descr="http://nancyfx.org/images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812" y="1498600"/>
            <a:ext cx="243840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NancyFx</a:t>
            </a:r>
            <a:r>
              <a:rPr lang="en-US" dirty="0" smtClean="0"/>
              <a:t> – Code!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713729" cy="4465320"/>
          </a:xfrm>
        </p:spPr>
        <p:txBody>
          <a:bodyPr/>
          <a:lstStyle/>
          <a:p>
            <a:r>
              <a:rPr lang="en-US" dirty="0" smtClean="0"/>
              <a:t>Hello, from Nancy</a:t>
            </a:r>
          </a:p>
          <a:p>
            <a:r>
              <a:rPr lang="en-US" dirty="0" smtClean="0"/>
              <a:t>Hello from an </a:t>
            </a:r>
            <a:r>
              <a:rPr lang="en-US" dirty="0" smtClean="0"/>
              <a:t>.html </a:t>
            </a:r>
            <a:r>
              <a:rPr lang="en-US" dirty="0" smtClean="0"/>
              <a:t>view</a:t>
            </a:r>
          </a:p>
          <a:p>
            <a:r>
              <a:rPr lang="en-US" dirty="0" smtClean="0"/>
              <a:t>Basic GET and </a:t>
            </a:r>
            <a:r>
              <a:rPr lang="en-US" dirty="0" smtClean="0"/>
              <a:t>POST</a:t>
            </a:r>
            <a:endParaRPr lang="en-US" dirty="0" smtClean="0"/>
          </a:p>
          <a:p>
            <a:r>
              <a:rPr lang="en-US" dirty="0" smtClean="0"/>
              <a:t>Testing</a:t>
            </a:r>
            <a:r>
              <a:rPr lang="en-US" dirty="0"/>
              <a:t>!</a:t>
            </a:r>
            <a:endParaRPr lang="en-US" dirty="0" smtClean="0"/>
          </a:p>
        </p:txBody>
      </p:sp>
      <p:pic>
        <p:nvPicPr>
          <p:cNvPr id="1026" name="Picture 2" descr="http://nancyfx.org/images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812" y="1498600"/>
            <a:ext cx="243840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45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NancyFx</a:t>
            </a:r>
            <a:r>
              <a:rPr lang="en-US" dirty="0" smtClean="0"/>
              <a:t> –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713729" cy="446532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Ideas:</a:t>
            </a:r>
          </a:p>
          <a:p>
            <a:r>
              <a:rPr lang="en-US" dirty="0" smtClean="0"/>
              <a:t>Why use this over </a:t>
            </a:r>
            <a:r>
              <a:rPr lang="en-US" dirty="0" smtClean="0"/>
              <a:t>___?</a:t>
            </a:r>
            <a:endParaRPr lang="en-US" dirty="0" smtClean="0"/>
          </a:p>
          <a:p>
            <a:r>
              <a:rPr lang="en-US" dirty="0" smtClean="0"/>
              <a:t>Where in Nancy do I add things to the pipeline?</a:t>
            </a:r>
          </a:p>
          <a:p>
            <a:r>
              <a:rPr lang="en-US" dirty="0" smtClean="0"/>
              <a:t>But I thought Nancy was on OWIN?</a:t>
            </a:r>
          </a:p>
          <a:p>
            <a:r>
              <a:rPr lang="en-US" dirty="0" smtClean="0"/>
              <a:t>What about authentication?</a:t>
            </a:r>
          </a:p>
          <a:p>
            <a:r>
              <a:rPr lang="en-US" dirty="0" smtClean="0"/>
              <a:t>Can I upload files?</a:t>
            </a:r>
            <a:endParaRPr lang="en-US" dirty="0" smtClean="0"/>
          </a:p>
        </p:txBody>
      </p:sp>
      <p:pic>
        <p:nvPicPr>
          <p:cNvPr id="1026" name="Picture 2" descr="http://nancyfx.org/images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812" y="1498600"/>
            <a:ext cx="243840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917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r>
              <a:rPr lang="en-US" dirty="0" smtClean="0"/>
              <a:t> – What is </a:t>
            </a:r>
            <a:r>
              <a:rPr lang="en-US" dirty="0" err="1" smtClean="0"/>
              <a:t>realtime</a:t>
            </a:r>
            <a:r>
              <a:rPr lang="en-US" dirty="0" smtClean="0"/>
              <a:t> communication?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1358" y="1752600"/>
            <a:ext cx="5713729" cy="4465320"/>
          </a:xfrm>
        </p:spPr>
        <p:txBody>
          <a:bodyPr/>
          <a:lstStyle/>
          <a:p>
            <a:r>
              <a:rPr lang="en-US" dirty="0" smtClean="0"/>
              <a:t>See demo!</a:t>
            </a:r>
            <a:endParaRPr lang="en-US" dirty="0" smtClean="0"/>
          </a:p>
        </p:txBody>
      </p:sp>
      <p:pic>
        <p:nvPicPr>
          <p:cNvPr id="2052" name="Picture 4" descr="http://blogciberdotcom.files.wordpress.com/2014/08/signalr.png?w=4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08" y="1905000"/>
            <a:ext cx="4286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90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r>
              <a:rPr lang="en-US" dirty="0" smtClean="0"/>
              <a:t> –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1358" y="1752600"/>
            <a:ext cx="5713729" cy="4465320"/>
          </a:xfrm>
        </p:spPr>
        <p:txBody>
          <a:bodyPr/>
          <a:lstStyle/>
          <a:p>
            <a:r>
              <a:rPr lang="en-US" dirty="0" smtClean="0"/>
              <a:t>“Incredibly simple real-time web for .NET”</a:t>
            </a:r>
          </a:p>
          <a:p>
            <a:r>
              <a:rPr lang="en-US" dirty="0" smtClean="0"/>
              <a:t>Available on multiple client-side platforms</a:t>
            </a:r>
          </a:p>
          <a:p>
            <a:r>
              <a:rPr lang="en-US" dirty="0" smtClean="0"/>
              <a:t>Client-agnostic, with official support for .NET, JS, and Java</a:t>
            </a:r>
            <a:endParaRPr lang="en-US" dirty="0" smtClean="0"/>
          </a:p>
        </p:txBody>
      </p:sp>
      <p:pic>
        <p:nvPicPr>
          <p:cNvPr id="2052" name="Picture 4" descr="http://blogciberdotcom.files.wordpress.com/2014/08/signalr.png?w=4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08" y="1905000"/>
            <a:ext cx="4286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28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r>
              <a:rPr lang="en-US" dirty="0" smtClean="0"/>
              <a:t> – Micro-demo.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1358" y="1752600"/>
            <a:ext cx="6658054" cy="446532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Install-Package </a:t>
            </a:r>
            <a:r>
              <a:rPr lang="en-US" dirty="0" err="1" smtClean="0"/>
              <a:t>Microsoft.AspNet.SignalR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App.MapSignalR</a:t>
            </a:r>
            <a:r>
              <a:rPr lang="en-US" dirty="0" smtClean="0"/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hub with a simple method.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</a:t>
            </a:r>
            <a:r>
              <a:rPr lang="en-US" dirty="0" err="1" smtClean="0"/>
              <a:t>js</a:t>
            </a:r>
            <a:r>
              <a:rPr lang="en-US" dirty="0" smtClean="0"/>
              <a:t> client with a simple method.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Test!</a:t>
            </a:r>
          </a:p>
        </p:txBody>
      </p:sp>
      <p:pic>
        <p:nvPicPr>
          <p:cNvPr id="2052" name="Picture 4" descr="http://blogciberdotcom.files.wordpress.com/2014/08/signalr.png?w=4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08" y="1905000"/>
            <a:ext cx="4286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54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388</Words>
  <Application>Microsoft Office PowerPoint</Application>
  <PresentationFormat>Custom</PresentationFormat>
  <Paragraphs>94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Tech 16x9</vt:lpstr>
      <vt:lpstr>Indie .NET</vt:lpstr>
      <vt:lpstr>Me.</vt:lpstr>
      <vt:lpstr>Organization of this Talk</vt:lpstr>
      <vt:lpstr>NancyFx – What is it?</vt:lpstr>
      <vt:lpstr>NancyFx – Code!</vt:lpstr>
      <vt:lpstr>NancyFx – Questions?</vt:lpstr>
      <vt:lpstr>SignalR – What is realtime communication?</vt:lpstr>
      <vt:lpstr>SignalR – What is it?</vt:lpstr>
      <vt:lpstr>SignalR – Micro-demo.</vt:lpstr>
      <vt:lpstr>SignalR – Misc. SignalR Stuff</vt:lpstr>
      <vt:lpstr>SignalR – Available Clients</vt:lpstr>
      <vt:lpstr>SignalR – Questions?</vt:lpstr>
      <vt:lpstr>RavenDb – What is NoSQL? Why should I care?</vt:lpstr>
      <vt:lpstr>RavenDb – What is it?</vt:lpstr>
      <vt:lpstr>RavenDb – How can I use it?</vt:lpstr>
      <vt:lpstr>RavenDb – Mini-demo</vt:lpstr>
      <vt:lpstr>RavenDb – Questions?</vt:lpstr>
      <vt:lpstr>Outro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2014-08-14T00:22:01Z</dcterms:created>
  <dcterms:modified xsi:type="dcterms:W3CDTF">2014-08-19T21:30:08Z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