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57" r:id="rId3"/>
    <p:sldId id="268" r:id="rId4"/>
    <p:sldId id="271" r:id="rId5"/>
    <p:sldId id="269" r:id="rId6"/>
    <p:sldId id="272" r:id="rId7"/>
    <p:sldId id="273" r:id="rId8"/>
    <p:sldId id="274" r:id="rId9"/>
    <p:sldId id="275" r:id="rId10"/>
    <p:sldId id="277" r:id="rId11"/>
    <p:sldId id="278" r:id="rId12"/>
    <p:sldId id="276" r:id="rId13"/>
    <p:sldId id="279" r:id="rId14"/>
    <p:sldId id="280" r:id="rId15"/>
    <p:sldId id="281" r:id="rId16"/>
    <p:sldId id="283" r:id="rId17"/>
    <p:sldId id="284" r:id="rId18"/>
    <p:sldId id="285" r:id="rId19"/>
    <p:sldId id="287" r:id="rId20"/>
    <p:sldId id="288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96" y="2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8/17/2014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8/17/2014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8/17/2014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8/17/2014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Indie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, </a:t>
            </a:r>
            <a:r>
              <a:rPr lang="en-US" dirty="0" err="1" smtClean="0"/>
              <a:t>signalr</a:t>
            </a:r>
            <a:r>
              <a:rPr lang="en-US" dirty="0" smtClean="0"/>
              <a:t>, and </a:t>
            </a:r>
            <a:r>
              <a:rPr lang="en-US" dirty="0" err="1" smtClean="0"/>
              <a:t>RavenDb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Misc. </a:t>
            </a:r>
            <a:r>
              <a:rPr lang="en-US" dirty="0" err="1" smtClean="0"/>
              <a:t>SignalR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6658054" cy="4465320"/>
          </a:xfrm>
        </p:spPr>
        <p:txBody>
          <a:bodyPr/>
          <a:lstStyle/>
          <a:p>
            <a:r>
              <a:rPr lang="en-US" dirty="0" smtClean="0"/>
              <a:t>Groups</a:t>
            </a:r>
          </a:p>
          <a:p>
            <a:r>
              <a:rPr lang="en-US" dirty="0" err="1" smtClean="0"/>
              <a:t>ConnectionId</a:t>
            </a:r>
            <a:endParaRPr lang="en-US" dirty="0" smtClean="0"/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jQuery dependency (for now!)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Available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Windows Desktop</a:t>
            </a:r>
          </a:p>
          <a:p>
            <a:pPr lvl="1"/>
            <a:r>
              <a:rPr lang="en-US" dirty="0" smtClean="0"/>
              <a:t>Windows Store</a:t>
            </a:r>
          </a:p>
          <a:p>
            <a:pPr lvl="1"/>
            <a:r>
              <a:rPr lang="en-US" dirty="0" smtClean="0"/>
              <a:t>Win Phone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err="1" smtClean="0"/>
              <a:t>ObjC</a:t>
            </a:r>
            <a:endParaRPr lang="en-US" dirty="0" smtClean="0"/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Usage in Guesstimate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/>
          </a:bodyPr>
          <a:lstStyle/>
          <a:p>
            <a:r>
              <a:rPr lang="en-US" dirty="0" smtClean="0"/>
              <a:t>[stuff?]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[stuff?]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1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“…2</a:t>
            </a:r>
            <a:r>
              <a:rPr lang="en-US" baseline="30000" dirty="0" smtClean="0"/>
              <a:t>nd</a:t>
            </a:r>
            <a:r>
              <a:rPr lang="en-US" dirty="0" smtClean="0"/>
              <a:t> generation document DB.”</a:t>
            </a:r>
          </a:p>
          <a:p>
            <a:pPr lvl="1"/>
            <a:r>
              <a:rPr lang="en-US" dirty="0" smtClean="0"/>
              <a:t>Non-relational database system</a:t>
            </a:r>
          </a:p>
          <a:p>
            <a:r>
              <a:rPr lang="en-US" dirty="0" smtClean="0"/>
              <a:t>Stores data as JSON</a:t>
            </a:r>
          </a:p>
          <a:p>
            <a:r>
              <a:rPr lang="en-US" dirty="0" smtClean="0"/>
              <a:t>Highly scalable</a:t>
            </a:r>
          </a:p>
          <a:p>
            <a:r>
              <a:rPr lang="en-US" dirty="0" smtClean="0"/>
              <a:t>Transactional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.NET client</a:t>
            </a:r>
          </a:p>
          <a:p>
            <a:r>
              <a:rPr lang="en-US" dirty="0" smtClean="0"/>
              <a:t>HTTP client</a:t>
            </a:r>
          </a:p>
          <a:p>
            <a:pPr lvl="1"/>
            <a:r>
              <a:rPr lang="en-US" dirty="0" smtClean="0"/>
              <a:t>Can use from other non-.NET systems</a:t>
            </a:r>
          </a:p>
          <a:p>
            <a:r>
              <a:rPr lang="en-US" dirty="0" smtClean="0"/>
              <a:t>Java client</a:t>
            </a:r>
          </a:p>
          <a:p>
            <a:r>
              <a:rPr lang="en-US" dirty="0" smtClean="0"/>
              <a:t>Unofficial clients</a:t>
            </a:r>
          </a:p>
          <a:p>
            <a:pPr lvl="1"/>
            <a:r>
              <a:rPr lang="en-US" dirty="0" smtClean="0"/>
              <a:t>Just HTTP wrappers!</a:t>
            </a:r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Mini-demo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6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More about </a:t>
            </a:r>
            <a:r>
              <a:rPr lang="en-US" dirty="0" err="1" smtClean="0"/>
              <a:t>RavenDb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Offers replication and </a:t>
            </a:r>
            <a:r>
              <a:rPr lang="en-US" dirty="0" err="1" smtClean="0"/>
              <a:t>sharding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Can load multiple documents in a single call</a:t>
            </a:r>
          </a:p>
          <a:p>
            <a:r>
              <a:rPr lang="en-US" dirty="0" smtClean="0"/>
              <a:t>Documents may be treated as aggregate roots</a:t>
            </a:r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1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[1]</a:t>
            </a:r>
          </a:p>
          <a:p>
            <a:r>
              <a:rPr lang="en-US" dirty="0" smtClean="0"/>
              <a:t>[2]</a:t>
            </a:r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[stuff]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[more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[stuff about yourself]</a:t>
            </a:r>
          </a:p>
          <a:p>
            <a:r>
              <a:rPr lang="en-US" dirty="0" smtClean="0"/>
              <a:t>[stuff about </a:t>
            </a:r>
            <a:r>
              <a:rPr lang="en-US" dirty="0" err="1" smtClean="0"/>
              <a:t>AcademyOne</a:t>
            </a:r>
            <a:r>
              <a:rPr lang="en-US" dirty="0" smtClean="0"/>
              <a:t>]</a:t>
            </a:r>
          </a:p>
          <a:p>
            <a:r>
              <a:rPr lang="en-US" dirty="0" smtClean="0"/>
              <a:t>[contact stuff, to be repeated on last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this Talk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overview</a:t>
            </a:r>
          </a:p>
          <a:p>
            <a:r>
              <a:rPr lang="en-US" dirty="0" smtClean="0"/>
              <a:t>Speed-lesson</a:t>
            </a:r>
          </a:p>
          <a:p>
            <a:r>
              <a:rPr lang="en-US" dirty="0" smtClean="0"/>
              <a:t>Usage in Guesstimate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“Lightweight web framework for .NET and Mono”</a:t>
            </a:r>
          </a:p>
          <a:p>
            <a:r>
              <a:rPr lang="en-US" dirty="0" smtClean="0"/>
              <a:t>Run-anywhere</a:t>
            </a:r>
          </a:p>
          <a:p>
            <a:r>
              <a:rPr lang="en-US" dirty="0" smtClean="0"/>
              <a:t>View-engine agnostic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Not in your way</a:t>
            </a:r>
          </a:p>
          <a:p>
            <a:r>
              <a:rPr lang="en-US" dirty="0" smtClean="0"/>
              <a:t>Highly-testable</a:t>
            </a:r>
          </a:p>
          <a:p>
            <a:endParaRPr lang="en-US" dirty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The “Super Duper Happy Path”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“It just works”</a:t>
            </a:r>
          </a:p>
          <a:p>
            <a:r>
              <a:rPr lang="en-US" dirty="0" smtClean="0"/>
              <a:t>“Easily customizable”</a:t>
            </a:r>
          </a:p>
          <a:p>
            <a:r>
              <a:rPr lang="en-US" dirty="0" smtClean="0"/>
              <a:t>“Low ceremony”</a:t>
            </a:r>
          </a:p>
          <a:p>
            <a:r>
              <a:rPr lang="en-US" dirty="0" smtClean="0"/>
              <a:t>“Low Friction”</a:t>
            </a:r>
            <a:endParaRPr lang="en-US" dirty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6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Hello, from Nancy</a:t>
            </a:r>
          </a:p>
          <a:p>
            <a:r>
              <a:rPr lang="en-US" dirty="0" smtClean="0"/>
              <a:t>Hello from an .</a:t>
            </a:r>
            <a:r>
              <a:rPr lang="en-US" dirty="0" err="1" smtClean="0"/>
              <a:t>sshtml</a:t>
            </a:r>
            <a:r>
              <a:rPr lang="en-US" dirty="0" smtClean="0"/>
              <a:t> view</a:t>
            </a:r>
          </a:p>
          <a:p>
            <a:r>
              <a:rPr lang="en-US" dirty="0" smtClean="0"/>
              <a:t>Basic GET and PUSH</a:t>
            </a:r>
          </a:p>
          <a:p>
            <a:r>
              <a:rPr lang="en-US" dirty="0" smtClean="0"/>
              <a:t>Testing</a:t>
            </a:r>
          </a:p>
          <a:p>
            <a:endParaRPr lang="en-US" dirty="0"/>
          </a:p>
          <a:p>
            <a:r>
              <a:rPr lang="en-US" dirty="0" smtClean="0"/>
              <a:t>Usage in Guesstimate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Why use this over MVC?</a:t>
            </a:r>
          </a:p>
          <a:p>
            <a:r>
              <a:rPr lang="en-US" dirty="0" smtClean="0"/>
              <a:t>[others]</a:t>
            </a:r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17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/>
          <a:lstStyle/>
          <a:p>
            <a:r>
              <a:rPr lang="en-US" dirty="0" smtClean="0"/>
              <a:t>“Incredibly simple real-time web for .NET”</a:t>
            </a:r>
          </a:p>
          <a:p>
            <a:r>
              <a:rPr lang="en-US" dirty="0" smtClean="0"/>
              <a:t>Available on multiple client-side platforms</a:t>
            </a:r>
          </a:p>
          <a:p>
            <a:r>
              <a:rPr lang="en-US" dirty="0" smtClean="0"/>
              <a:t>[more bullets??] </a:t>
            </a:r>
          </a:p>
          <a:p>
            <a:r>
              <a:rPr lang="en-US" dirty="0" smtClean="0"/>
              <a:t>[fix that darn logo]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0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Micro-demo.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6658054" cy="44653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Install-Package </a:t>
            </a:r>
            <a:r>
              <a:rPr lang="en-US" dirty="0" err="1" smtClean="0"/>
              <a:t>Microsoft.AspNet.SignalR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App.MapSignalR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hub with a simple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js</a:t>
            </a:r>
            <a:r>
              <a:rPr lang="en-US" dirty="0" smtClean="0"/>
              <a:t> client with a simple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Test!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54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336</Words>
  <Application>Microsoft Office PowerPoint</Application>
  <PresentationFormat>Custom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Indie .NET</vt:lpstr>
      <vt:lpstr>Me.</vt:lpstr>
      <vt:lpstr>Organization of this Talk</vt:lpstr>
      <vt:lpstr>NancyFx – What is it?</vt:lpstr>
      <vt:lpstr>NancyFx – The “Super Duper Happy Path”</vt:lpstr>
      <vt:lpstr>NancyFx – Code!</vt:lpstr>
      <vt:lpstr>NancyFx – Questions?</vt:lpstr>
      <vt:lpstr>SignalR – What is it?</vt:lpstr>
      <vt:lpstr>SignalR – Micro-demo.</vt:lpstr>
      <vt:lpstr>SignalR – Misc. SignalR Stuff</vt:lpstr>
      <vt:lpstr>SignalR – Available Clients</vt:lpstr>
      <vt:lpstr>SignalR – Usage in Guesstimate</vt:lpstr>
      <vt:lpstr>SignalR – Questions?</vt:lpstr>
      <vt:lpstr>RavenDb – What is it?</vt:lpstr>
      <vt:lpstr>RavenDb – How can I use it?</vt:lpstr>
      <vt:lpstr>RavenDb – Mini-demo</vt:lpstr>
      <vt:lpstr>RavenDb – More about RavenDb</vt:lpstr>
      <vt:lpstr>RavenDb – Questions?</vt:lpstr>
      <vt:lpstr>Outro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2014-08-14T00:22:01Z</dcterms:created>
  <dcterms:modified xsi:type="dcterms:W3CDTF">2014-08-18T12:59:45Z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