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8" r:id="rId4"/>
    <p:sldId id="271" r:id="rId5"/>
    <p:sldId id="269" r:id="rId6"/>
    <p:sldId id="272" r:id="rId7"/>
    <p:sldId id="273" r:id="rId8"/>
    <p:sldId id="274" r:id="rId9"/>
    <p:sldId id="275" r:id="rId10"/>
    <p:sldId id="277" r:id="rId11"/>
    <p:sldId id="278" r:id="rId12"/>
    <p:sldId id="276" r:id="rId13"/>
    <p:sldId id="279" r:id="rId14"/>
    <p:sldId id="280" r:id="rId15"/>
    <p:sldId id="281" r:id="rId16"/>
    <p:sldId id="282" r:id="rId17"/>
    <p:sldId id="259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96" y="2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8/14/2014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Indie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, </a:t>
            </a:r>
            <a:r>
              <a:rPr lang="en-US" dirty="0" err="1" smtClean="0"/>
              <a:t>signalr</a:t>
            </a:r>
            <a:r>
              <a:rPr lang="en-US" dirty="0" smtClean="0"/>
              <a:t>, and </a:t>
            </a:r>
            <a:r>
              <a:rPr lang="en-US" dirty="0" err="1" smtClean="0"/>
              <a:t>RavenDb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Misc. </a:t>
            </a:r>
            <a:r>
              <a:rPr lang="en-US" dirty="0" err="1" smtClean="0"/>
              <a:t>SignalR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6658054" cy="4465320"/>
          </a:xfrm>
        </p:spPr>
        <p:txBody>
          <a:bodyPr/>
          <a:lstStyle/>
          <a:p>
            <a:r>
              <a:rPr lang="en-US" dirty="0" smtClean="0"/>
              <a:t>Groups</a:t>
            </a:r>
          </a:p>
          <a:p>
            <a:r>
              <a:rPr lang="en-US" dirty="0" err="1" smtClean="0"/>
              <a:t>ConnectionId</a:t>
            </a:r>
            <a:endParaRPr lang="en-US" dirty="0" smtClean="0"/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jQuery dependency (for now!)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Available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.NET</a:t>
            </a:r>
          </a:p>
          <a:p>
            <a:pPr lvl="1"/>
            <a:r>
              <a:rPr lang="en-US" dirty="0" smtClean="0"/>
              <a:t>Silverlight</a:t>
            </a:r>
          </a:p>
          <a:p>
            <a:pPr lvl="1"/>
            <a:r>
              <a:rPr lang="en-US" dirty="0" smtClean="0"/>
              <a:t>Windows Desktop</a:t>
            </a:r>
          </a:p>
          <a:p>
            <a:pPr lvl="1"/>
            <a:r>
              <a:rPr lang="en-US" dirty="0" smtClean="0"/>
              <a:t>Windows Store</a:t>
            </a:r>
          </a:p>
          <a:p>
            <a:pPr lvl="1"/>
            <a:r>
              <a:rPr lang="en-US" dirty="0" smtClean="0"/>
              <a:t>Win Phone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err="1" smtClean="0"/>
              <a:t>ObjC</a:t>
            </a:r>
            <a:endParaRPr lang="en-US" dirty="0" smtClean="0"/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3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Usage in Guesstimate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/>
          </a:bodyPr>
          <a:lstStyle/>
          <a:p>
            <a:r>
              <a:rPr lang="en-US" dirty="0" smtClean="0"/>
              <a:t>[stuff?]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[stuff?]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18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“…2</a:t>
            </a:r>
            <a:r>
              <a:rPr lang="en-US" baseline="30000" dirty="0" smtClean="0"/>
              <a:t>nd</a:t>
            </a:r>
            <a:r>
              <a:rPr lang="en-US" dirty="0" smtClean="0"/>
              <a:t> generation document DB.”</a:t>
            </a:r>
          </a:p>
          <a:p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– NoSQL (and JSON ALL THE THINGS!)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[some gentle intro to NoSQL]</a:t>
            </a:r>
          </a:p>
          <a:p>
            <a:r>
              <a:rPr lang="en-US" dirty="0" smtClean="0"/>
              <a:t>[talk about JSON]</a:t>
            </a:r>
          </a:p>
          <a:p>
            <a:endParaRPr lang="en-US" dirty="0"/>
          </a:p>
        </p:txBody>
      </p:sp>
      <p:pic>
        <p:nvPicPr>
          <p:cNvPr id="6146" name="Picture 2" descr="http://shishkin.github.io/presentations/ravendb-intro/r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08" y="1498600"/>
            <a:ext cx="44220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[stuff about yourself]</a:t>
            </a:r>
          </a:p>
          <a:p>
            <a:r>
              <a:rPr lang="en-US" dirty="0" smtClean="0"/>
              <a:t>[stuff about </a:t>
            </a:r>
            <a:r>
              <a:rPr lang="en-US" dirty="0" err="1" smtClean="0"/>
              <a:t>AcademyOne</a:t>
            </a:r>
            <a:r>
              <a:rPr lang="en-US" dirty="0" smtClean="0"/>
              <a:t>]</a:t>
            </a:r>
          </a:p>
          <a:p>
            <a:r>
              <a:rPr lang="en-US" dirty="0" smtClean="0"/>
              <a:t>[contact stuff, to be repeated on last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this Talk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overview</a:t>
            </a:r>
          </a:p>
          <a:p>
            <a:r>
              <a:rPr lang="en-US" dirty="0" smtClean="0"/>
              <a:t>Speed-lesson</a:t>
            </a:r>
          </a:p>
          <a:p>
            <a:r>
              <a:rPr lang="en-US" dirty="0" smtClean="0"/>
              <a:t>Usage in Guesstimate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8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“Lightweight web framework for .NET and Mono”</a:t>
            </a:r>
          </a:p>
          <a:p>
            <a:r>
              <a:rPr lang="en-US" dirty="0" smtClean="0"/>
              <a:t>Run-anywhere</a:t>
            </a:r>
          </a:p>
          <a:p>
            <a:r>
              <a:rPr lang="en-US" dirty="0" smtClean="0"/>
              <a:t>View-engine agnostic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Not in your way</a:t>
            </a:r>
          </a:p>
          <a:p>
            <a:r>
              <a:rPr lang="en-US" dirty="0" smtClean="0"/>
              <a:t>Highly-testable</a:t>
            </a:r>
          </a:p>
          <a:p>
            <a:endParaRPr lang="en-US" dirty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The “Super Duper Happy Path”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“It just works”</a:t>
            </a:r>
          </a:p>
          <a:p>
            <a:r>
              <a:rPr lang="en-US" dirty="0" smtClean="0"/>
              <a:t>“Easily customizable”</a:t>
            </a:r>
          </a:p>
          <a:p>
            <a:r>
              <a:rPr lang="en-US" dirty="0" smtClean="0"/>
              <a:t>“Low ceremony”</a:t>
            </a:r>
          </a:p>
          <a:p>
            <a:r>
              <a:rPr lang="en-US" dirty="0" smtClean="0"/>
              <a:t>“Low Friction”</a:t>
            </a:r>
            <a:endParaRPr lang="en-US" dirty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6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r>
              <a:rPr lang="en-US" dirty="0" smtClean="0"/>
              <a:t>Hello, from Nancy</a:t>
            </a:r>
          </a:p>
          <a:p>
            <a:r>
              <a:rPr lang="en-US" dirty="0" smtClean="0"/>
              <a:t>Hello from an .</a:t>
            </a:r>
            <a:r>
              <a:rPr lang="en-US" dirty="0" err="1" smtClean="0"/>
              <a:t>sshtml</a:t>
            </a:r>
            <a:r>
              <a:rPr lang="en-US" dirty="0" smtClean="0"/>
              <a:t> view</a:t>
            </a:r>
          </a:p>
          <a:p>
            <a:r>
              <a:rPr lang="en-US" dirty="0" smtClean="0"/>
              <a:t>Basic GET and PUSH</a:t>
            </a:r>
          </a:p>
          <a:p>
            <a:r>
              <a:rPr lang="en-US" dirty="0" smtClean="0"/>
              <a:t>Testing</a:t>
            </a:r>
          </a:p>
          <a:p>
            <a:endParaRPr lang="en-US" dirty="0"/>
          </a:p>
          <a:p>
            <a:r>
              <a:rPr lang="en-US" dirty="0" smtClean="0"/>
              <a:t>Usage in Guesstimate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NancyFx</a:t>
            </a:r>
            <a:r>
              <a:rPr lang="en-US" dirty="0" smtClean="0"/>
              <a:t> –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7137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Ideas:</a:t>
            </a:r>
          </a:p>
          <a:p>
            <a:r>
              <a:rPr lang="en-US" dirty="0" smtClean="0"/>
              <a:t>Why use this over MVC?</a:t>
            </a:r>
          </a:p>
          <a:p>
            <a:r>
              <a:rPr lang="en-US" dirty="0" smtClean="0"/>
              <a:t>[others]</a:t>
            </a:r>
          </a:p>
        </p:txBody>
      </p:sp>
      <p:pic>
        <p:nvPicPr>
          <p:cNvPr id="1026" name="Picture 2" descr="http://nancyfx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498600"/>
            <a:ext cx="2438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17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5713729" cy="4465320"/>
          </a:xfrm>
        </p:spPr>
        <p:txBody>
          <a:bodyPr/>
          <a:lstStyle/>
          <a:p>
            <a:r>
              <a:rPr lang="en-US" dirty="0" smtClean="0"/>
              <a:t>“Incredibly simple real-time web for .NET”</a:t>
            </a:r>
          </a:p>
          <a:p>
            <a:r>
              <a:rPr lang="en-US" dirty="0" smtClean="0"/>
              <a:t>Available on multiple client-side platforms</a:t>
            </a:r>
          </a:p>
          <a:p>
            <a:r>
              <a:rPr lang="en-US" dirty="0" smtClean="0"/>
              <a:t>[more bullets??] </a:t>
            </a:r>
          </a:p>
          <a:p>
            <a:r>
              <a:rPr lang="en-US" dirty="0" smtClean="0"/>
              <a:t>[fix that darn logo]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0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Micro-demo.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1358" y="1752600"/>
            <a:ext cx="6658054" cy="44653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Install-Package </a:t>
            </a:r>
            <a:r>
              <a:rPr lang="en-US" dirty="0" err="1" smtClean="0"/>
              <a:t>Microsoft.AspNet.SignalR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App.MapSignalR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hub with a simple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dirty="0" err="1" smtClean="0"/>
              <a:t>js</a:t>
            </a:r>
            <a:r>
              <a:rPr lang="en-US" dirty="0" smtClean="0"/>
              <a:t> client with a simple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Test!</a:t>
            </a:r>
          </a:p>
        </p:txBody>
      </p:sp>
      <p:pic>
        <p:nvPicPr>
          <p:cNvPr id="2052" name="Picture 4" descr="http://blogciberdotcom.files.wordpress.com/2014/08/signalr.png?w=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8" y="1905000"/>
            <a:ext cx="428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54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271</Words>
  <Application>Microsoft Office PowerPoint</Application>
  <PresentationFormat>Custom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 16x9</vt:lpstr>
      <vt:lpstr>Indie .NET</vt:lpstr>
      <vt:lpstr>Me.</vt:lpstr>
      <vt:lpstr>Organization of this Talk</vt:lpstr>
      <vt:lpstr>NancyFx – What is it?</vt:lpstr>
      <vt:lpstr>NancyFx – The “Super Duper Happy Path”</vt:lpstr>
      <vt:lpstr>NancyFx – Code!</vt:lpstr>
      <vt:lpstr>NancyFx – Questions?</vt:lpstr>
      <vt:lpstr>SignalR – What is it?</vt:lpstr>
      <vt:lpstr>SignalR – Micro-demo.</vt:lpstr>
      <vt:lpstr>SignalR – Misc. SignalR Stuff</vt:lpstr>
      <vt:lpstr>SignalR – Available Clients</vt:lpstr>
      <vt:lpstr>SignalR – Usage in Guesstimate</vt:lpstr>
      <vt:lpstr>SignalR – Questions?</vt:lpstr>
      <vt:lpstr>RavenDb – What is it?</vt:lpstr>
      <vt:lpstr>RavenDb – NoSQL (and JSON ALL THE THINGS!)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2014-08-14T00:22:01Z</dcterms:created>
  <dcterms:modified xsi:type="dcterms:W3CDTF">2014-08-15T00:31:46Z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