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8" r:id="rId4"/>
    <p:sldId id="292" r:id="rId5"/>
    <p:sldId id="271" r:id="rId6"/>
    <p:sldId id="269" r:id="rId7"/>
    <p:sldId id="273" r:id="rId8"/>
    <p:sldId id="274" r:id="rId9"/>
    <p:sldId id="275" r:id="rId10"/>
    <p:sldId id="289" r:id="rId11"/>
    <p:sldId id="277" r:id="rId12"/>
    <p:sldId id="278" r:id="rId13"/>
    <p:sldId id="276" r:id="rId14"/>
    <p:sldId id="280" r:id="rId15"/>
    <p:sldId id="281" r:id="rId16"/>
    <p:sldId id="290" r:id="rId17"/>
    <p:sldId id="283" r:id="rId18"/>
    <p:sldId id="284" r:id="rId19"/>
    <p:sldId id="287" r:id="rId20"/>
    <p:sldId id="288" r:id="rId21"/>
    <p:sldId id="29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tachuKorick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Ok, but how does it work?</a:t>
            </a:r>
          </a:p>
          <a:p>
            <a:r>
              <a:rPr lang="en-US" dirty="0" smtClean="0"/>
              <a:t>What about security?</a:t>
            </a:r>
          </a:p>
          <a:p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NoSQL?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Data can often be better represented in a non-relational form</a:t>
            </a:r>
          </a:p>
          <a:p>
            <a:r>
              <a:rPr lang="en-US" dirty="0" smtClean="0"/>
              <a:t>Flexible data structure</a:t>
            </a:r>
          </a:p>
          <a:p>
            <a:pPr lvl="1"/>
            <a:r>
              <a:rPr lang="en-US" dirty="0" smtClean="0"/>
              <a:t>Easy to change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err="1" smtClean="0"/>
              <a:t>reindex</a:t>
            </a: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Scaling out (N+!), not up (N^2)!</a:t>
            </a:r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DB.”</a:t>
            </a:r>
          </a:p>
          <a:p>
            <a:pPr lvl="1"/>
            <a:r>
              <a:rPr lang="en-US" dirty="0" smtClean="0"/>
              <a:t>Non-relational database system</a:t>
            </a:r>
          </a:p>
          <a:p>
            <a:r>
              <a:rPr lang="en-US" dirty="0" smtClean="0"/>
              <a:t>Stores data as JSON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Transactional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.NET client</a:t>
            </a:r>
          </a:p>
          <a:p>
            <a:r>
              <a:rPr lang="en-US" dirty="0" smtClean="0"/>
              <a:t>HTTP client</a:t>
            </a:r>
          </a:p>
          <a:p>
            <a:pPr lvl="1"/>
            <a:r>
              <a:rPr lang="en-US" dirty="0" smtClean="0"/>
              <a:t>Can use from other non-.NET systems</a:t>
            </a:r>
          </a:p>
          <a:p>
            <a:r>
              <a:rPr lang="en-US" dirty="0" smtClean="0"/>
              <a:t>Java client</a:t>
            </a:r>
          </a:p>
          <a:p>
            <a:r>
              <a:rPr lang="en-US" dirty="0" smtClean="0"/>
              <a:t>Unofficial clients</a:t>
            </a:r>
          </a:p>
          <a:p>
            <a:pPr lvl="1"/>
            <a:r>
              <a:rPr lang="en-US" dirty="0" smtClean="0"/>
              <a:t>Just HTTP wrappers!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Mini-demo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Go to Visual Studio!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Can you shard/replicate your data?</a:t>
            </a:r>
          </a:p>
          <a:p>
            <a:r>
              <a:rPr lang="en-US" dirty="0" smtClean="0"/>
              <a:t>Do you have to pull one document at a time, or can you do more?</a:t>
            </a:r>
          </a:p>
          <a:p>
            <a:r>
              <a:rPr lang="en-US" dirty="0" smtClean="0"/>
              <a:t>Is it free or commercial?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Stachu</a:t>
            </a:r>
            <a:r>
              <a:rPr lang="en-US" dirty="0" smtClean="0"/>
              <a:t> </a:t>
            </a:r>
            <a:r>
              <a:rPr lang="en-US" dirty="0" err="1" smtClean="0"/>
              <a:t>Korick</a:t>
            </a:r>
            <a:endParaRPr lang="en-US" dirty="0" smtClean="0"/>
          </a:p>
          <a:p>
            <a:r>
              <a:rPr lang="en-US" dirty="0" smtClean="0"/>
              <a:t>Contact info on last slide</a:t>
            </a:r>
          </a:p>
          <a:p>
            <a:endParaRPr lang="en-US" dirty="0" smtClean="0"/>
          </a:p>
          <a:p>
            <a:r>
              <a:rPr lang="en-US" dirty="0" smtClean="0"/>
              <a:t>Work at </a:t>
            </a:r>
            <a:r>
              <a:rPr lang="en-US" dirty="0" err="1" smtClean="0"/>
              <a:t>AcademyOne</a:t>
            </a:r>
            <a:endParaRPr lang="en-US" dirty="0" smtClean="0"/>
          </a:p>
          <a:p>
            <a:pPr lvl="1"/>
            <a:r>
              <a:rPr lang="en-US" dirty="0" smtClean="0"/>
              <a:t>&lt; 1 mi. from here</a:t>
            </a:r>
          </a:p>
          <a:p>
            <a:pPr lvl="1"/>
            <a:r>
              <a:rPr lang="en-US" dirty="0" smtClean="0"/>
              <a:t>.NET stuff, education space</a:t>
            </a:r>
          </a:p>
          <a:p>
            <a:pPr lvl="1"/>
            <a:r>
              <a:rPr lang="en-US" dirty="0" smtClean="0"/>
              <a:t>Awesome </a:t>
            </a:r>
            <a:r>
              <a:rPr lang="en-US" dirty="0" smtClean="0"/>
              <a:t>company</a:t>
            </a:r>
            <a:r>
              <a:rPr lang="en-US" dirty="0"/>
              <a:t> </a:t>
            </a:r>
            <a:r>
              <a:rPr lang="en-US" dirty="0" smtClean="0"/>
              <a:t>(flex hours, good PTO,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</a:p>
          <a:p>
            <a:r>
              <a:rPr lang="en-US" dirty="0" smtClean="0"/>
              <a:t>Any last questions?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pPr lvl="1"/>
            <a:r>
              <a:rPr lang="en-US" dirty="0" smtClean="0">
                <a:hlinkClick r:id="rId2"/>
              </a:rPr>
              <a:t>StachuKorick@gmail.com</a:t>
            </a:r>
            <a:endParaRPr lang="en-US" dirty="0" smtClean="0"/>
          </a:p>
          <a:p>
            <a:pPr lvl="1"/>
            <a:r>
              <a:rPr lang="en-US" dirty="0" smtClean="0"/>
              <a:t>Stachu.NET [blog soon!]</a:t>
            </a:r>
          </a:p>
          <a:p>
            <a:pPr lvl="1"/>
            <a:r>
              <a:rPr lang="en-US" dirty="0" smtClean="0"/>
              <a:t>Talk to me right after, get card.</a:t>
            </a:r>
          </a:p>
          <a:p>
            <a:pPr lvl="1"/>
            <a:r>
              <a:rPr lang="en-US" dirty="0" smtClean="0"/>
              <a:t>@StachuK1992</a:t>
            </a:r>
          </a:p>
          <a:p>
            <a:pPr lvl="1"/>
            <a:r>
              <a:rPr lang="en-US" dirty="0" smtClean="0"/>
              <a:t>Just google “</a:t>
            </a:r>
            <a:r>
              <a:rPr lang="en-US" dirty="0" err="1" smtClean="0"/>
              <a:t>Stachu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talk?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</a:t>
            </a:r>
            <a:r>
              <a:rPr lang="en-US" dirty="0" smtClean="0"/>
              <a:t>back to the .NET scene</a:t>
            </a:r>
          </a:p>
          <a:p>
            <a:endParaRPr lang="en-US" dirty="0" smtClean="0"/>
          </a:p>
          <a:p>
            <a:r>
              <a:rPr lang="en-US" dirty="0" smtClean="0"/>
              <a:t>“Indie” .NET is just </a:t>
            </a:r>
            <a:r>
              <a:rPr lang="en-US" dirty="0" smtClean="0"/>
              <a:t>awesome</a:t>
            </a:r>
            <a:endParaRPr lang="en-US" dirty="0"/>
          </a:p>
          <a:p>
            <a:pPr lvl="1"/>
            <a:r>
              <a:rPr lang="en-US" dirty="0" smtClean="0"/>
              <a:t>.NET tech that’s significant, but not quite mainstream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1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Tech overview</a:t>
            </a:r>
          </a:p>
          <a:p>
            <a:pPr lvl="1"/>
            <a:r>
              <a:rPr lang="en-US" dirty="0" smtClean="0"/>
              <a:t>Speed-lesson</a:t>
            </a:r>
          </a:p>
          <a:p>
            <a:pPr lvl="1"/>
            <a:r>
              <a:rPr lang="en-US" dirty="0" smtClean="0"/>
              <a:t>Questions</a:t>
            </a:r>
          </a:p>
          <a:p>
            <a:r>
              <a:rPr lang="en-US" dirty="0" smtClean="0"/>
              <a:t>} * 3</a:t>
            </a:r>
          </a:p>
          <a:p>
            <a:endParaRPr lang="en-US" dirty="0"/>
          </a:p>
          <a:p>
            <a:r>
              <a:rPr lang="en-US" dirty="0"/>
              <a:t>Usage in </a:t>
            </a:r>
            <a:r>
              <a:rPr lang="en-US" dirty="0" smtClean="0"/>
              <a:t>‘Guesstimate’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.html view</a:t>
            </a:r>
          </a:p>
          <a:p>
            <a:r>
              <a:rPr lang="en-US" dirty="0" smtClean="0"/>
              <a:t>Basic GET and POST</a:t>
            </a:r>
          </a:p>
          <a:p>
            <a:r>
              <a:rPr lang="en-US" dirty="0" smtClean="0"/>
              <a:t>Testing</a:t>
            </a:r>
            <a:r>
              <a:rPr lang="en-US" dirty="0"/>
              <a:t>!</a:t>
            </a:r>
            <a:endParaRPr lang="en-US" dirty="0" smtClean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___?</a:t>
            </a:r>
          </a:p>
          <a:p>
            <a:r>
              <a:rPr lang="en-US" dirty="0" smtClean="0"/>
              <a:t>Where in Nancy do I add things to the pipeline?</a:t>
            </a:r>
          </a:p>
          <a:p>
            <a:r>
              <a:rPr lang="en-US" dirty="0" smtClean="0"/>
              <a:t>But I thought Nancy was on OWIN?</a:t>
            </a:r>
          </a:p>
          <a:p>
            <a:r>
              <a:rPr lang="en-US" dirty="0" smtClean="0"/>
              <a:t>What about authentication?</a:t>
            </a:r>
          </a:p>
          <a:p>
            <a:r>
              <a:rPr lang="en-US" dirty="0" smtClean="0"/>
              <a:t>Can I upload files?</a:t>
            </a:r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</a:t>
            </a:r>
            <a:r>
              <a:rPr lang="en-US" dirty="0" err="1" smtClean="0"/>
              <a:t>realtime</a:t>
            </a:r>
            <a:r>
              <a:rPr lang="en-US" dirty="0" smtClean="0"/>
              <a:t>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See demo!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Client-agnostic, with official support for .NET, JS, and Java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461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Indie .NET</vt:lpstr>
      <vt:lpstr>Me.</vt:lpstr>
      <vt:lpstr>What is this talk?</vt:lpstr>
      <vt:lpstr>Organization of this Talk</vt:lpstr>
      <vt:lpstr>NancyFx – What is it?</vt:lpstr>
      <vt:lpstr>NancyFx – Code!</vt:lpstr>
      <vt:lpstr>NancyFx – Questions?</vt:lpstr>
      <vt:lpstr>SignalR – What is realtime communication?</vt:lpstr>
      <vt:lpstr>SignalR – What is it?</vt:lpstr>
      <vt:lpstr>SignalR – Micro-demo.</vt:lpstr>
      <vt:lpstr>SignalR – Misc. SignalR Stuff</vt:lpstr>
      <vt:lpstr>SignalR – Available Clients</vt:lpstr>
      <vt:lpstr>SignalR – Questions?</vt:lpstr>
      <vt:lpstr>RavenDb – What is NoSQL? Why should I care?</vt:lpstr>
      <vt:lpstr>RavenDb – What is it?</vt:lpstr>
      <vt:lpstr>RavenDb – How can I use it?</vt:lpstr>
      <vt:lpstr>RavenDb – Mini-demo</vt:lpstr>
      <vt:lpstr>RavenDb – Questions?</vt:lpstr>
      <vt:lpstr>Guesstimate</vt:lpstr>
      <vt:lpstr>Outro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2014-08-20T11:03:46Z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