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2" r:id="rId2"/>
    <p:sldId id="257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61E79-3463-4B15-B4FE-92176FB3C6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7DFFEEE-6FAC-41DD-B2D0-C8C7CB6F3DC1}">
      <dgm:prSet custT="1"/>
      <dgm:spPr/>
      <dgm:t>
        <a:bodyPr/>
        <a:lstStyle/>
        <a:p>
          <a:r>
            <a:rPr lang="en-US" sz="1200" b="1" i="0" dirty="0">
              <a:effectLst/>
              <a:latin typeface="+mj-lt"/>
            </a:rPr>
            <a:t>Create </a:t>
          </a:r>
          <a:r>
            <a:rPr lang="en-US" sz="1400" b="1" i="0" dirty="0">
              <a:effectLst/>
              <a:latin typeface="+mj-lt"/>
            </a:rPr>
            <a:t>Boards</a:t>
          </a:r>
          <a:r>
            <a:rPr lang="en-US" sz="1200" b="1" i="0" dirty="0">
              <a:effectLst/>
              <a:latin typeface="+mj-lt"/>
            </a:rPr>
            <a:t> With 5 Members.</a:t>
          </a:r>
          <a:endParaRPr lang="en-US" sz="1200" dirty="0"/>
        </a:p>
      </dgm:t>
    </dgm:pt>
    <dgm:pt modelId="{B21286D0-E631-4A5C-BF2A-A11AA692F4E4}" type="parTrans" cxnId="{07DBF6F8-6335-47E0-84A2-6B8F0F342260}">
      <dgm:prSet/>
      <dgm:spPr/>
      <dgm:t>
        <a:bodyPr/>
        <a:lstStyle/>
        <a:p>
          <a:endParaRPr lang="en-US"/>
        </a:p>
      </dgm:t>
    </dgm:pt>
    <dgm:pt modelId="{9E3A2A1A-842E-48B9-8455-12957F512CD9}" type="sibTrans" cxnId="{07DBF6F8-6335-47E0-84A2-6B8F0F342260}">
      <dgm:prSet/>
      <dgm:spPr/>
      <dgm:t>
        <a:bodyPr/>
        <a:lstStyle/>
        <a:p>
          <a:endParaRPr lang="en-US"/>
        </a:p>
      </dgm:t>
    </dgm:pt>
    <dgm:pt modelId="{A69F7EBC-FC8E-4132-8B20-3D3530C246DF}">
      <dgm:prSet custT="1"/>
      <dgm:spPr/>
      <dgm:t>
        <a:bodyPr/>
        <a:lstStyle/>
        <a:p>
          <a:r>
            <a:rPr lang="en-US" sz="1200" b="1" i="0" dirty="0">
              <a:effectLst/>
              <a:latin typeface="+mj-lt"/>
            </a:rPr>
            <a:t>Create Up </a:t>
          </a:r>
          <a:r>
            <a:rPr lang="en-US" sz="1400" b="1" i="0" dirty="0">
              <a:effectLst/>
              <a:latin typeface="+mj-lt"/>
            </a:rPr>
            <a:t>To</a:t>
          </a:r>
          <a:r>
            <a:rPr lang="en-US" sz="1200" b="1" i="0" dirty="0">
              <a:effectLst/>
              <a:latin typeface="+mj-lt"/>
            </a:rPr>
            <a:t> 5 Task Lists </a:t>
          </a:r>
          <a:endParaRPr lang="en-US" sz="1200" dirty="0"/>
        </a:p>
      </dgm:t>
    </dgm:pt>
    <dgm:pt modelId="{08680EA0-37AA-48B7-8CB7-7FDA3C3548FA}" type="parTrans" cxnId="{98C4C01B-02F7-49FB-90BD-57CF0B041416}">
      <dgm:prSet/>
      <dgm:spPr/>
      <dgm:t>
        <a:bodyPr/>
        <a:lstStyle/>
        <a:p>
          <a:endParaRPr lang="en-US"/>
        </a:p>
      </dgm:t>
    </dgm:pt>
    <dgm:pt modelId="{644D2A19-956C-40EB-BE8F-BC309020F23A}" type="sibTrans" cxnId="{98C4C01B-02F7-49FB-90BD-57CF0B041416}">
      <dgm:prSet/>
      <dgm:spPr/>
      <dgm:t>
        <a:bodyPr/>
        <a:lstStyle/>
        <a:p>
          <a:endParaRPr lang="en-US"/>
        </a:p>
      </dgm:t>
    </dgm:pt>
    <dgm:pt modelId="{3CA61892-5A6A-412B-9EC1-CD60A753A483}">
      <dgm:prSet custT="1"/>
      <dgm:spPr/>
      <dgm:t>
        <a:bodyPr/>
        <a:lstStyle/>
        <a:p>
          <a:r>
            <a:rPr lang="en-US" sz="1200" b="1" i="0" dirty="0"/>
            <a:t>Assign </a:t>
          </a:r>
          <a:r>
            <a:rPr lang="en-US" sz="1400" b="1" i="0" dirty="0"/>
            <a:t>Differentiated</a:t>
          </a:r>
          <a:r>
            <a:rPr lang="en-US" sz="1200" b="1" i="0" dirty="0"/>
            <a:t> Tasks To Each Team Member. </a:t>
          </a:r>
          <a:endParaRPr lang="en-US" sz="1200" dirty="0"/>
        </a:p>
      </dgm:t>
    </dgm:pt>
    <dgm:pt modelId="{43A72077-E7A3-4040-9410-1DCF2B5C070B}" type="parTrans" cxnId="{5B1A16E8-5CCB-4F7C-AA2A-3E02D096C879}">
      <dgm:prSet/>
      <dgm:spPr/>
      <dgm:t>
        <a:bodyPr/>
        <a:lstStyle/>
        <a:p>
          <a:endParaRPr lang="en-US"/>
        </a:p>
      </dgm:t>
    </dgm:pt>
    <dgm:pt modelId="{12AFC493-9B3A-4449-892E-B2BBAEEAE033}" type="sibTrans" cxnId="{5B1A16E8-5CCB-4F7C-AA2A-3E02D096C879}">
      <dgm:prSet/>
      <dgm:spPr/>
      <dgm:t>
        <a:bodyPr/>
        <a:lstStyle/>
        <a:p>
          <a:endParaRPr lang="en-US"/>
        </a:p>
      </dgm:t>
    </dgm:pt>
    <dgm:pt modelId="{D769AC01-6C17-4966-AF55-AF6783E484EF}">
      <dgm:prSet/>
      <dgm:spPr/>
      <dgm:t>
        <a:bodyPr/>
        <a:lstStyle/>
        <a:p>
          <a:r>
            <a:rPr lang="en-US" b="1" i="0" dirty="0"/>
            <a:t>Participation Rankings.</a:t>
          </a:r>
          <a:endParaRPr lang="en-US" dirty="0"/>
        </a:p>
      </dgm:t>
    </dgm:pt>
    <dgm:pt modelId="{9397BBCD-8D0E-4C87-A123-18C68F053599}" type="parTrans" cxnId="{E5845A11-3484-465D-84B2-F7F5DCE4BDF9}">
      <dgm:prSet/>
      <dgm:spPr/>
      <dgm:t>
        <a:bodyPr/>
        <a:lstStyle/>
        <a:p>
          <a:endParaRPr lang="en-US"/>
        </a:p>
      </dgm:t>
    </dgm:pt>
    <dgm:pt modelId="{7B951A95-FF37-455F-B846-658085AFDCC7}" type="sibTrans" cxnId="{E5845A11-3484-465D-84B2-F7F5DCE4BDF9}">
      <dgm:prSet/>
      <dgm:spPr/>
      <dgm:t>
        <a:bodyPr/>
        <a:lstStyle/>
        <a:p>
          <a:endParaRPr lang="en-US"/>
        </a:p>
      </dgm:t>
    </dgm:pt>
    <dgm:pt modelId="{EA866D98-6D98-48B4-AD10-5439E62F1EAE}">
      <dgm:prSet/>
      <dgm:spPr/>
      <dgm:t>
        <a:bodyPr/>
        <a:lstStyle/>
        <a:p>
          <a:r>
            <a:rPr lang="en-US" b="1" i="0" dirty="0"/>
            <a:t>Add Images To Your Favorite Tasks.</a:t>
          </a:r>
          <a:endParaRPr lang="en-US" dirty="0"/>
        </a:p>
      </dgm:t>
    </dgm:pt>
    <dgm:pt modelId="{B6A040BB-C368-4296-8D02-1487EB5A9925}" type="parTrans" cxnId="{3BB6CBA9-8023-40A7-952D-8056AA27CE63}">
      <dgm:prSet/>
      <dgm:spPr/>
      <dgm:t>
        <a:bodyPr/>
        <a:lstStyle/>
        <a:p>
          <a:endParaRPr lang="en-US"/>
        </a:p>
      </dgm:t>
    </dgm:pt>
    <dgm:pt modelId="{18D6B265-ABC1-46DA-94E6-475A88AE681D}" type="sibTrans" cxnId="{3BB6CBA9-8023-40A7-952D-8056AA27CE63}">
      <dgm:prSet/>
      <dgm:spPr/>
      <dgm:t>
        <a:bodyPr/>
        <a:lstStyle/>
        <a:p>
          <a:endParaRPr lang="en-US"/>
        </a:p>
      </dgm:t>
    </dgm:pt>
    <dgm:pt modelId="{56FFBEC3-C940-4D74-A505-78291C0DDA0B}" type="pres">
      <dgm:prSet presAssocID="{66E61E79-3463-4B15-B4FE-92176FB3C697}" presName="root" presStyleCnt="0">
        <dgm:presLayoutVars>
          <dgm:dir/>
          <dgm:resizeHandles val="exact"/>
        </dgm:presLayoutVars>
      </dgm:prSet>
      <dgm:spPr/>
    </dgm:pt>
    <dgm:pt modelId="{40D0D856-CDF6-4CB8-81AA-104EA446A71E}" type="pres">
      <dgm:prSet presAssocID="{E7DFFEEE-6FAC-41DD-B2D0-C8C7CB6F3DC1}" presName="compNode" presStyleCnt="0"/>
      <dgm:spPr/>
    </dgm:pt>
    <dgm:pt modelId="{E79D9C00-45FF-4D8F-B96E-333D3D790C07}" type="pres">
      <dgm:prSet presAssocID="{E7DFFEEE-6FAC-41DD-B2D0-C8C7CB6F3DC1}" presName="iconRect" presStyleLbl="node1" presStyleIdx="0" presStyleCnt="5" custLinFactNeighborX="5988" custLinFactNeighborY="-64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467E830-7F0D-4180-8E18-7EE3E46FFCDA}" type="pres">
      <dgm:prSet presAssocID="{E7DFFEEE-6FAC-41DD-B2D0-C8C7CB6F3DC1}" presName="spaceRect" presStyleCnt="0"/>
      <dgm:spPr/>
    </dgm:pt>
    <dgm:pt modelId="{0E806F37-9830-4BC0-ACD5-F027CB7B1070}" type="pres">
      <dgm:prSet presAssocID="{E7DFFEEE-6FAC-41DD-B2D0-C8C7CB6F3DC1}" presName="textRect" presStyleLbl="revTx" presStyleIdx="0" presStyleCnt="5">
        <dgm:presLayoutVars>
          <dgm:chMax val="1"/>
          <dgm:chPref val="1"/>
        </dgm:presLayoutVars>
      </dgm:prSet>
      <dgm:spPr/>
    </dgm:pt>
    <dgm:pt modelId="{BC158334-851B-43E7-9468-8C8F99AE634E}" type="pres">
      <dgm:prSet presAssocID="{9E3A2A1A-842E-48B9-8455-12957F512CD9}" presName="sibTrans" presStyleCnt="0"/>
      <dgm:spPr/>
    </dgm:pt>
    <dgm:pt modelId="{D53FE6A3-F642-476D-86D5-033D2B3ADE37}" type="pres">
      <dgm:prSet presAssocID="{A69F7EBC-FC8E-4132-8B20-3D3530C246DF}" presName="compNode" presStyleCnt="0"/>
      <dgm:spPr/>
    </dgm:pt>
    <dgm:pt modelId="{FD06183B-5060-4F48-A54C-8F4355281797}" type="pres">
      <dgm:prSet presAssocID="{A69F7EBC-FC8E-4132-8B20-3D3530C246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C4BDAF63-F6B2-4E62-94D8-11BBBF0B6FF8}" type="pres">
      <dgm:prSet presAssocID="{A69F7EBC-FC8E-4132-8B20-3D3530C246DF}" presName="spaceRect" presStyleCnt="0"/>
      <dgm:spPr/>
    </dgm:pt>
    <dgm:pt modelId="{12419E67-D03F-4D98-9129-DFF4178AC54B}" type="pres">
      <dgm:prSet presAssocID="{A69F7EBC-FC8E-4132-8B20-3D3530C246DF}" presName="textRect" presStyleLbl="revTx" presStyleIdx="1" presStyleCnt="5">
        <dgm:presLayoutVars>
          <dgm:chMax val="1"/>
          <dgm:chPref val="1"/>
        </dgm:presLayoutVars>
      </dgm:prSet>
      <dgm:spPr/>
    </dgm:pt>
    <dgm:pt modelId="{935ACB53-62F2-44E0-B7E2-498EFDBC9699}" type="pres">
      <dgm:prSet presAssocID="{644D2A19-956C-40EB-BE8F-BC309020F23A}" presName="sibTrans" presStyleCnt="0"/>
      <dgm:spPr/>
    </dgm:pt>
    <dgm:pt modelId="{C43606E7-D301-4766-95CC-2C6828A18931}" type="pres">
      <dgm:prSet presAssocID="{3CA61892-5A6A-412B-9EC1-CD60A753A483}" presName="compNode" presStyleCnt="0"/>
      <dgm:spPr/>
    </dgm:pt>
    <dgm:pt modelId="{BA6E58EA-4FE7-4A66-AFA2-1B0E5A4E9943}" type="pres">
      <dgm:prSet presAssocID="{3CA61892-5A6A-412B-9EC1-CD60A753A4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74CBD0C1-EBCE-4229-B64B-85F203D40B4B}" type="pres">
      <dgm:prSet presAssocID="{3CA61892-5A6A-412B-9EC1-CD60A753A483}" presName="spaceRect" presStyleCnt="0"/>
      <dgm:spPr/>
    </dgm:pt>
    <dgm:pt modelId="{673C4674-10EB-4BD6-9473-182947573092}" type="pres">
      <dgm:prSet presAssocID="{3CA61892-5A6A-412B-9EC1-CD60A753A483}" presName="textRect" presStyleLbl="revTx" presStyleIdx="2" presStyleCnt="5">
        <dgm:presLayoutVars>
          <dgm:chMax val="1"/>
          <dgm:chPref val="1"/>
        </dgm:presLayoutVars>
      </dgm:prSet>
      <dgm:spPr/>
    </dgm:pt>
    <dgm:pt modelId="{C0C0F65A-25AD-401D-AC9B-1A00F86187E3}" type="pres">
      <dgm:prSet presAssocID="{12AFC493-9B3A-4449-892E-B2BBAEEAE033}" presName="sibTrans" presStyleCnt="0"/>
      <dgm:spPr/>
    </dgm:pt>
    <dgm:pt modelId="{DE1FC740-6419-4777-AC95-6CC63550C4CB}" type="pres">
      <dgm:prSet presAssocID="{D769AC01-6C17-4966-AF55-AF6783E484EF}" presName="compNode" presStyleCnt="0"/>
      <dgm:spPr/>
    </dgm:pt>
    <dgm:pt modelId="{89525F6F-E5BE-4BC8-BD7B-E7E442C45A1E}" type="pres">
      <dgm:prSet presAssocID="{D769AC01-6C17-4966-AF55-AF6783E484EF}" presName="iconRect" presStyleLbl="node1" presStyleIdx="3" presStyleCnt="5" custLinFactNeighborX="-1930" custLinFactNeighborY="-1515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o"/>
        </a:ext>
      </dgm:extLst>
    </dgm:pt>
    <dgm:pt modelId="{D936B32D-91B2-4D1E-BE6D-FD5D0697234C}" type="pres">
      <dgm:prSet presAssocID="{D769AC01-6C17-4966-AF55-AF6783E484EF}" presName="spaceRect" presStyleCnt="0"/>
      <dgm:spPr/>
    </dgm:pt>
    <dgm:pt modelId="{939B420D-3CB0-4A34-8189-74223129813D}" type="pres">
      <dgm:prSet presAssocID="{D769AC01-6C17-4966-AF55-AF6783E484EF}" presName="textRect" presStyleLbl="revTx" presStyleIdx="3" presStyleCnt="5">
        <dgm:presLayoutVars>
          <dgm:chMax val="1"/>
          <dgm:chPref val="1"/>
        </dgm:presLayoutVars>
      </dgm:prSet>
      <dgm:spPr/>
    </dgm:pt>
    <dgm:pt modelId="{4D97B769-D59C-4CB4-9502-301F9FCE9807}" type="pres">
      <dgm:prSet presAssocID="{7B951A95-FF37-455F-B846-658085AFDCC7}" presName="sibTrans" presStyleCnt="0"/>
      <dgm:spPr/>
    </dgm:pt>
    <dgm:pt modelId="{3874ACAC-9271-49D1-B76A-4A546B7C66FB}" type="pres">
      <dgm:prSet presAssocID="{EA866D98-6D98-48B4-AD10-5439E62F1EAE}" presName="compNode" presStyleCnt="0"/>
      <dgm:spPr/>
    </dgm:pt>
    <dgm:pt modelId="{FE18DB6E-F57F-4366-8E8B-613AB686B52B}" type="pres">
      <dgm:prSet presAssocID="{EA866D98-6D98-48B4-AD10-5439E62F1E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E6F1E233-35F3-4949-9D59-D3896E5601F8}" type="pres">
      <dgm:prSet presAssocID="{EA866D98-6D98-48B4-AD10-5439E62F1EAE}" presName="spaceRect" presStyleCnt="0"/>
      <dgm:spPr/>
    </dgm:pt>
    <dgm:pt modelId="{AA0D3C56-5253-47C3-BAAD-8B3C42466DC3}" type="pres">
      <dgm:prSet presAssocID="{EA866D98-6D98-48B4-AD10-5439E62F1EA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3C5A09-AF5D-4224-A905-C3311AC54D05}" type="presOf" srcId="{EA866D98-6D98-48B4-AD10-5439E62F1EAE}" destId="{AA0D3C56-5253-47C3-BAAD-8B3C42466DC3}" srcOrd="0" destOrd="0" presId="urn:microsoft.com/office/officeart/2018/2/layout/IconLabelList"/>
    <dgm:cxn modelId="{E5845A11-3484-465D-84B2-F7F5DCE4BDF9}" srcId="{66E61E79-3463-4B15-B4FE-92176FB3C697}" destId="{D769AC01-6C17-4966-AF55-AF6783E484EF}" srcOrd="3" destOrd="0" parTransId="{9397BBCD-8D0E-4C87-A123-18C68F053599}" sibTransId="{7B951A95-FF37-455F-B846-658085AFDCC7}"/>
    <dgm:cxn modelId="{98C4C01B-02F7-49FB-90BD-57CF0B041416}" srcId="{66E61E79-3463-4B15-B4FE-92176FB3C697}" destId="{A69F7EBC-FC8E-4132-8B20-3D3530C246DF}" srcOrd="1" destOrd="0" parTransId="{08680EA0-37AA-48B7-8CB7-7FDA3C3548FA}" sibTransId="{644D2A19-956C-40EB-BE8F-BC309020F23A}"/>
    <dgm:cxn modelId="{51E3B660-BFFB-459E-B6F1-812DEADA5625}" type="presOf" srcId="{A69F7EBC-FC8E-4132-8B20-3D3530C246DF}" destId="{12419E67-D03F-4D98-9129-DFF4178AC54B}" srcOrd="0" destOrd="0" presId="urn:microsoft.com/office/officeart/2018/2/layout/IconLabelList"/>
    <dgm:cxn modelId="{6C764D65-10B8-416B-8E9F-C76717AD8147}" type="presOf" srcId="{3CA61892-5A6A-412B-9EC1-CD60A753A483}" destId="{673C4674-10EB-4BD6-9473-182947573092}" srcOrd="0" destOrd="0" presId="urn:microsoft.com/office/officeart/2018/2/layout/IconLabelList"/>
    <dgm:cxn modelId="{A68BA349-FBDB-4CB2-8CAF-ECB01965143F}" type="presOf" srcId="{E7DFFEEE-6FAC-41DD-B2D0-C8C7CB6F3DC1}" destId="{0E806F37-9830-4BC0-ACD5-F027CB7B1070}" srcOrd="0" destOrd="0" presId="urn:microsoft.com/office/officeart/2018/2/layout/IconLabelList"/>
    <dgm:cxn modelId="{A03463A8-A66D-49BF-86C7-655A3A7080F9}" type="presOf" srcId="{66E61E79-3463-4B15-B4FE-92176FB3C697}" destId="{56FFBEC3-C940-4D74-A505-78291C0DDA0B}" srcOrd="0" destOrd="0" presId="urn:microsoft.com/office/officeart/2018/2/layout/IconLabelList"/>
    <dgm:cxn modelId="{3BB6CBA9-8023-40A7-952D-8056AA27CE63}" srcId="{66E61E79-3463-4B15-B4FE-92176FB3C697}" destId="{EA866D98-6D98-48B4-AD10-5439E62F1EAE}" srcOrd="4" destOrd="0" parTransId="{B6A040BB-C368-4296-8D02-1487EB5A9925}" sibTransId="{18D6B265-ABC1-46DA-94E6-475A88AE681D}"/>
    <dgm:cxn modelId="{8719A6E6-58C9-4480-9599-EE1DE7A7F142}" type="presOf" srcId="{D769AC01-6C17-4966-AF55-AF6783E484EF}" destId="{939B420D-3CB0-4A34-8189-74223129813D}" srcOrd="0" destOrd="0" presId="urn:microsoft.com/office/officeart/2018/2/layout/IconLabelList"/>
    <dgm:cxn modelId="{5B1A16E8-5CCB-4F7C-AA2A-3E02D096C879}" srcId="{66E61E79-3463-4B15-B4FE-92176FB3C697}" destId="{3CA61892-5A6A-412B-9EC1-CD60A753A483}" srcOrd="2" destOrd="0" parTransId="{43A72077-E7A3-4040-9410-1DCF2B5C070B}" sibTransId="{12AFC493-9B3A-4449-892E-B2BBAEEAE033}"/>
    <dgm:cxn modelId="{07DBF6F8-6335-47E0-84A2-6B8F0F342260}" srcId="{66E61E79-3463-4B15-B4FE-92176FB3C697}" destId="{E7DFFEEE-6FAC-41DD-B2D0-C8C7CB6F3DC1}" srcOrd="0" destOrd="0" parTransId="{B21286D0-E631-4A5C-BF2A-A11AA692F4E4}" sibTransId="{9E3A2A1A-842E-48B9-8455-12957F512CD9}"/>
    <dgm:cxn modelId="{59676345-EBAA-4946-8F42-AB0DD0B70E86}" type="presParOf" srcId="{56FFBEC3-C940-4D74-A505-78291C0DDA0B}" destId="{40D0D856-CDF6-4CB8-81AA-104EA446A71E}" srcOrd="0" destOrd="0" presId="urn:microsoft.com/office/officeart/2018/2/layout/IconLabelList"/>
    <dgm:cxn modelId="{408921EA-8572-4BFB-A1CA-7129B70154F9}" type="presParOf" srcId="{40D0D856-CDF6-4CB8-81AA-104EA446A71E}" destId="{E79D9C00-45FF-4D8F-B96E-333D3D790C07}" srcOrd="0" destOrd="0" presId="urn:microsoft.com/office/officeart/2018/2/layout/IconLabelList"/>
    <dgm:cxn modelId="{CEEA1FDC-4CD0-4D03-8FA5-3A55A152B6B5}" type="presParOf" srcId="{40D0D856-CDF6-4CB8-81AA-104EA446A71E}" destId="{9467E830-7F0D-4180-8E18-7EE3E46FFCDA}" srcOrd="1" destOrd="0" presId="urn:microsoft.com/office/officeart/2018/2/layout/IconLabelList"/>
    <dgm:cxn modelId="{CABA2154-F2BA-4D0F-82F5-610B914F0830}" type="presParOf" srcId="{40D0D856-CDF6-4CB8-81AA-104EA446A71E}" destId="{0E806F37-9830-4BC0-ACD5-F027CB7B1070}" srcOrd="2" destOrd="0" presId="urn:microsoft.com/office/officeart/2018/2/layout/IconLabelList"/>
    <dgm:cxn modelId="{DF966E9D-2BBD-4D66-9B62-F933068F62E9}" type="presParOf" srcId="{56FFBEC3-C940-4D74-A505-78291C0DDA0B}" destId="{BC158334-851B-43E7-9468-8C8F99AE634E}" srcOrd="1" destOrd="0" presId="urn:microsoft.com/office/officeart/2018/2/layout/IconLabelList"/>
    <dgm:cxn modelId="{857F0F35-5F2A-483F-A12B-FB40C6E07C57}" type="presParOf" srcId="{56FFBEC3-C940-4D74-A505-78291C0DDA0B}" destId="{D53FE6A3-F642-476D-86D5-033D2B3ADE37}" srcOrd="2" destOrd="0" presId="urn:microsoft.com/office/officeart/2018/2/layout/IconLabelList"/>
    <dgm:cxn modelId="{3488ACAA-42F1-4521-A74F-26CE52DB81B9}" type="presParOf" srcId="{D53FE6A3-F642-476D-86D5-033D2B3ADE37}" destId="{FD06183B-5060-4F48-A54C-8F4355281797}" srcOrd="0" destOrd="0" presId="urn:microsoft.com/office/officeart/2018/2/layout/IconLabelList"/>
    <dgm:cxn modelId="{A6B64309-6B2D-40E3-9D58-ADE05E17DEAE}" type="presParOf" srcId="{D53FE6A3-F642-476D-86D5-033D2B3ADE37}" destId="{C4BDAF63-F6B2-4E62-94D8-11BBBF0B6FF8}" srcOrd="1" destOrd="0" presId="urn:microsoft.com/office/officeart/2018/2/layout/IconLabelList"/>
    <dgm:cxn modelId="{B54F9DB2-E900-4C96-8E4A-0F80B7AABC27}" type="presParOf" srcId="{D53FE6A3-F642-476D-86D5-033D2B3ADE37}" destId="{12419E67-D03F-4D98-9129-DFF4178AC54B}" srcOrd="2" destOrd="0" presId="urn:microsoft.com/office/officeart/2018/2/layout/IconLabelList"/>
    <dgm:cxn modelId="{C0D89472-7C55-499C-87AD-A00FFBEF0537}" type="presParOf" srcId="{56FFBEC3-C940-4D74-A505-78291C0DDA0B}" destId="{935ACB53-62F2-44E0-B7E2-498EFDBC9699}" srcOrd="3" destOrd="0" presId="urn:microsoft.com/office/officeart/2018/2/layout/IconLabelList"/>
    <dgm:cxn modelId="{DA2ECCC1-2B4F-410B-8951-FA9F8AE7B43E}" type="presParOf" srcId="{56FFBEC3-C940-4D74-A505-78291C0DDA0B}" destId="{C43606E7-D301-4766-95CC-2C6828A18931}" srcOrd="4" destOrd="0" presId="urn:microsoft.com/office/officeart/2018/2/layout/IconLabelList"/>
    <dgm:cxn modelId="{8C4F5CA5-5BFA-4794-9012-76823122491C}" type="presParOf" srcId="{C43606E7-D301-4766-95CC-2C6828A18931}" destId="{BA6E58EA-4FE7-4A66-AFA2-1B0E5A4E9943}" srcOrd="0" destOrd="0" presId="urn:microsoft.com/office/officeart/2018/2/layout/IconLabelList"/>
    <dgm:cxn modelId="{B36A134F-C12E-4DF6-AC66-8F480BD912F5}" type="presParOf" srcId="{C43606E7-D301-4766-95CC-2C6828A18931}" destId="{74CBD0C1-EBCE-4229-B64B-85F203D40B4B}" srcOrd="1" destOrd="0" presId="urn:microsoft.com/office/officeart/2018/2/layout/IconLabelList"/>
    <dgm:cxn modelId="{2962B2DD-7BDE-4A21-AB72-A26ED45BD59C}" type="presParOf" srcId="{C43606E7-D301-4766-95CC-2C6828A18931}" destId="{673C4674-10EB-4BD6-9473-182947573092}" srcOrd="2" destOrd="0" presId="urn:microsoft.com/office/officeart/2018/2/layout/IconLabelList"/>
    <dgm:cxn modelId="{66FE63F1-CB7C-4022-BE78-3ABFDF44AE1D}" type="presParOf" srcId="{56FFBEC3-C940-4D74-A505-78291C0DDA0B}" destId="{C0C0F65A-25AD-401D-AC9B-1A00F86187E3}" srcOrd="5" destOrd="0" presId="urn:microsoft.com/office/officeart/2018/2/layout/IconLabelList"/>
    <dgm:cxn modelId="{0E885C3D-14D9-4DB8-90C8-FE0B46EDF86D}" type="presParOf" srcId="{56FFBEC3-C940-4D74-A505-78291C0DDA0B}" destId="{DE1FC740-6419-4777-AC95-6CC63550C4CB}" srcOrd="6" destOrd="0" presId="urn:microsoft.com/office/officeart/2018/2/layout/IconLabelList"/>
    <dgm:cxn modelId="{FA46AA86-F5DF-4971-B23E-B4EF4DEC42DD}" type="presParOf" srcId="{DE1FC740-6419-4777-AC95-6CC63550C4CB}" destId="{89525F6F-E5BE-4BC8-BD7B-E7E442C45A1E}" srcOrd="0" destOrd="0" presId="urn:microsoft.com/office/officeart/2018/2/layout/IconLabelList"/>
    <dgm:cxn modelId="{1F4FAA34-72B0-461D-AC73-A21FD608756F}" type="presParOf" srcId="{DE1FC740-6419-4777-AC95-6CC63550C4CB}" destId="{D936B32D-91B2-4D1E-BE6D-FD5D0697234C}" srcOrd="1" destOrd="0" presId="urn:microsoft.com/office/officeart/2018/2/layout/IconLabelList"/>
    <dgm:cxn modelId="{B63709D7-ECDC-4D07-9814-7CFBC59D3C29}" type="presParOf" srcId="{DE1FC740-6419-4777-AC95-6CC63550C4CB}" destId="{939B420D-3CB0-4A34-8189-74223129813D}" srcOrd="2" destOrd="0" presId="urn:microsoft.com/office/officeart/2018/2/layout/IconLabelList"/>
    <dgm:cxn modelId="{898E6148-918C-4C77-9D35-78DF5593FA1C}" type="presParOf" srcId="{56FFBEC3-C940-4D74-A505-78291C0DDA0B}" destId="{4D97B769-D59C-4CB4-9502-301F9FCE9807}" srcOrd="7" destOrd="0" presId="urn:microsoft.com/office/officeart/2018/2/layout/IconLabelList"/>
    <dgm:cxn modelId="{DBC3E5AB-4B3D-4F9E-80CC-BC66057B37D9}" type="presParOf" srcId="{56FFBEC3-C940-4D74-A505-78291C0DDA0B}" destId="{3874ACAC-9271-49D1-B76A-4A546B7C66FB}" srcOrd="8" destOrd="0" presId="urn:microsoft.com/office/officeart/2018/2/layout/IconLabelList"/>
    <dgm:cxn modelId="{EA0F72D8-F9EC-4E94-90D8-CD34AE4E97E2}" type="presParOf" srcId="{3874ACAC-9271-49D1-B76A-4A546B7C66FB}" destId="{FE18DB6E-F57F-4366-8E8B-613AB686B52B}" srcOrd="0" destOrd="0" presId="urn:microsoft.com/office/officeart/2018/2/layout/IconLabelList"/>
    <dgm:cxn modelId="{B6481FC4-452B-4DA0-A58B-5A9A6EB4906B}" type="presParOf" srcId="{3874ACAC-9271-49D1-B76A-4A546B7C66FB}" destId="{E6F1E233-35F3-4949-9D59-D3896E5601F8}" srcOrd="1" destOrd="0" presId="urn:microsoft.com/office/officeart/2018/2/layout/IconLabelList"/>
    <dgm:cxn modelId="{CFD13CD0-4C75-45DB-8D2B-D1525D8F7239}" type="presParOf" srcId="{3874ACAC-9271-49D1-B76A-4A546B7C66FB}" destId="{AA0D3C56-5253-47C3-BAAD-8B3C42466D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61E79-3463-4B15-B4FE-92176FB3C69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FFEEE-6FAC-41DD-B2D0-C8C7CB6F3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Create Boards With Unlimited Members. </a:t>
          </a:r>
          <a:endParaRPr lang="en-US" dirty="0"/>
        </a:p>
      </dgm:t>
    </dgm:pt>
    <dgm:pt modelId="{B21286D0-E631-4A5C-BF2A-A11AA692F4E4}" type="parTrans" cxnId="{07DBF6F8-6335-47E0-84A2-6B8F0F342260}">
      <dgm:prSet/>
      <dgm:spPr/>
      <dgm:t>
        <a:bodyPr/>
        <a:lstStyle/>
        <a:p>
          <a:endParaRPr lang="en-US"/>
        </a:p>
      </dgm:t>
    </dgm:pt>
    <dgm:pt modelId="{9E3A2A1A-842E-48B9-8455-12957F512CD9}" type="sibTrans" cxnId="{07DBF6F8-6335-47E0-84A2-6B8F0F342260}">
      <dgm:prSet/>
      <dgm:spPr/>
      <dgm:t>
        <a:bodyPr/>
        <a:lstStyle/>
        <a:p>
          <a:endParaRPr lang="en-US"/>
        </a:p>
      </dgm:t>
    </dgm:pt>
    <dgm:pt modelId="{A69F7EBC-FC8E-4132-8B20-3D3530C246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Create Unlimited Task Lists</a:t>
          </a:r>
          <a:endParaRPr lang="en-US" dirty="0"/>
        </a:p>
      </dgm:t>
    </dgm:pt>
    <dgm:pt modelId="{08680EA0-37AA-48B7-8CB7-7FDA3C3548FA}" type="parTrans" cxnId="{98C4C01B-02F7-49FB-90BD-57CF0B041416}">
      <dgm:prSet/>
      <dgm:spPr/>
      <dgm:t>
        <a:bodyPr/>
        <a:lstStyle/>
        <a:p>
          <a:endParaRPr lang="en-US"/>
        </a:p>
      </dgm:t>
    </dgm:pt>
    <dgm:pt modelId="{644D2A19-956C-40EB-BE8F-BC309020F23A}" type="sibTrans" cxnId="{98C4C01B-02F7-49FB-90BD-57CF0B041416}">
      <dgm:prSet/>
      <dgm:spPr/>
      <dgm:t>
        <a:bodyPr/>
        <a:lstStyle/>
        <a:p>
          <a:endParaRPr lang="en-US"/>
        </a:p>
      </dgm:t>
    </dgm:pt>
    <dgm:pt modelId="{3CA61892-5A6A-412B-9EC1-CD60A753A4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Assign Differentiated Tasks To Each Team Member. </a:t>
          </a:r>
          <a:endParaRPr lang="en-US" dirty="0"/>
        </a:p>
      </dgm:t>
    </dgm:pt>
    <dgm:pt modelId="{43A72077-E7A3-4040-9410-1DCF2B5C070B}" type="parTrans" cxnId="{5B1A16E8-5CCB-4F7C-AA2A-3E02D096C879}">
      <dgm:prSet/>
      <dgm:spPr/>
      <dgm:t>
        <a:bodyPr/>
        <a:lstStyle/>
        <a:p>
          <a:endParaRPr lang="en-US"/>
        </a:p>
      </dgm:t>
    </dgm:pt>
    <dgm:pt modelId="{12AFC493-9B3A-4449-892E-B2BBAEEAE033}" type="sibTrans" cxnId="{5B1A16E8-5CCB-4F7C-AA2A-3E02D096C879}">
      <dgm:prSet/>
      <dgm:spPr/>
      <dgm:t>
        <a:bodyPr/>
        <a:lstStyle/>
        <a:p>
          <a:endParaRPr lang="en-US"/>
        </a:p>
      </dgm:t>
    </dgm:pt>
    <dgm:pt modelId="{D769AC01-6C17-4966-AF55-AF6783E48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Participation Rankings.</a:t>
          </a:r>
          <a:endParaRPr lang="en-US" dirty="0"/>
        </a:p>
      </dgm:t>
    </dgm:pt>
    <dgm:pt modelId="{9397BBCD-8D0E-4C87-A123-18C68F053599}" type="parTrans" cxnId="{E5845A11-3484-465D-84B2-F7F5DCE4BDF9}">
      <dgm:prSet/>
      <dgm:spPr/>
      <dgm:t>
        <a:bodyPr/>
        <a:lstStyle/>
        <a:p>
          <a:endParaRPr lang="en-US"/>
        </a:p>
      </dgm:t>
    </dgm:pt>
    <dgm:pt modelId="{7B951A95-FF37-455F-B846-658085AFDCC7}" type="sibTrans" cxnId="{E5845A11-3484-465D-84B2-F7F5DCE4BDF9}">
      <dgm:prSet/>
      <dgm:spPr/>
      <dgm:t>
        <a:bodyPr/>
        <a:lstStyle/>
        <a:p>
          <a:endParaRPr lang="en-US"/>
        </a:p>
      </dgm:t>
    </dgm:pt>
    <dgm:pt modelId="{13149CB2-9CF7-4D8D-8A50-A204EA834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Assign A Background To Your Favorite Boards.</a:t>
          </a:r>
          <a:endParaRPr lang="en-US" dirty="0"/>
        </a:p>
      </dgm:t>
    </dgm:pt>
    <dgm:pt modelId="{AD1D4D37-3E5D-47B9-AEAF-74AE51130D86}" type="parTrans" cxnId="{5C29A60D-43F3-4E8B-8E85-2F6D52C8A259}">
      <dgm:prSet/>
      <dgm:spPr/>
      <dgm:t>
        <a:bodyPr/>
        <a:lstStyle/>
        <a:p>
          <a:endParaRPr lang="en-US"/>
        </a:p>
      </dgm:t>
    </dgm:pt>
    <dgm:pt modelId="{2EF7DE82-B6C4-45CE-903B-2060D8FB5A55}" type="sibTrans" cxnId="{5C29A60D-43F3-4E8B-8E85-2F6D52C8A259}">
      <dgm:prSet/>
      <dgm:spPr/>
      <dgm:t>
        <a:bodyPr/>
        <a:lstStyle/>
        <a:p>
          <a:endParaRPr lang="en-US"/>
        </a:p>
      </dgm:t>
    </dgm:pt>
    <dgm:pt modelId="{EA866D98-6D98-48B4-AD10-5439E62F1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Add Images To Your Favorite Tasks.</a:t>
          </a:r>
          <a:endParaRPr lang="en-US"/>
        </a:p>
      </dgm:t>
    </dgm:pt>
    <dgm:pt modelId="{B6A040BB-C368-4296-8D02-1487EB5A9925}" type="parTrans" cxnId="{3BB6CBA9-8023-40A7-952D-8056AA27CE63}">
      <dgm:prSet/>
      <dgm:spPr/>
      <dgm:t>
        <a:bodyPr/>
        <a:lstStyle/>
        <a:p>
          <a:endParaRPr lang="en-US"/>
        </a:p>
      </dgm:t>
    </dgm:pt>
    <dgm:pt modelId="{18D6B265-ABC1-46DA-94E6-475A88AE681D}" type="sibTrans" cxnId="{3BB6CBA9-8023-40A7-952D-8056AA27CE63}">
      <dgm:prSet/>
      <dgm:spPr/>
      <dgm:t>
        <a:bodyPr/>
        <a:lstStyle/>
        <a:p>
          <a:endParaRPr lang="en-US"/>
        </a:p>
      </dgm:t>
    </dgm:pt>
    <dgm:pt modelId="{56FFBEC3-C940-4D74-A505-78291C0DDA0B}" type="pres">
      <dgm:prSet presAssocID="{66E61E79-3463-4B15-B4FE-92176FB3C697}" presName="root" presStyleCnt="0">
        <dgm:presLayoutVars>
          <dgm:dir/>
          <dgm:resizeHandles val="exact"/>
        </dgm:presLayoutVars>
      </dgm:prSet>
      <dgm:spPr/>
    </dgm:pt>
    <dgm:pt modelId="{40D0D856-CDF6-4CB8-81AA-104EA446A71E}" type="pres">
      <dgm:prSet presAssocID="{E7DFFEEE-6FAC-41DD-B2D0-C8C7CB6F3DC1}" presName="compNode" presStyleCnt="0"/>
      <dgm:spPr/>
    </dgm:pt>
    <dgm:pt modelId="{E79D9C00-45FF-4D8F-B96E-333D3D790C07}" type="pres">
      <dgm:prSet presAssocID="{E7DFFEEE-6FAC-41DD-B2D0-C8C7CB6F3DC1}" presName="iconRect" presStyleLbl="node1" presStyleIdx="0" presStyleCnt="6" custLinFactNeighborX="5988" custLinFactNeighborY="-64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467E830-7F0D-4180-8E18-7EE3E46FFCDA}" type="pres">
      <dgm:prSet presAssocID="{E7DFFEEE-6FAC-41DD-B2D0-C8C7CB6F3DC1}" presName="spaceRect" presStyleCnt="0"/>
      <dgm:spPr/>
    </dgm:pt>
    <dgm:pt modelId="{0E806F37-9830-4BC0-ACD5-F027CB7B1070}" type="pres">
      <dgm:prSet presAssocID="{E7DFFEEE-6FAC-41DD-B2D0-C8C7CB6F3DC1}" presName="textRect" presStyleLbl="revTx" presStyleIdx="0" presStyleCnt="6">
        <dgm:presLayoutVars>
          <dgm:chMax val="1"/>
          <dgm:chPref val="1"/>
        </dgm:presLayoutVars>
      </dgm:prSet>
      <dgm:spPr/>
    </dgm:pt>
    <dgm:pt modelId="{BC158334-851B-43E7-9468-8C8F99AE634E}" type="pres">
      <dgm:prSet presAssocID="{9E3A2A1A-842E-48B9-8455-12957F512CD9}" presName="sibTrans" presStyleCnt="0"/>
      <dgm:spPr/>
    </dgm:pt>
    <dgm:pt modelId="{D53FE6A3-F642-476D-86D5-033D2B3ADE37}" type="pres">
      <dgm:prSet presAssocID="{A69F7EBC-FC8E-4132-8B20-3D3530C246DF}" presName="compNode" presStyleCnt="0"/>
      <dgm:spPr/>
    </dgm:pt>
    <dgm:pt modelId="{FD06183B-5060-4F48-A54C-8F4355281797}" type="pres">
      <dgm:prSet presAssocID="{A69F7EBC-FC8E-4132-8B20-3D3530C246D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C4BDAF63-F6B2-4E62-94D8-11BBBF0B6FF8}" type="pres">
      <dgm:prSet presAssocID="{A69F7EBC-FC8E-4132-8B20-3D3530C246DF}" presName="spaceRect" presStyleCnt="0"/>
      <dgm:spPr/>
    </dgm:pt>
    <dgm:pt modelId="{12419E67-D03F-4D98-9129-DFF4178AC54B}" type="pres">
      <dgm:prSet presAssocID="{A69F7EBC-FC8E-4132-8B20-3D3530C246DF}" presName="textRect" presStyleLbl="revTx" presStyleIdx="1" presStyleCnt="6">
        <dgm:presLayoutVars>
          <dgm:chMax val="1"/>
          <dgm:chPref val="1"/>
        </dgm:presLayoutVars>
      </dgm:prSet>
      <dgm:spPr/>
    </dgm:pt>
    <dgm:pt modelId="{935ACB53-62F2-44E0-B7E2-498EFDBC9699}" type="pres">
      <dgm:prSet presAssocID="{644D2A19-956C-40EB-BE8F-BC309020F23A}" presName="sibTrans" presStyleCnt="0"/>
      <dgm:spPr/>
    </dgm:pt>
    <dgm:pt modelId="{C43606E7-D301-4766-95CC-2C6828A18931}" type="pres">
      <dgm:prSet presAssocID="{3CA61892-5A6A-412B-9EC1-CD60A753A483}" presName="compNode" presStyleCnt="0"/>
      <dgm:spPr/>
    </dgm:pt>
    <dgm:pt modelId="{BA6E58EA-4FE7-4A66-AFA2-1B0E5A4E9943}" type="pres">
      <dgm:prSet presAssocID="{3CA61892-5A6A-412B-9EC1-CD60A753A48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74CBD0C1-EBCE-4229-B64B-85F203D40B4B}" type="pres">
      <dgm:prSet presAssocID="{3CA61892-5A6A-412B-9EC1-CD60A753A483}" presName="spaceRect" presStyleCnt="0"/>
      <dgm:spPr/>
    </dgm:pt>
    <dgm:pt modelId="{673C4674-10EB-4BD6-9473-182947573092}" type="pres">
      <dgm:prSet presAssocID="{3CA61892-5A6A-412B-9EC1-CD60A753A483}" presName="textRect" presStyleLbl="revTx" presStyleIdx="2" presStyleCnt="6">
        <dgm:presLayoutVars>
          <dgm:chMax val="1"/>
          <dgm:chPref val="1"/>
        </dgm:presLayoutVars>
      </dgm:prSet>
      <dgm:spPr/>
    </dgm:pt>
    <dgm:pt modelId="{C0C0F65A-25AD-401D-AC9B-1A00F86187E3}" type="pres">
      <dgm:prSet presAssocID="{12AFC493-9B3A-4449-892E-B2BBAEEAE033}" presName="sibTrans" presStyleCnt="0"/>
      <dgm:spPr/>
    </dgm:pt>
    <dgm:pt modelId="{DE1FC740-6419-4777-AC95-6CC63550C4CB}" type="pres">
      <dgm:prSet presAssocID="{D769AC01-6C17-4966-AF55-AF6783E484EF}" presName="compNode" presStyleCnt="0"/>
      <dgm:spPr/>
    </dgm:pt>
    <dgm:pt modelId="{89525F6F-E5BE-4BC8-BD7B-E7E442C45A1E}" type="pres">
      <dgm:prSet presAssocID="{D769AC01-6C17-4966-AF55-AF6783E484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o"/>
        </a:ext>
      </dgm:extLst>
    </dgm:pt>
    <dgm:pt modelId="{D936B32D-91B2-4D1E-BE6D-FD5D0697234C}" type="pres">
      <dgm:prSet presAssocID="{D769AC01-6C17-4966-AF55-AF6783E484EF}" presName="spaceRect" presStyleCnt="0"/>
      <dgm:spPr/>
    </dgm:pt>
    <dgm:pt modelId="{939B420D-3CB0-4A34-8189-74223129813D}" type="pres">
      <dgm:prSet presAssocID="{D769AC01-6C17-4966-AF55-AF6783E484EF}" presName="textRect" presStyleLbl="revTx" presStyleIdx="3" presStyleCnt="6">
        <dgm:presLayoutVars>
          <dgm:chMax val="1"/>
          <dgm:chPref val="1"/>
        </dgm:presLayoutVars>
      </dgm:prSet>
      <dgm:spPr/>
    </dgm:pt>
    <dgm:pt modelId="{4D97B769-D59C-4CB4-9502-301F9FCE9807}" type="pres">
      <dgm:prSet presAssocID="{7B951A95-FF37-455F-B846-658085AFDCC7}" presName="sibTrans" presStyleCnt="0"/>
      <dgm:spPr/>
    </dgm:pt>
    <dgm:pt modelId="{56EB3887-CBC2-4C34-BA20-3C911BF0F72E}" type="pres">
      <dgm:prSet presAssocID="{13149CB2-9CF7-4D8D-8A50-A204EA8342F1}" presName="compNode" presStyleCnt="0"/>
      <dgm:spPr/>
    </dgm:pt>
    <dgm:pt modelId="{3C5C8298-F425-4FCA-BAA1-85E92B70A8B1}" type="pres">
      <dgm:prSet presAssocID="{13149CB2-9CF7-4D8D-8A50-A204EA8342F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97709FF0-1C5E-4FB1-B52E-A09280E4C67A}" type="pres">
      <dgm:prSet presAssocID="{13149CB2-9CF7-4D8D-8A50-A204EA8342F1}" presName="spaceRect" presStyleCnt="0"/>
      <dgm:spPr/>
    </dgm:pt>
    <dgm:pt modelId="{56D688A8-3CC1-4320-AF07-163E32F1A8BA}" type="pres">
      <dgm:prSet presAssocID="{13149CB2-9CF7-4D8D-8A50-A204EA8342F1}" presName="textRect" presStyleLbl="revTx" presStyleIdx="4" presStyleCnt="6">
        <dgm:presLayoutVars>
          <dgm:chMax val="1"/>
          <dgm:chPref val="1"/>
        </dgm:presLayoutVars>
      </dgm:prSet>
      <dgm:spPr/>
    </dgm:pt>
    <dgm:pt modelId="{C0BA075B-D4EF-4D67-AE3D-920042739DBB}" type="pres">
      <dgm:prSet presAssocID="{2EF7DE82-B6C4-45CE-903B-2060D8FB5A55}" presName="sibTrans" presStyleCnt="0"/>
      <dgm:spPr/>
    </dgm:pt>
    <dgm:pt modelId="{3874ACAC-9271-49D1-B76A-4A546B7C66FB}" type="pres">
      <dgm:prSet presAssocID="{EA866D98-6D98-48B4-AD10-5439E62F1EAE}" presName="compNode" presStyleCnt="0"/>
      <dgm:spPr/>
    </dgm:pt>
    <dgm:pt modelId="{FE18DB6E-F57F-4366-8E8B-613AB686B52B}" type="pres">
      <dgm:prSet presAssocID="{EA866D98-6D98-48B4-AD10-5439E62F1E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E6F1E233-35F3-4949-9D59-D3896E5601F8}" type="pres">
      <dgm:prSet presAssocID="{EA866D98-6D98-48B4-AD10-5439E62F1EAE}" presName="spaceRect" presStyleCnt="0"/>
      <dgm:spPr/>
    </dgm:pt>
    <dgm:pt modelId="{AA0D3C56-5253-47C3-BAAD-8B3C42466DC3}" type="pres">
      <dgm:prSet presAssocID="{EA866D98-6D98-48B4-AD10-5439E62F1EA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F3C5A09-AF5D-4224-A905-C3311AC54D05}" type="presOf" srcId="{EA866D98-6D98-48B4-AD10-5439E62F1EAE}" destId="{AA0D3C56-5253-47C3-BAAD-8B3C42466DC3}" srcOrd="0" destOrd="0" presId="urn:microsoft.com/office/officeart/2018/2/layout/IconLabelList"/>
    <dgm:cxn modelId="{5C29A60D-43F3-4E8B-8E85-2F6D52C8A259}" srcId="{66E61E79-3463-4B15-B4FE-92176FB3C697}" destId="{13149CB2-9CF7-4D8D-8A50-A204EA8342F1}" srcOrd="4" destOrd="0" parTransId="{AD1D4D37-3E5D-47B9-AEAF-74AE51130D86}" sibTransId="{2EF7DE82-B6C4-45CE-903B-2060D8FB5A55}"/>
    <dgm:cxn modelId="{E5845A11-3484-465D-84B2-F7F5DCE4BDF9}" srcId="{66E61E79-3463-4B15-B4FE-92176FB3C697}" destId="{D769AC01-6C17-4966-AF55-AF6783E484EF}" srcOrd="3" destOrd="0" parTransId="{9397BBCD-8D0E-4C87-A123-18C68F053599}" sibTransId="{7B951A95-FF37-455F-B846-658085AFDCC7}"/>
    <dgm:cxn modelId="{98C4C01B-02F7-49FB-90BD-57CF0B041416}" srcId="{66E61E79-3463-4B15-B4FE-92176FB3C697}" destId="{A69F7EBC-FC8E-4132-8B20-3D3530C246DF}" srcOrd="1" destOrd="0" parTransId="{08680EA0-37AA-48B7-8CB7-7FDA3C3548FA}" sibTransId="{644D2A19-956C-40EB-BE8F-BC309020F23A}"/>
    <dgm:cxn modelId="{51E3B660-BFFB-459E-B6F1-812DEADA5625}" type="presOf" srcId="{A69F7EBC-FC8E-4132-8B20-3D3530C246DF}" destId="{12419E67-D03F-4D98-9129-DFF4178AC54B}" srcOrd="0" destOrd="0" presId="urn:microsoft.com/office/officeart/2018/2/layout/IconLabelList"/>
    <dgm:cxn modelId="{6C764D65-10B8-416B-8E9F-C76717AD8147}" type="presOf" srcId="{3CA61892-5A6A-412B-9EC1-CD60A753A483}" destId="{673C4674-10EB-4BD6-9473-182947573092}" srcOrd="0" destOrd="0" presId="urn:microsoft.com/office/officeart/2018/2/layout/IconLabelList"/>
    <dgm:cxn modelId="{A68BA349-FBDB-4CB2-8CAF-ECB01965143F}" type="presOf" srcId="{E7DFFEEE-6FAC-41DD-B2D0-C8C7CB6F3DC1}" destId="{0E806F37-9830-4BC0-ACD5-F027CB7B1070}" srcOrd="0" destOrd="0" presId="urn:microsoft.com/office/officeart/2018/2/layout/IconLabelList"/>
    <dgm:cxn modelId="{A03463A8-A66D-49BF-86C7-655A3A7080F9}" type="presOf" srcId="{66E61E79-3463-4B15-B4FE-92176FB3C697}" destId="{56FFBEC3-C940-4D74-A505-78291C0DDA0B}" srcOrd="0" destOrd="0" presId="urn:microsoft.com/office/officeart/2018/2/layout/IconLabelList"/>
    <dgm:cxn modelId="{3BB6CBA9-8023-40A7-952D-8056AA27CE63}" srcId="{66E61E79-3463-4B15-B4FE-92176FB3C697}" destId="{EA866D98-6D98-48B4-AD10-5439E62F1EAE}" srcOrd="5" destOrd="0" parTransId="{B6A040BB-C368-4296-8D02-1487EB5A9925}" sibTransId="{18D6B265-ABC1-46DA-94E6-475A88AE681D}"/>
    <dgm:cxn modelId="{04C25DBD-96D4-4414-87D8-0B9714693EF3}" type="presOf" srcId="{13149CB2-9CF7-4D8D-8A50-A204EA8342F1}" destId="{56D688A8-3CC1-4320-AF07-163E32F1A8BA}" srcOrd="0" destOrd="0" presId="urn:microsoft.com/office/officeart/2018/2/layout/IconLabelList"/>
    <dgm:cxn modelId="{8719A6E6-58C9-4480-9599-EE1DE7A7F142}" type="presOf" srcId="{D769AC01-6C17-4966-AF55-AF6783E484EF}" destId="{939B420D-3CB0-4A34-8189-74223129813D}" srcOrd="0" destOrd="0" presId="urn:microsoft.com/office/officeart/2018/2/layout/IconLabelList"/>
    <dgm:cxn modelId="{5B1A16E8-5CCB-4F7C-AA2A-3E02D096C879}" srcId="{66E61E79-3463-4B15-B4FE-92176FB3C697}" destId="{3CA61892-5A6A-412B-9EC1-CD60A753A483}" srcOrd="2" destOrd="0" parTransId="{43A72077-E7A3-4040-9410-1DCF2B5C070B}" sibTransId="{12AFC493-9B3A-4449-892E-B2BBAEEAE033}"/>
    <dgm:cxn modelId="{07DBF6F8-6335-47E0-84A2-6B8F0F342260}" srcId="{66E61E79-3463-4B15-B4FE-92176FB3C697}" destId="{E7DFFEEE-6FAC-41DD-B2D0-C8C7CB6F3DC1}" srcOrd="0" destOrd="0" parTransId="{B21286D0-E631-4A5C-BF2A-A11AA692F4E4}" sibTransId="{9E3A2A1A-842E-48B9-8455-12957F512CD9}"/>
    <dgm:cxn modelId="{59676345-EBAA-4946-8F42-AB0DD0B70E86}" type="presParOf" srcId="{56FFBEC3-C940-4D74-A505-78291C0DDA0B}" destId="{40D0D856-CDF6-4CB8-81AA-104EA446A71E}" srcOrd="0" destOrd="0" presId="urn:microsoft.com/office/officeart/2018/2/layout/IconLabelList"/>
    <dgm:cxn modelId="{408921EA-8572-4BFB-A1CA-7129B70154F9}" type="presParOf" srcId="{40D0D856-CDF6-4CB8-81AA-104EA446A71E}" destId="{E79D9C00-45FF-4D8F-B96E-333D3D790C07}" srcOrd="0" destOrd="0" presId="urn:microsoft.com/office/officeart/2018/2/layout/IconLabelList"/>
    <dgm:cxn modelId="{CEEA1FDC-4CD0-4D03-8FA5-3A55A152B6B5}" type="presParOf" srcId="{40D0D856-CDF6-4CB8-81AA-104EA446A71E}" destId="{9467E830-7F0D-4180-8E18-7EE3E46FFCDA}" srcOrd="1" destOrd="0" presId="urn:microsoft.com/office/officeart/2018/2/layout/IconLabelList"/>
    <dgm:cxn modelId="{CABA2154-F2BA-4D0F-82F5-610B914F0830}" type="presParOf" srcId="{40D0D856-CDF6-4CB8-81AA-104EA446A71E}" destId="{0E806F37-9830-4BC0-ACD5-F027CB7B1070}" srcOrd="2" destOrd="0" presId="urn:microsoft.com/office/officeart/2018/2/layout/IconLabelList"/>
    <dgm:cxn modelId="{DF966E9D-2BBD-4D66-9B62-F933068F62E9}" type="presParOf" srcId="{56FFBEC3-C940-4D74-A505-78291C0DDA0B}" destId="{BC158334-851B-43E7-9468-8C8F99AE634E}" srcOrd="1" destOrd="0" presId="urn:microsoft.com/office/officeart/2018/2/layout/IconLabelList"/>
    <dgm:cxn modelId="{857F0F35-5F2A-483F-A12B-FB40C6E07C57}" type="presParOf" srcId="{56FFBEC3-C940-4D74-A505-78291C0DDA0B}" destId="{D53FE6A3-F642-476D-86D5-033D2B3ADE37}" srcOrd="2" destOrd="0" presId="urn:microsoft.com/office/officeart/2018/2/layout/IconLabelList"/>
    <dgm:cxn modelId="{3488ACAA-42F1-4521-A74F-26CE52DB81B9}" type="presParOf" srcId="{D53FE6A3-F642-476D-86D5-033D2B3ADE37}" destId="{FD06183B-5060-4F48-A54C-8F4355281797}" srcOrd="0" destOrd="0" presId="urn:microsoft.com/office/officeart/2018/2/layout/IconLabelList"/>
    <dgm:cxn modelId="{A6B64309-6B2D-40E3-9D58-ADE05E17DEAE}" type="presParOf" srcId="{D53FE6A3-F642-476D-86D5-033D2B3ADE37}" destId="{C4BDAF63-F6B2-4E62-94D8-11BBBF0B6FF8}" srcOrd="1" destOrd="0" presId="urn:microsoft.com/office/officeart/2018/2/layout/IconLabelList"/>
    <dgm:cxn modelId="{B54F9DB2-E900-4C96-8E4A-0F80B7AABC27}" type="presParOf" srcId="{D53FE6A3-F642-476D-86D5-033D2B3ADE37}" destId="{12419E67-D03F-4D98-9129-DFF4178AC54B}" srcOrd="2" destOrd="0" presId="urn:microsoft.com/office/officeart/2018/2/layout/IconLabelList"/>
    <dgm:cxn modelId="{C0D89472-7C55-499C-87AD-A00FFBEF0537}" type="presParOf" srcId="{56FFBEC3-C940-4D74-A505-78291C0DDA0B}" destId="{935ACB53-62F2-44E0-B7E2-498EFDBC9699}" srcOrd="3" destOrd="0" presId="urn:microsoft.com/office/officeart/2018/2/layout/IconLabelList"/>
    <dgm:cxn modelId="{DA2ECCC1-2B4F-410B-8951-FA9F8AE7B43E}" type="presParOf" srcId="{56FFBEC3-C940-4D74-A505-78291C0DDA0B}" destId="{C43606E7-D301-4766-95CC-2C6828A18931}" srcOrd="4" destOrd="0" presId="urn:microsoft.com/office/officeart/2018/2/layout/IconLabelList"/>
    <dgm:cxn modelId="{8C4F5CA5-5BFA-4794-9012-76823122491C}" type="presParOf" srcId="{C43606E7-D301-4766-95CC-2C6828A18931}" destId="{BA6E58EA-4FE7-4A66-AFA2-1B0E5A4E9943}" srcOrd="0" destOrd="0" presId="urn:microsoft.com/office/officeart/2018/2/layout/IconLabelList"/>
    <dgm:cxn modelId="{B36A134F-C12E-4DF6-AC66-8F480BD912F5}" type="presParOf" srcId="{C43606E7-D301-4766-95CC-2C6828A18931}" destId="{74CBD0C1-EBCE-4229-B64B-85F203D40B4B}" srcOrd="1" destOrd="0" presId="urn:microsoft.com/office/officeart/2018/2/layout/IconLabelList"/>
    <dgm:cxn modelId="{2962B2DD-7BDE-4A21-AB72-A26ED45BD59C}" type="presParOf" srcId="{C43606E7-D301-4766-95CC-2C6828A18931}" destId="{673C4674-10EB-4BD6-9473-182947573092}" srcOrd="2" destOrd="0" presId="urn:microsoft.com/office/officeart/2018/2/layout/IconLabelList"/>
    <dgm:cxn modelId="{66FE63F1-CB7C-4022-BE78-3ABFDF44AE1D}" type="presParOf" srcId="{56FFBEC3-C940-4D74-A505-78291C0DDA0B}" destId="{C0C0F65A-25AD-401D-AC9B-1A00F86187E3}" srcOrd="5" destOrd="0" presId="urn:microsoft.com/office/officeart/2018/2/layout/IconLabelList"/>
    <dgm:cxn modelId="{0E885C3D-14D9-4DB8-90C8-FE0B46EDF86D}" type="presParOf" srcId="{56FFBEC3-C940-4D74-A505-78291C0DDA0B}" destId="{DE1FC740-6419-4777-AC95-6CC63550C4CB}" srcOrd="6" destOrd="0" presId="urn:microsoft.com/office/officeart/2018/2/layout/IconLabelList"/>
    <dgm:cxn modelId="{FA46AA86-F5DF-4971-B23E-B4EF4DEC42DD}" type="presParOf" srcId="{DE1FC740-6419-4777-AC95-6CC63550C4CB}" destId="{89525F6F-E5BE-4BC8-BD7B-E7E442C45A1E}" srcOrd="0" destOrd="0" presId="urn:microsoft.com/office/officeart/2018/2/layout/IconLabelList"/>
    <dgm:cxn modelId="{1F4FAA34-72B0-461D-AC73-A21FD608756F}" type="presParOf" srcId="{DE1FC740-6419-4777-AC95-6CC63550C4CB}" destId="{D936B32D-91B2-4D1E-BE6D-FD5D0697234C}" srcOrd="1" destOrd="0" presId="urn:microsoft.com/office/officeart/2018/2/layout/IconLabelList"/>
    <dgm:cxn modelId="{B63709D7-ECDC-4D07-9814-7CFBC59D3C29}" type="presParOf" srcId="{DE1FC740-6419-4777-AC95-6CC63550C4CB}" destId="{939B420D-3CB0-4A34-8189-74223129813D}" srcOrd="2" destOrd="0" presId="urn:microsoft.com/office/officeart/2018/2/layout/IconLabelList"/>
    <dgm:cxn modelId="{898E6148-918C-4C77-9D35-78DF5593FA1C}" type="presParOf" srcId="{56FFBEC3-C940-4D74-A505-78291C0DDA0B}" destId="{4D97B769-D59C-4CB4-9502-301F9FCE9807}" srcOrd="7" destOrd="0" presId="urn:microsoft.com/office/officeart/2018/2/layout/IconLabelList"/>
    <dgm:cxn modelId="{E4A0DE0C-DB8D-4889-AFC3-0BA3D21E31D5}" type="presParOf" srcId="{56FFBEC3-C940-4D74-A505-78291C0DDA0B}" destId="{56EB3887-CBC2-4C34-BA20-3C911BF0F72E}" srcOrd="8" destOrd="0" presId="urn:microsoft.com/office/officeart/2018/2/layout/IconLabelList"/>
    <dgm:cxn modelId="{A9D48806-16FA-4FF5-ACC0-D9D4BF93BE0B}" type="presParOf" srcId="{56EB3887-CBC2-4C34-BA20-3C911BF0F72E}" destId="{3C5C8298-F425-4FCA-BAA1-85E92B70A8B1}" srcOrd="0" destOrd="0" presId="urn:microsoft.com/office/officeart/2018/2/layout/IconLabelList"/>
    <dgm:cxn modelId="{1AD46D00-0BA2-462F-8697-3B551707C7E6}" type="presParOf" srcId="{56EB3887-CBC2-4C34-BA20-3C911BF0F72E}" destId="{97709FF0-1C5E-4FB1-B52E-A09280E4C67A}" srcOrd="1" destOrd="0" presId="urn:microsoft.com/office/officeart/2018/2/layout/IconLabelList"/>
    <dgm:cxn modelId="{CD699172-DA81-4FA2-92FF-623742ADE40F}" type="presParOf" srcId="{56EB3887-CBC2-4C34-BA20-3C911BF0F72E}" destId="{56D688A8-3CC1-4320-AF07-163E32F1A8BA}" srcOrd="2" destOrd="0" presId="urn:microsoft.com/office/officeart/2018/2/layout/IconLabelList"/>
    <dgm:cxn modelId="{612EB127-E223-4A6B-A326-977B2C5C260D}" type="presParOf" srcId="{56FFBEC3-C940-4D74-A505-78291C0DDA0B}" destId="{C0BA075B-D4EF-4D67-AE3D-920042739DBB}" srcOrd="9" destOrd="0" presId="urn:microsoft.com/office/officeart/2018/2/layout/IconLabelList"/>
    <dgm:cxn modelId="{DBC3E5AB-4B3D-4F9E-80CC-BC66057B37D9}" type="presParOf" srcId="{56FFBEC3-C940-4D74-A505-78291C0DDA0B}" destId="{3874ACAC-9271-49D1-B76A-4A546B7C66FB}" srcOrd="10" destOrd="0" presId="urn:microsoft.com/office/officeart/2018/2/layout/IconLabelList"/>
    <dgm:cxn modelId="{EA0F72D8-F9EC-4E94-90D8-CD34AE4E97E2}" type="presParOf" srcId="{3874ACAC-9271-49D1-B76A-4A546B7C66FB}" destId="{FE18DB6E-F57F-4366-8E8B-613AB686B52B}" srcOrd="0" destOrd="0" presId="urn:microsoft.com/office/officeart/2018/2/layout/IconLabelList"/>
    <dgm:cxn modelId="{B6481FC4-452B-4DA0-A58B-5A9A6EB4906B}" type="presParOf" srcId="{3874ACAC-9271-49D1-B76A-4A546B7C66FB}" destId="{E6F1E233-35F3-4949-9D59-D3896E5601F8}" srcOrd="1" destOrd="0" presId="urn:microsoft.com/office/officeart/2018/2/layout/IconLabelList"/>
    <dgm:cxn modelId="{CFD13CD0-4C75-45DB-8D2B-D1525D8F7239}" type="presParOf" srcId="{3874ACAC-9271-49D1-B76A-4A546B7C66FB}" destId="{AA0D3C56-5253-47C3-BAAD-8B3C42466D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D9C00-45FF-4D8F-B96E-333D3D790C07}">
      <dsp:nvSpPr>
        <dsp:cNvPr id="0" name=""/>
        <dsp:cNvSpPr/>
      </dsp:nvSpPr>
      <dsp:spPr>
        <a:xfrm>
          <a:off x="1078008" y="229445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06F37-9830-4BC0-ACD5-F027CB7B1070}">
      <dsp:nvSpPr>
        <dsp:cNvPr id="0" name=""/>
        <dsp:cNvSpPr/>
      </dsp:nvSpPr>
      <dsp:spPr>
        <a:xfrm>
          <a:off x="636412" y="1161571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effectLst/>
              <a:latin typeface="+mj-lt"/>
            </a:rPr>
            <a:t>Create </a:t>
          </a:r>
          <a:r>
            <a:rPr lang="en-US" sz="1400" b="1" i="0" kern="1200" dirty="0">
              <a:effectLst/>
              <a:latin typeface="+mj-lt"/>
            </a:rPr>
            <a:t>Boards</a:t>
          </a:r>
          <a:r>
            <a:rPr lang="en-US" sz="1200" b="1" i="0" kern="1200" dirty="0">
              <a:effectLst/>
              <a:latin typeface="+mj-lt"/>
            </a:rPr>
            <a:t> With 5 Members.</a:t>
          </a:r>
          <a:endParaRPr lang="en-US" sz="1200" kern="1200" dirty="0"/>
        </a:p>
      </dsp:txBody>
      <dsp:txXfrm>
        <a:off x="636412" y="1161571"/>
        <a:ext cx="1462500" cy="585000"/>
      </dsp:txXfrm>
    </dsp:sp>
    <dsp:sp modelId="{FD06183B-5060-4F48-A54C-8F4355281797}">
      <dsp:nvSpPr>
        <dsp:cNvPr id="0" name=""/>
        <dsp:cNvSpPr/>
      </dsp:nvSpPr>
      <dsp:spPr>
        <a:xfrm>
          <a:off x="2757037" y="271920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9E67-D03F-4D98-9129-DFF4178AC54B}">
      <dsp:nvSpPr>
        <dsp:cNvPr id="0" name=""/>
        <dsp:cNvSpPr/>
      </dsp:nvSpPr>
      <dsp:spPr>
        <a:xfrm>
          <a:off x="2354849" y="1161571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effectLst/>
              <a:latin typeface="+mj-lt"/>
            </a:rPr>
            <a:t>Create Up </a:t>
          </a:r>
          <a:r>
            <a:rPr lang="en-US" sz="1400" b="1" i="0" kern="1200" dirty="0">
              <a:effectLst/>
              <a:latin typeface="+mj-lt"/>
            </a:rPr>
            <a:t>To</a:t>
          </a:r>
          <a:r>
            <a:rPr lang="en-US" sz="1200" b="1" i="0" kern="1200" dirty="0">
              <a:effectLst/>
              <a:latin typeface="+mj-lt"/>
            </a:rPr>
            <a:t> 5 Task Lists </a:t>
          </a:r>
          <a:endParaRPr lang="en-US" sz="1200" kern="1200" dirty="0"/>
        </a:p>
      </dsp:txBody>
      <dsp:txXfrm>
        <a:off x="2354849" y="1161571"/>
        <a:ext cx="1462500" cy="585000"/>
      </dsp:txXfrm>
    </dsp:sp>
    <dsp:sp modelId="{BA6E58EA-4FE7-4A66-AFA2-1B0E5A4E9943}">
      <dsp:nvSpPr>
        <dsp:cNvPr id="0" name=""/>
        <dsp:cNvSpPr/>
      </dsp:nvSpPr>
      <dsp:spPr>
        <a:xfrm>
          <a:off x="4475475" y="271920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C4674-10EB-4BD6-9473-182947573092}">
      <dsp:nvSpPr>
        <dsp:cNvPr id="0" name=""/>
        <dsp:cNvSpPr/>
      </dsp:nvSpPr>
      <dsp:spPr>
        <a:xfrm>
          <a:off x="4073287" y="1161571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Assign </a:t>
          </a:r>
          <a:r>
            <a:rPr lang="en-US" sz="1400" b="1" i="0" kern="1200" dirty="0"/>
            <a:t>Differentiated</a:t>
          </a:r>
          <a:r>
            <a:rPr lang="en-US" sz="1200" b="1" i="0" kern="1200" dirty="0"/>
            <a:t> Tasks To Each Team Member. </a:t>
          </a:r>
          <a:endParaRPr lang="en-US" sz="1200" kern="1200" dirty="0"/>
        </a:p>
      </dsp:txBody>
      <dsp:txXfrm>
        <a:off x="4073287" y="1161571"/>
        <a:ext cx="1462500" cy="585000"/>
      </dsp:txXfrm>
    </dsp:sp>
    <dsp:sp modelId="{89525F6F-E5BE-4BC8-BD7B-E7E442C45A1E}">
      <dsp:nvSpPr>
        <dsp:cNvPr id="0" name=""/>
        <dsp:cNvSpPr/>
      </dsp:nvSpPr>
      <dsp:spPr>
        <a:xfrm>
          <a:off x="1885116" y="2012437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420D-3CB0-4A34-8189-74223129813D}">
      <dsp:nvSpPr>
        <dsp:cNvPr id="0" name=""/>
        <dsp:cNvSpPr/>
      </dsp:nvSpPr>
      <dsp:spPr>
        <a:xfrm>
          <a:off x="1495631" y="3001847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Participation Rankings.</a:t>
          </a:r>
          <a:endParaRPr lang="en-US" sz="1400" kern="1200" dirty="0"/>
        </a:p>
      </dsp:txBody>
      <dsp:txXfrm>
        <a:off x="1495631" y="3001847"/>
        <a:ext cx="1462500" cy="585000"/>
      </dsp:txXfrm>
    </dsp:sp>
    <dsp:sp modelId="{FE18DB6E-F57F-4366-8E8B-613AB686B52B}">
      <dsp:nvSpPr>
        <dsp:cNvPr id="0" name=""/>
        <dsp:cNvSpPr/>
      </dsp:nvSpPr>
      <dsp:spPr>
        <a:xfrm>
          <a:off x="3616256" y="2112196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3C56-5253-47C3-BAAD-8B3C42466DC3}">
      <dsp:nvSpPr>
        <dsp:cNvPr id="0" name=""/>
        <dsp:cNvSpPr/>
      </dsp:nvSpPr>
      <dsp:spPr>
        <a:xfrm>
          <a:off x="3214068" y="3001847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Add Images To Your Favorite Tasks.</a:t>
          </a:r>
          <a:endParaRPr lang="en-US" sz="1400" kern="1200" dirty="0"/>
        </a:p>
      </dsp:txBody>
      <dsp:txXfrm>
        <a:off x="3214068" y="3001847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D9C00-45FF-4D8F-B96E-333D3D790C07}">
      <dsp:nvSpPr>
        <dsp:cNvPr id="0" name=""/>
        <dsp:cNvSpPr/>
      </dsp:nvSpPr>
      <dsp:spPr>
        <a:xfrm>
          <a:off x="651047" y="238763"/>
          <a:ext cx="745136" cy="745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06F37-9830-4BC0-ACD5-F027CB7B1070}">
      <dsp:nvSpPr>
        <dsp:cNvPr id="0" name=""/>
        <dsp:cNvSpPr/>
      </dsp:nvSpPr>
      <dsp:spPr>
        <a:xfrm>
          <a:off x="151067" y="1291261"/>
          <a:ext cx="1655859" cy="66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Create Boards With Unlimited Members. </a:t>
          </a:r>
          <a:endParaRPr lang="en-US" sz="1400" kern="1200" dirty="0"/>
        </a:p>
      </dsp:txBody>
      <dsp:txXfrm>
        <a:off x="151067" y="1291261"/>
        <a:ext cx="1655859" cy="662343"/>
      </dsp:txXfrm>
    </dsp:sp>
    <dsp:sp modelId="{FD06183B-5060-4F48-A54C-8F4355281797}">
      <dsp:nvSpPr>
        <dsp:cNvPr id="0" name=""/>
        <dsp:cNvSpPr/>
      </dsp:nvSpPr>
      <dsp:spPr>
        <a:xfrm>
          <a:off x="2552063" y="286854"/>
          <a:ext cx="745136" cy="745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9E67-D03F-4D98-9129-DFF4178AC54B}">
      <dsp:nvSpPr>
        <dsp:cNvPr id="0" name=""/>
        <dsp:cNvSpPr/>
      </dsp:nvSpPr>
      <dsp:spPr>
        <a:xfrm>
          <a:off x="2096701" y="1291261"/>
          <a:ext cx="1655859" cy="66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Create Unlimited Task Lists</a:t>
          </a:r>
          <a:endParaRPr lang="en-US" sz="1400" kern="1200" dirty="0"/>
        </a:p>
      </dsp:txBody>
      <dsp:txXfrm>
        <a:off x="2096701" y="1291261"/>
        <a:ext cx="1655859" cy="662343"/>
      </dsp:txXfrm>
    </dsp:sp>
    <dsp:sp modelId="{BA6E58EA-4FE7-4A66-AFA2-1B0E5A4E9943}">
      <dsp:nvSpPr>
        <dsp:cNvPr id="0" name=""/>
        <dsp:cNvSpPr/>
      </dsp:nvSpPr>
      <dsp:spPr>
        <a:xfrm>
          <a:off x="4497697" y="286854"/>
          <a:ext cx="745136" cy="745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C4674-10EB-4BD6-9473-182947573092}">
      <dsp:nvSpPr>
        <dsp:cNvPr id="0" name=""/>
        <dsp:cNvSpPr/>
      </dsp:nvSpPr>
      <dsp:spPr>
        <a:xfrm>
          <a:off x="4042336" y="1291261"/>
          <a:ext cx="1655859" cy="66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Assign Differentiated Tasks To Each Team Member. </a:t>
          </a:r>
          <a:endParaRPr lang="en-US" sz="1400" kern="1200" dirty="0"/>
        </a:p>
      </dsp:txBody>
      <dsp:txXfrm>
        <a:off x="4042336" y="1291261"/>
        <a:ext cx="1655859" cy="662343"/>
      </dsp:txXfrm>
    </dsp:sp>
    <dsp:sp modelId="{89525F6F-E5BE-4BC8-BD7B-E7E442C45A1E}">
      <dsp:nvSpPr>
        <dsp:cNvPr id="0" name=""/>
        <dsp:cNvSpPr/>
      </dsp:nvSpPr>
      <dsp:spPr>
        <a:xfrm>
          <a:off x="606428" y="2367570"/>
          <a:ext cx="745136" cy="745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420D-3CB0-4A34-8189-74223129813D}">
      <dsp:nvSpPr>
        <dsp:cNvPr id="0" name=""/>
        <dsp:cNvSpPr/>
      </dsp:nvSpPr>
      <dsp:spPr>
        <a:xfrm>
          <a:off x="151067" y="3371977"/>
          <a:ext cx="1655859" cy="66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Participation Rankings.</a:t>
          </a:r>
          <a:endParaRPr lang="en-US" sz="1400" kern="1200" dirty="0"/>
        </a:p>
      </dsp:txBody>
      <dsp:txXfrm>
        <a:off x="151067" y="3371977"/>
        <a:ext cx="1655859" cy="662343"/>
      </dsp:txXfrm>
    </dsp:sp>
    <dsp:sp modelId="{3C5C8298-F425-4FCA-BAA1-85E92B70A8B1}">
      <dsp:nvSpPr>
        <dsp:cNvPr id="0" name=""/>
        <dsp:cNvSpPr/>
      </dsp:nvSpPr>
      <dsp:spPr>
        <a:xfrm>
          <a:off x="2552063" y="2367570"/>
          <a:ext cx="745136" cy="7451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688A8-3CC1-4320-AF07-163E32F1A8BA}">
      <dsp:nvSpPr>
        <dsp:cNvPr id="0" name=""/>
        <dsp:cNvSpPr/>
      </dsp:nvSpPr>
      <dsp:spPr>
        <a:xfrm>
          <a:off x="2096701" y="3371977"/>
          <a:ext cx="1655859" cy="66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Assign A Background To Your Favorite Boards.</a:t>
          </a:r>
          <a:endParaRPr lang="en-US" sz="1400" kern="1200" dirty="0"/>
        </a:p>
      </dsp:txBody>
      <dsp:txXfrm>
        <a:off x="2096701" y="3371977"/>
        <a:ext cx="1655859" cy="662343"/>
      </dsp:txXfrm>
    </dsp:sp>
    <dsp:sp modelId="{FE18DB6E-F57F-4366-8E8B-613AB686B52B}">
      <dsp:nvSpPr>
        <dsp:cNvPr id="0" name=""/>
        <dsp:cNvSpPr/>
      </dsp:nvSpPr>
      <dsp:spPr>
        <a:xfrm>
          <a:off x="4497697" y="2367570"/>
          <a:ext cx="745136" cy="7451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3C56-5253-47C3-BAAD-8B3C42466DC3}">
      <dsp:nvSpPr>
        <dsp:cNvPr id="0" name=""/>
        <dsp:cNvSpPr/>
      </dsp:nvSpPr>
      <dsp:spPr>
        <a:xfrm>
          <a:off x="4042336" y="3371977"/>
          <a:ext cx="1655859" cy="66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Add Images To Your Favorite Tasks.</a:t>
          </a:r>
          <a:endParaRPr lang="en-US" sz="1400" kern="1200"/>
        </a:p>
      </dsp:txBody>
      <dsp:txXfrm>
        <a:off x="4042336" y="3371977"/>
        <a:ext cx="1655859" cy="66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7486A-1565-4AB6-B333-85B73777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01518A-0ACE-41DD-9FDE-32CDBD8A2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80A3F-91A9-4D0C-B438-5BE1157D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873A9-7F66-4A73-ABA5-190A2D61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8825F6-C3ED-4C50-AB05-64250425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5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83C7-D8BF-4F52-9735-7E71C1F8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D97AD0-7478-4C88-B24A-6818EEF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803EF-C20C-42A3-BEFA-602A8AE3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6860C-DB8C-4BEB-9A44-22F31BDA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53165-C4A9-475E-B550-5D3635A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2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79C30-FB5E-4A08-9B6F-3EC832DA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A50C80-6EDB-490D-8959-1EC54AB3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593A9-9963-46FE-87B5-DB831A01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BA227-3552-44EC-9C50-76678E7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F95AE-763C-4F7C-9CC9-CA11F8E1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2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31D5D-61C1-4E4D-B686-7006322B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81279-2055-44A9-B613-08B0DB99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27641-0861-4A2C-BFD5-E6E3A0E1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1619C-9F4F-4387-BF1F-F524603D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33C5-9929-4553-AD89-55FA983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2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9C4B-1DAE-43D2-A4C8-92FEC13E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21B5D-57A7-4380-9D84-A395E55B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660CA-A44A-4A9B-9AFF-E7F00C6F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F109E-6D39-4DAA-B957-356A62FB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AC74D-6EEF-4307-A8D1-6641B1C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7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3C75-7E97-4C50-9680-33F7F09B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6DA20-DAB3-45A1-A4A8-BCD0924E4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BAB345-AE24-4BE4-BEAC-A7EBAA90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48DEF6-CBBA-4172-9D71-89EA40B3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A3B65D-3120-4AD8-AE5B-1AA3C79E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283D44-CF82-4923-9C03-F9DF385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24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951AA-29EC-4D12-BF15-FF8BC0C4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9B77F6-7B82-4317-8CB8-E4799658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D5D32-C942-48E6-B98B-191F6D8C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F6F851-C09A-43D7-939E-5DF731640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3ED2DD-251D-404D-8309-88A3B61D8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CC0AC0-310E-4E1F-A7E5-89950FD7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6410F7-45BF-4D5A-B98C-50242D29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02281F-8863-4153-967F-FC0BCC9A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67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52950-05F5-4FE9-8F66-FA257DD5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B0AE37-2E34-4A0A-8F25-D65C8DF4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60F534-59DB-45C5-873A-4C3F35EC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6BE517-3624-425C-AC81-19D7CC6A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6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3B95B6-7A7A-4432-9B30-8197DAD0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C39D50-38F1-40D1-B9EB-F833BEE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AE599D-1DE4-450F-A94E-7508A58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36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2582C-9654-4889-8D6C-AFCE5DF6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CF6EF-52DA-4F42-8B41-279E270F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526F3E-B8F5-4D8A-9B63-9CB07C10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351884-BF02-4AC0-B144-C0788776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3D8C9-10C0-4056-8864-6002B726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688F3-B4FA-4134-8977-881B1F3C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4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BE155-9F04-4770-BE74-1B394292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98AACE-D498-4DCD-B4F6-DBEF7612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A17D6B-04E4-4281-B961-D5C4A172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7B6B8-B39E-4CB1-A868-9162EEE3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6EF47C-072E-4D79-AE0D-BC34F5E3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030E-15FC-4921-B489-259CAF3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02F7DD-ACA0-4B1F-9C18-2BF1337C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39EC64-64E6-4D01-B2AC-B0E1EB97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48D3B-CA40-4BD8-8C44-046CB6040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1865-2E83-43EB-965B-8CFC29167170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E764C-E01C-427B-B2D7-F9706665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9EECA-2014-4427-A452-68BE2DA06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A4BE-4716-4831-99CF-9767DF2C7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95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ard of Directors - Overview, Functions &amp;amp; Different Structures">
            <a:extLst>
              <a:ext uri="{FF2B5EF4-FFF2-40B4-BE49-F238E27FC236}">
                <a16:creationId xmlns:a16="http://schemas.microsoft.com/office/drawing/2014/main" id="{A71054A9-7335-411F-85C0-4501E5947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9091" r="8623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EF8BC2-58D1-4F03-A491-16E591D5B8BA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Create Boards With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Various Members</a:t>
            </a:r>
          </a:p>
        </p:txBody>
      </p:sp>
    </p:spTree>
    <p:extLst>
      <p:ext uri="{BB962C8B-B14F-4D97-AF65-F5344CB8AC3E}">
        <p14:creationId xmlns:p14="http://schemas.microsoft.com/office/powerpoint/2010/main" val="368477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 trucos SEO para mejorar tu ranking en Google | aeuroweb">
            <a:extLst>
              <a:ext uri="{FF2B5EF4-FFF2-40B4-BE49-F238E27FC236}">
                <a16:creationId xmlns:a16="http://schemas.microsoft.com/office/drawing/2014/main" id="{E7C6E550-98FB-43A1-AE55-65BC66315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EF8BC2-58D1-4F03-A491-16E591D5B8BA}"/>
              </a:ext>
            </a:extLst>
          </p:cNvPr>
          <p:cNvSpPr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4000" b="1" dirty="0">
                <a:ln w="0"/>
                <a:solidFill>
                  <a:srgbClr val="2B475D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Participation Ranking</a:t>
            </a:r>
          </a:p>
        </p:txBody>
      </p:sp>
    </p:spTree>
    <p:extLst>
      <p:ext uri="{BB962C8B-B14F-4D97-AF65-F5344CB8AC3E}">
        <p14:creationId xmlns:p14="http://schemas.microsoft.com/office/powerpoint/2010/main" val="420648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ating Meter. Difficulty Level Low Medium High. Set of Measuring  Speedometer. Barometer Icon. Measuring Instrument Concept. Vector Stock  Vector - Illustration of evolve, isolated: 203507497">
            <a:extLst>
              <a:ext uri="{FF2B5EF4-FFF2-40B4-BE49-F238E27FC236}">
                <a16:creationId xmlns:a16="http://schemas.microsoft.com/office/drawing/2014/main" id="{22B5C294-D42B-47CA-BE84-9146B0A95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12"/>
          <a:stretch/>
        </p:blipFill>
        <p:spPr bwMode="auto">
          <a:xfrm>
            <a:off x="280193" y="2915920"/>
            <a:ext cx="11631614" cy="39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EF8BC2-58D1-4F03-A491-16E591D5B8BA}"/>
              </a:ext>
            </a:extLst>
          </p:cNvPr>
          <p:cNvSpPr/>
          <p:nvPr/>
        </p:nvSpPr>
        <p:spPr>
          <a:xfrm>
            <a:off x="2107311" y="983131"/>
            <a:ext cx="797737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rgbClr val="2B475D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Create Tasks With </a:t>
            </a:r>
          </a:p>
          <a:p>
            <a:pPr algn="ctr"/>
            <a:r>
              <a:rPr lang="en-US" sz="8000" b="1" dirty="0">
                <a:ln w="0"/>
                <a:solidFill>
                  <a:srgbClr val="2B475D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Difficulty Level</a:t>
            </a:r>
            <a:endParaRPr lang="es-ES" sz="8000" b="1" dirty="0">
              <a:ln w="0"/>
              <a:solidFill>
                <a:srgbClr val="2B475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97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2F3E-A8ED-40E5-AAF0-76454BF0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s-CO" sz="80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Free Version</a:t>
            </a:r>
          </a:p>
        </p:txBody>
      </p:sp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5DC5E315-E933-4CAA-B277-6D1F0B6CC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5034"/>
          <a:stretch/>
        </p:blipFill>
        <p:spPr>
          <a:xfrm>
            <a:off x="949860" y="1574800"/>
            <a:ext cx="3412778" cy="5044449"/>
          </a:xfrm>
          <a:prstGeom prst="rect">
            <a:avLst/>
          </a:prstGeom>
        </p:spPr>
      </p:pic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id="{26A2F955-62B1-4490-B5A4-F00B5AD17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246187"/>
              </p:ext>
            </p:extLst>
          </p:nvPr>
        </p:nvGraphicFramePr>
        <p:xfrm>
          <a:off x="5069940" y="2322576"/>
          <a:ext cx="6172200" cy="385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17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34000">
              <a:srgbClr val="ABC0E4"/>
            </a:gs>
            <a:gs pos="3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2F3E-A8ED-40E5-AAF0-76454BF0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51" y="382398"/>
            <a:ext cx="10515600" cy="1325563"/>
          </a:xfrm>
        </p:spPr>
        <p:txBody>
          <a:bodyPr>
            <a:normAutofit/>
          </a:bodyPr>
          <a:lstStyle/>
          <a:p>
            <a:r>
              <a:rPr lang="es-CO" sz="8900" b="1" dirty="0">
                <a:ln w="0"/>
                <a:solidFill>
                  <a:srgbClr val="2B475D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Premium Version </a:t>
            </a:r>
            <a:endParaRPr lang="es-CO" sz="8000" b="1" dirty="0">
              <a:ln w="0"/>
              <a:solidFill>
                <a:srgbClr val="2B475D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1A1D6A0A-E604-4C1F-B735-7B0DB0D1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764293"/>
              </p:ext>
            </p:extLst>
          </p:nvPr>
        </p:nvGraphicFramePr>
        <p:xfrm>
          <a:off x="865351" y="2052207"/>
          <a:ext cx="5849263" cy="432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Elipse 55">
            <a:extLst>
              <a:ext uri="{FF2B5EF4-FFF2-40B4-BE49-F238E27FC236}">
                <a16:creationId xmlns:a16="http://schemas.microsoft.com/office/drawing/2014/main" id="{533A16C2-D896-4F00-85C9-B1F9198CADFB}"/>
              </a:ext>
            </a:extLst>
          </p:cNvPr>
          <p:cNvSpPr/>
          <p:nvPr/>
        </p:nvSpPr>
        <p:spPr>
          <a:xfrm>
            <a:off x="8039054" y="2630275"/>
            <a:ext cx="3132000" cy="3132000"/>
          </a:xfrm>
          <a:prstGeom prst="ellipse">
            <a:avLst/>
          </a:prstGeom>
          <a:noFill/>
          <a:ln w="76200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7" name="Imagen 56" descr="Logotipo&#10;&#10;Descripción generada automáticamente">
            <a:extLst>
              <a:ext uri="{FF2B5EF4-FFF2-40B4-BE49-F238E27FC236}">
                <a16:creationId xmlns:a16="http://schemas.microsoft.com/office/drawing/2014/main" id="{90C08AC7-27D8-4609-8909-50EDB75BC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29" y="3377014"/>
            <a:ext cx="1304249" cy="1304249"/>
          </a:xfrm>
          <a:prstGeom prst="rect">
            <a:avLst/>
          </a:prstGeom>
        </p:spPr>
      </p:pic>
      <p:sp>
        <p:nvSpPr>
          <p:cNvPr id="58" name="Elipse 57">
            <a:extLst>
              <a:ext uri="{FF2B5EF4-FFF2-40B4-BE49-F238E27FC236}">
                <a16:creationId xmlns:a16="http://schemas.microsoft.com/office/drawing/2014/main" id="{385A6E5E-BF93-4B80-BB06-239E300FFD0D}"/>
              </a:ext>
            </a:extLst>
          </p:cNvPr>
          <p:cNvSpPr/>
          <p:nvPr/>
        </p:nvSpPr>
        <p:spPr>
          <a:xfrm>
            <a:off x="8197103" y="2776007"/>
            <a:ext cx="2844000" cy="2844000"/>
          </a:xfrm>
          <a:prstGeom prst="ellipse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Cinta: curvada e inclinada hacia arriba 58">
            <a:extLst>
              <a:ext uri="{FF2B5EF4-FFF2-40B4-BE49-F238E27FC236}">
                <a16:creationId xmlns:a16="http://schemas.microsoft.com/office/drawing/2014/main" id="{AF657D4D-48EA-46A2-8C1B-3389D250D75A}"/>
              </a:ext>
            </a:extLst>
          </p:cNvPr>
          <p:cNvSpPr/>
          <p:nvPr/>
        </p:nvSpPr>
        <p:spPr>
          <a:xfrm>
            <a:off x="7307088" y="4718062"/>
            <a:ext cx="4647226" cy="987992"/>
          </a:xfrm>
          <a:prstGeom prst="ellipseRibbon2">
            <a:avLst>
              <a:gd name="adj1" fmla="val 25000"/>
              <a:gd name="adj2" fmla="val 71101"/>
              <a:gd name="adj3" fmla="val 12500"/>
            </a:avLst>
          </a:prstGeom>
          <a:solidFill>
            <a:srgbClr val="2B475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PREMIUM</a:t>
            </a:r>
            <a:endParaRPr lang="es-CO" sz="3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Estrella: 5 puntas 59">
            <a:extLst>
              <a:ext uri="{FF2B5EF4-FFF2-40B4-BE49-F238E27FC236}">
                <a16:creationId xmlns:a16="http://schemas.microsoft.com/office/drawing/2014/main" id="{40704295-8F0C-40CF-B1E0-267038EFDCFE}"/>
              </a:ext>
            </a:extLst>
          </p:cNvPr>
          <p:cNvSpPr/>
          <p:nvPr/>
        </p:nvSpPr>
        <p:spPr>
          <a:xfrm>
            <a:off x="9408280" y="2868323"/>
            <a:ext cx="421646" cy="41637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1" name="Estrella: 5 puntas 60">
            <a:extLst>
              <a:ext uri="{FF2B5EF4-FFF2-40B4-BE49-F238E27FC236}">
                <a16:creationId xmlns:a16="http://schemas.microsoft.com/office/drawing/2014/main" id="{AB812CB7-488C-4670-8AC0-CC9D1AA4978B}"/>
              </a:ext>
            </a:extLst>
          </p:cNvPr>
          <p:cNvSpPr/>
          <p:nvPr/>
        </p:nvSpPr>
        <p:spPr>
          <a:xfrm>
            <a:off x="9139377" y="3071610"/>
            <a:ext cx="210823" cy="208188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2" name="Estrella: 5 puntas 61">
            <a:extLst>
              <a:ext uri="{FF2B5EF4-FFF2-40B4-BE49-F238E27FC236}">
                <a16:creationId xmlns:a16="http://schemas.microsoft.com/office/drawing/2014/main" id="{DCD34188-7301-4F4C-95E0-C524362E1F0A}"/>
              </a:ext>
            </a:extLst>
          </p:cNvPr>
          <p:cNvSpPr/>
          <p:nvPr/>
        </p:nvSpPr>
        <p:spPr>
          <a:xfrm>
            <a:off x="9882179" y="3071610"/>
            <a:ext cx="210823" cy="208188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824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Quality Label, Quality, Label, Premium PNG and Vector with  Transparent Background for Free Download">
            <a:extLst>
              <a:ext uri="{FF2B5EF4-FFF2-40B4-BE49-F238E27FC236}">
                <a16:creationId xmlns:a16="http://schemas.microsoft.com/office/drawing/2014/main" id="{82BDCB85-DBEA-4D0B-ADB5-606EE33B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2185" y="1238250"/>
            <a:ext cx="3692843" cy="369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0E58C46-0EA6-4E6F-B9BB-22A82C3B4CA8}"/>
              </a:ext>
            </a:extLst>
          </p:cNvPr>
          <p:cNvSpPr/>
          <p:nvPr/>
        </p:nvSpPr>
        <p:spPr>
          <a:xfrm>
            <a:off x="4991100" y="1238250"/>
            <a:ext cx="2700000" cy="2700000"/>
          </a:xfrm>
          <a:prstGeom prst="ellipse">
            <a:avLst/>
          </a:prstGeom>
          <a:noFill/>
          <a:ln w="76200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DBA95FD8-AFA4-4459-A4E0-587A4C49F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41" y="1935804"/>
            <a:ext cx="1113564" cy="111356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A7FFDA44-6661-47CC-B77C-CD1EBE5377E7}"/>
              </a:ext>
            </a:extLst>
          </p:cNvPr>
          <p:cNvSpPr/>
          <p:nvPr/>
        </p:nvSpPr>
        <p:spPr>
          <a:xfrm>
            <a:off x="5117100" y="1364250"/>
            <a:ext cx="2448000" cy="2448000"/>
          </a:xfrm>
          <a:prstGeom prst="ellipse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inta: curvada e inclinada hacia arriba 8">
            <a:extLst>
              <a:ext uri="{FF2B5EF4-FFF2-40B4-BE49-F238E27FC236}">
                <a16:creationId xmlns:a16="http://schemas.microsoft.com/office/drawing/2014/main" id="{EB39641A-3972-42FE-AEBC-D0AD3C06876E}"/>
              </a:ext>
            </a:extLst>
          </p:cNvPr>
          <p:cNvSpPr/>
          <p:nvPr/>
        </p:nvSpPr>
        <p:spPr>
          <a:xfrm>
            <a:off x="4417557" y="3174374"/>
            <a:ext cx="3861137" cy="587553"/>
          </a:xfrm>
          <a:prstGeom prst="ellipseRibbon2">
            <a:avLst>
              <a:gd name="adj1" fmla="val 25000"/>
              <a:gd name="adj2" fmla="val 71101"/>
              <a:gd name="adj3" fmla="val 12500"/>
            </a:avLst>
          </a:prstGeom>
          <a:solidFill>
            <a:srgbClr val="2B475D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PREMIUM</a:t>
            </a:r>
            <a:endParaRPr lang="es-CO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F57B916B-ED6A-4A31-AD5D-18358927A171}"/>
              </a:ext>
            </a:extLst>
          </p:cNvPr>
          <p:cNvSpPr/>
          <p:nvPr/>
        </p:nvSpPr>
        <p:spPr>
          <a:xfrm>
            <a:off x="6161100" y="1470027"/>
            <a:ext cx="360000" cy="360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7B669C85-47CF-45E1-ABB1-212AE78AFA8D}"/>
              </a:ext>
            </a:extLst>
          </p:cNvPr>
          <p:cNvSpPr/>
          <p:nvPr/>
        </p:nvSpPr>
        <p:spPr>
          <a:xfrm>
            <a:off x="5828100" y="1650027"/>
            <a:ext cx="180000" cy="180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EFAFC89C-DA0B-4239-BDD5-DF062CD77DAC}"/>
              </a:ext>
            </a:extLst>
          </p:cNvPr>
          <p:cNvSpPr/>
          <p:nvPr/>
        </p:nvSpPr>
        <p:spPr>
          <a:xfrm>
            <a:off x="6674100" y="1650027"/>
            <a:ext cx="180000" cy="180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2B4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452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316</TotalTime>
  <Words>84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Free Version</vt:lpstr>
      <vt:lpstr>Premium Version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Stiven Posada Valcarcel</dc:creator>
  <cp:lastModifiedBy>Stiven Posada Valcarcel</cp:lastModifiedBy>
  <cp:revision>3</cp:revision>
  <dcterms:created xsi:type="dcterms:W3CDTF">2021-09-20T16:12:50Z</dcterms:created>
  <dcterms:modified xsi:type="dcterms:W3CDTF">2021-09-21T19:41:24Z</dcterms:modified>
</cp:coreProperties>
</file>