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897920"/>
        <c:axId val="92738624"/>
      </c:barChart>
      <c:catAx>
        <c:axId val="138897920"/>
        <c:scaling>
          <c:orientation val="minMax"/>
        </c:scaling>
        <c:delete val="0"/>
        <c:axPos val="b"/>
        <c:majorTickMark val="out"/>
        <c:minorTickMark val="none"/>
        <c:tickLblPos val="nextTo"/>
        <c:crossAx val="92738624"/>
        <c:crosses val="autoZero"/>
        <c:auto val="1"/>
        <c:lblAlgn val="ctr"/>
        <c:lblOffset val="100"/>
        <c:noMultiLvlLbl val="0"/>
      </c:catAx>
      <c:valAx>
        <c:axId val="92738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8897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996EA-7D24-42B3-BAD5-A315E0AAE995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F5FE6-6756-4A7B-ADFE-B557818D0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09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6458-32F8-4B2D-9E0F-E234FD9609D3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1990-2DDF-4A41-89EF-9B6B291DD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2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6458-32F8-4B2D-9E0F-E234FD9609D3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1990-2DDF-4A41-89EF-9B6B291DD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60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6458-32F8-4B2D-9E0F-E234FD9609D3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1990-2DDF-4A41-89EF-9B6B291DD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00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6458-32F8-4B2D-9E0F-E234FD9609D3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1990-2DDF-4A41-89EF-9B6B291DD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84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6458-32F8-4B2D-9E0F-E234FD9609D3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1990-2DDF-4A41-89EF-9B6B291DD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93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6458-32F8-4B2D-9E0F-E234FD9609D3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1990-2DDF-4A41-89EF-9B6B291DD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756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6458-32F8-4B2D-9E0F-E234FD9609D3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1990-2DDF-4A41-89EF-9B6B291DD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87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6458-32F8-4B2D-9E0F-E234FD9609D3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1990-2DDF-4A41-89EF-9B6B291DD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86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6458-32F8-4B2D-9E0F-E234FD9609D3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1990-2DDF-4A41-89EF-9B6B291DD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55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6458-32F8-4B2D-9E0F-E234FD9609D3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1990-2DDF-4A41-89EF-9B6B291DD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83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6458-32F8-4B2D-9E0F-E234FD9609D3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1990-2DDF-4A41-89EF-9B6B291DD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18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6458-32F8-4B2D-9E0F-E234FD9609D3}" type="datetimeFigureOut">
              <a:rPr lang="en-AU" smtClean="0"/>
              <a:t>23/08/2012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1990-2DDF-4A41-89EF-9B6B291DD9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45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Text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88840"/>
            <a:ext cx="6976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Textbox </a:t>
            </a:r>
            <a:r>
              <a:rPr lang="en-A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</a:rPr>
              <a:t>with different </a:t>
            </a:r>
            <a:r>
              <a:rPr lang="en-AU" sz="4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veuse" pitchFamily="2" charset="0"/>
              </a:rPr>
              <a:t>fonts </a:t>
            </a:r>
            <a:r>
              <a:rPr lang="en-AU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itchFamily="18" charset="0"/>
              </a:rPr>
              <a:t>colours</a:t>
            </a:r>
            <a:r>
              <a:rPr lang="en-AU" sz="1000" dirty="0" smtClean="0">
                <a:solidFill>
                  <a:schemeClr val="accent2">
                    <a:lumMod val="75000"/>
                  </a:schemeClr>
                </a:solidFill>
                <a:latin typeface="Lucida Handwriting" pitchFamily="66" charset="0"/>
              </a:rPr>
              <a:t> sizes</a:t>
            </a:r>
            <a:endParaRPr lang="en-AU" sz="1000" b="1" dirty="0">
              <a:solidFill>
                <a:schemeClr val="accent2">
                  <a:lumMod val="75000"/>
                </a:schemeClr>
              </a:solidFill>
              <a:latin typeface="Lucida Handwriting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2698" y="3717032"/>
            <a:ext cx="461665" cy="99386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AU" dirty="0" smtClean="0"/>
              <a:t>Rotate 90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408489" y="4437112"/>
            <a:ext cx="334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Centre align</a:t>
            </a:r>
          </a:p>
          <a:p>
            <a:pPr algn="ctr"/>
            <a:r>
              <a:rPr lang="en-AU" dirty="0" smtClean="0"/>
              <a:t>This text should be centre aligned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648913" y="3284984"/>
            <a:ext cx="3179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 smtClean="0"/>
              <a:t>Right align</a:t>
            </a:r>
          </a:p>
          <a:p>
            <a:pPr algn="r"/>
            <a:r>
              <a:rPr lang="en-AU" dirty="0" smtClean="0"/>
              <a:t>This text should be right aligned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593769" y="5517232"/>
            <a:ext cx="3054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Left align</a:t>
            </a:r>
          </a:p>
          <a:p>
            <a:r>
              <a:rPr lang="en-AU" dirty="0" smtClean="0"/>
              <a:t>This text should be left aligned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4581128"/>
            <a:ext cx="165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Bullet points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20" y="5516563"/>
            <a:ext cx="1944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 smtClean="0"/>
              <a:t>Go to the store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Buy milk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35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Text transition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78092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Fly in transition for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098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Images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0" y="2067440"/>
            <a:ext cx="3240360" cy="2916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7" y="2067440"/>
            <a:ext cx="3240360" cy="3033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840" y="1700808"/>
            <a:ext cx="238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Solid white background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571933" y="1698108"/>
            <a:ext cx="246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Transparent background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885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Shapes</a:t>
            </a:r>
            <a:endParaRPr lang="en-AU" dirty="0"/>
          </a:p>
        </p:txBody>
      </p:sp>
      <p:sp>
        <p:nvSpPr>
          <p:cNvPr id="3" name="5-Point Star 2"/>
          <p:cNvSpPr/>
          <p:nvPr/>
        </p:nvSpPr>
        <p:spPr>
          <a:xfrm>
            <a:off x="1115616" y="3068960"/>
            <a:ext cx="1800200" cy="13681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1043608" y="2636912"/>
            <a:ext cx="53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star</a:t>
            </a:r>
            <a:endParaRPr lang="en-AU" dirty="0"/>
          </a:p>
        </p:txBody>
      </p:sp>
      <p:sp>
        <p:nvSpPr>
          <p:cNvPr id="5" name="Cross 4"/>
          <p:cNvSpPr/>
          <p:nvPr/>
        </p:nvSpPr>
        <p:spPr>
          <a:xfrm>
            <a:off x="5364088" y="3284984"/>
            <a:ext cx="1368152" cy="136815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5364088" y="282157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cross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417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Chart</a:t>
            </a:r>
            <a:endParaRPr lang="en-AU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66038987"/>
              </p:ext>
            </p:extLst>
          </p:nvPr>
        </p:nvGraphicFramePr>
        <p:xfrm>
          <a:off x="1259632" y="206084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79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Table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58972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Column1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Column2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Column3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Column4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data11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data21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data31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Data41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data12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data22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data32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data42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76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Auto-update date and slide in footer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82-FB59-4F96-93F8-EB2CE0078CA5}" type="datetime8">
              <a:rPr lang="en-AU" smtClean="0"/>
              <a:t>23/08/2012 10:23 AM</a:t>
            </a:fld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1990-2DDF-4A41-89EF-9B6B291DD9B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59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Math formula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67991" y="3055016"/>
                <a:ext cx="4208018" cy="747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pt-BR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91" y="3055016"/>
                <a:ext cx="4208018" cy="747967"/>
              </a:xfrm>
              <a:prstGeom prst="rect">
                <a:avLst/>
              </a:prstGeom>
              <a:blipFill rotWithShape="1">
                <a:blip r:embed="rId2"/>
                <a:stretch>
                  <a:fillRect r="-725" b="-65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79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Word art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2458825" y="2967335"/>
            <a:ext cx="4226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52974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β∑</a:t>
            </a:r>
            <a:r>
              <a:rPr lang="en-AU" dirty="0" smtClean="0"/>
              <a:t> </a:t>
            </a:r>
            <a:r>
              <a:rPr lang="en-AU" dirty="0" err="1" smtClean="0"/>
              <a:t>unicode</a:t>
            </a:r>
            <a:r>
              <a:rPr lang="en-AU" dirty="0" smtClean="0"/>
              <a:t> text (beta, sigma)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274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130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Text</vt:lpstr>
      <vt:lpstr>Images</vt:lpstr>
      <vt:lpstr>Shapes</vt:lpstr>
      <vt:lpstr>Chart</vt:lpstr>
      <vt:lpstr>Table</vt:lpstr>
      <vt:lpstr>Auto-update date and slide in footer</vt:lpstr>
      <vt:lpstr>Math formula</vt:lpstr>
      <vt:lpstr>Word art</vt:lpstr>
      <vt:lpstr>β∑ unicode text (beta, sigma)</vt:lpstr>
      <vt:lpstr>Text transition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Joshua Jordan</dc:creator>
  <cp:lastModifiedBy>Joshua Jordan</cp:lastModifiedBy>
  <cp:revision>4</cp:revision>
  <dcterms:created xsi:type="dcterms:W3CDTF">2012-08-22T23:04:13Z</dcterms:created>
  <dcterms:modified xsi:type="dcterms:W3CDTF">2012-08-23T00:23:58Z</dcterms:modified>
</cp:coreProperties>
</file>