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CD363-B559-4380-8A4E-32B3C228E6A9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C3457-D3D7-42BB-8037-4B5C3F3E9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182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CB803-F204-41B8-A280-C7AB911FB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9977"/>
            <a:ext cx="9144000" cy="205998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10AADD-A72B-4783-A651-B186795C6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ru-RU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29E718-8CAB-410B-B035-D881ACBC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13F45CF-4659-4C8B-A1F4-DA1819C4D704}" type="datetime1">
              <a:rPr lang="ru-RU" smtClean="0"/>
              <a:t>08.12.2020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0E9B43F-FF82-4870-BAD2-920D409FE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91481F4-800E-4375-BE33-257F40313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1B57E87-869C-439D-A005-5724861FA5A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567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BFBB1F-0F59-4EFC-99EF-636416EEB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498"/>
            <a:ext cx="10515600" cy="73043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0BFF5D-0FA2-4235-9899-E0E38BF37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9875"/>
            <a:ext cx="10515600" cy="39170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B869E3-0112-4DEF-AE1B-92BECE65A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EC0BBD9-B90A-475D-B2BD-ABBF56CB14C4}" type="datetime1">
              <a:rPr lang="ru-RU" smtClean="0"/>
              <a:t>08.12.2020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36CFDE-575C-4EA9-915F-8D19D447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E620C6-5612-4D3F-9FBD-7CABDAF44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0E0F49F-EF21-4A8E-88BE-BBCBD00CD8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539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0568A-61FE-4F03-A860-961137EC7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E58C9B-87AC-4B9C-BD02-5962E9058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456709-E8D6-456B-B997-C00A6ED1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2DE77DF-9F3C-47B3-9A81-593D6194E612}" type="datetime1">
              <a:rPr lang="ru-RU" smtClean="0"/>
              <a:t>08.12.2020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F2D14C-529E-44C6-814C-CD6EC776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815AE6-5608-447A-8F4B-35964EEB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0E0F49F-EF21-4A8E-88BE-BBCBD00CD8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197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E9A7EF-7079-42A5-937E-6EEFD0518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499"/>
            <a:ext cx="10515600" cy="73043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9AE05F-9917-4180-8D98-A4829EDE2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63931"/>
            <a:ext cx="5181600" cy="4113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05EBAE-F312-43EB-B240-3432B693F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63929"/>
            <a:ext cx="5181600" cy="41130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3F8876-EF10-42D7-A248-1B2E2977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17ED80D-0F5D-4F2A-B7C5-470CCB86B008}" type="datetime1">
              <a:rPr lang="ru-RU" smtClean="0"/>
              <a:t>08.12.2020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ABCEC0-F524-4C3C-A4CD-EA164FBA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37BCE5-0FF1-431D-A427-2F457B27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0E0F49F-EF21-4A8E-88BE-BBCBD00CD8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482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D15ED-22A4-47D2-A230-CD2B7E3D2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7726"/>
            <a:ext cx="10515600" cy="52870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596FD2-96D3-440B-8490-95D0BE39B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6432"/>
            <a:ext cx="5157787" cy="75786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1F5B4E-3EAA-4E2B-8FC1-547AA07C8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750344"/>
            <a:ext cx="5157787" cy="33891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2F097EE-A87F-49EA-AA94-7D6381C9B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926432"/>
            <a:ext cx="5183188" cy="75786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91E03BE-EFD9-4E19-93AD-932B51B70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2" y="2750344"/>
            <a:ext cx="5183188" cy="33891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644C9D8-A4F8-4AC3-8E1E-AC00B931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1210095-AD7E-4547-AC5C-025A5A99A441}" type="datetime1">
              <a:rPr lang="ru-RU" smtClean="0"/>
              <a:t>08.12.2020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D26BD7F-6D7B-420D-82D6-4D0F0033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830AC9F-8690-461A-9847-3F86F1BA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0E0F49F-EF21-4A8E-88BE-BBCBD00CD8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561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D3C66D2-1E69-4098-A14C-CF918129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C76023-4415-440C-B884-D85AD4E64EF4}" type="datetime1">
              <a:rPr lang="ru-RU" smtClean="0"/>
              <a:t>08.12.2020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EF7BA05-BC09-45F8-9A2E-9AE805BDB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04BD5F-FBED-47F5-B411-6556319E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0E0F49F-EF21-4A8E-88BE-BBCBD00CD8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181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722CA-D786-43E6-8EA7-59A4EC76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32410"/>
            <a:ext cx="3932237" cy="72498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DE02396-0A70-4605-8995-7BEA1D9EA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32410"/>
            <a:ext cx="6172200" cy="45286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FAB04C-3480-4C90-AC80-8339EAF5C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1E3BAD-5415-4BA6-9803-A3AE0AB56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B3A016-B143-4928-807E-12F469A3601D}" type="datetime1">
              <a:rPr lang="ru-RU" smtClean="0"/>
              <a:t>08.12.2020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5BB87E-42DF-4450-813E-995BB5F8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C0FE65-6739-40C6-911E-38AB9674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0E0F49F-EF21-4A8E-88BE-BBCBD00CD8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506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50EE2-62EC-49BF-9DA3-3D71F2831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4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CABE1C-11CB-476B-A50D-F4C723DA4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838449"/>
            <a:ext cx="10515600" cy="333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2499B1-5AF6-405A-9549-40D963496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D2717-A161-4CCA-BCA4-3A6349CB7BE2}" type="datetime1">
              <a:rPr lang="ru-RU" smtClean="0"/>
              <a:t>08.12.2020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7C22F8-B394-4836-8F0B-71A11D6E7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D95562-9BBE-4B9A-8285-30AA47CAF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0F49F-EF21-4A8E-88BE-BBCBD00CD8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17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A76BF-F011-41C8-A936-163BBD0491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with Title Capitalization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D3BE09B-FA4B-436F-9CFF-2E484CAF83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First name and last name of the speaker</a:t>
            </a:r>
          </a:p>
          <a:p>
            <a:r>
              <a:rPr lang="en-US" dirty="0"/>
              <a:t>Organization, Country</a:t>
            </a:r>
          </a:p>
          <a:p>
            <a:r>
              <a:rPr lang="en-US" dirty="0"/>
              <a:t>List of other authors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3381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C05088-3AD8-4824-A744-76E8C0BC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937217-1A35-4670-AE68-CBB06D5D2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7847"/>
            <a:ext cx="10515600" cy="400911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9478F09-A689-4E7A-B267-D6D9ACF0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F49F-EF21-4A8E-88BE-BBCBD00CD84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81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165E13A-7E8B-4C0A-8A03-6E71F2F7D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9217"/>
            <a:ext cx="5181600" cy="395774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B2F9B9-A1D3-44B0-95EB-C3EC45971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19217"/>
            <a:ext cx="5181600" cy="395774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EAFCE5-0759-442A-A2CF-C10CB436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F49F-EF21-4A8E-88BE-BBCBD00CD84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730E768-F806-D843-8B17-D4BE6216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498"/>
            <a:ext cx="10515600" cy="73043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269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6651A39-8B56-CC47-83BA-BA02ABBDD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48555E5-0A38-AD49-8B4F-8283F7ADAA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RU" dirty="0"/>
              <a:t>Contact informaion: email@besthosting.org, etc.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B674D-1145-8D45-B31F-6BCAC723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F49F-EF21-4A8E-88BE-BBCBD00CD844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06579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jorov_2" id="{1977D088-71DC-4DE3-A4B8-1219A855C1BD}" vid="{EC502F40-1375-4EC6-992C-FF1ACE6B101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 Office</Template>
  <TotalTime>8</TotalTime>
  <Words>33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Title with Title Capitalization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Title Capitalization</dc:title>
  <dc:creator>Пенской Александр Владимирович</dc:creator>
  <cp:lastModifiedBy>Пенской Александр Владимирович</cp:lastModifiedBy>
  <cp:revision>2</cp:revision>
  <dcterms:created xsi:type="dcterms:W3CDTF">2020-12-07T23:40:52Z</dcterms:created>
  <dcterms:modified xsi:type="dcterms:W3CDTF">2020-12-07T23:53:20Z</dcterms:modified>
</cp:coreProperties>
</file>