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D363-B559-4380-8A4E-32B3C228E6A9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3457-D3D7-42BB-8037-4B5C3F3E9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CB803-F204-41B8-A280-C7AB911F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9977"/>
            <a:ext cx="9144000" cy="205998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10AADD-A72B-4783-A651-B186795C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1481F4-800E-4375-BE33-257F4031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B57E87-869C-439D-A005-5724861FA5A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568A-61FE-4F03-A860-961137EC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58C9B-87AC-4B9C-BD02-5962E905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15AE6-5608-447A-8F4B-35964EE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9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BB1F-0F59-4EFC-99EF-636416E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300"/>
            <a:ext cx="10515600" cy="6699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BFF5D-0FA2-4235-9899-E0E38BF3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837"/>
            <a:ext cx="10515600" cy="360358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620C6-5612-4D3F-9FBD-7CABDAF4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9AA5052-F3F8-4BC3-8A31-8D54CC20C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09650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A3C71D35-1E2F-45EE-870B-C7F51B3741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A7EF-7079-42A5-937E-6EEFD051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751"/>
            <a:ext cx="10515600" cy="6694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E05F-9917-4180-8D98-A4829EDE2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8261"/>
            <a:ext cx="5181600" cy="39187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5EBAE-F312-43EB-B240-3432B693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8260"/>
            <a:ext cx="5181600" cy="39187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7BCE5-0FF1-431D-A427-2F457B2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89B5441F-1A24-431D-BE6E-860A83E79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09650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3" name="Объект 7">
            <a:extLst>
              <a:ext uri="{FF2B5EF4-FFF2-40B4-BE49-F238E27FC236}">
                <a16:creationId xmlns:a16="http://schemas.microsoft.com/office/drawing/2014/main" id="{73EC375C-2650-41DA-85FF-5CC0486A1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D15ED-22A4-47D2-A230-CD2B7E3D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9060"/>
            <a:ext cx="10515600" cy="52337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96FD2-96D3-440B-8490-95D0BE39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28666"/>
            <a:ext cx="5157787" cy="5233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F5B4E-3EAA-4E2B-8FC1-547AA07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68852"/>
            <a:ext cx="5157787" cy="32706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F097EE-A87F-49EA-AA94-7D6381C9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128666"/>
            <a:ext cx="5183188" cy="5233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1E03BE-EFD9-4E19-93AD-932B51B7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868852"/>
            <a:ext cx="5183188" cy="32706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30AC9F-8690-461A-9847-3F86F1BA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9FAC743-5D2A-42FD-B6F2-33923F5C2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12315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8C8E4EFB-A6A7-4097-9BC0-555882356F9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4BD5F-FBED-47F5-B411-6556319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D8E9ABB7-15A3-43B2-B5C5-817D8410D0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12315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D5037EB-AE31-493C-A9C6-C26546682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8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22CA-D786-43E6-8EA7-59A4EC76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604"/>
            <a:ext cx="3932237" cy="112340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02396-0A70-4605-8995-7BEA1D9EA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673604"/>
            <a:ext cx="6172200" cy="452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AB04C-3480-4C90-AC80-8339EAF5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893892"/>
            <a:ext cx="3932237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FE65-6739-40C6-911E-38AB9674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E0F49F-EF21-4A8E-88BE-BBCBD00CD8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B0AA2066-4266-4C18-9271-1BAA4919F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2175" y="1012315"/>
            <a:ext cx="9191625" cy="4270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10" name="Объект 7">
            <a:extLst>
              <a:ext uri="{FF2B5EF4-FFF2-40B4-BE49-F238E27FC236}">
                <a16:creationId xmlns:a16="http://schemas.microsoft.com/office/drawing/2014/main" id="{9BFAD9E5-00A3-43B0-8B4F-D8D5BE8410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6356350"/>
            <a:ext cx="7772400" cy="3651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Contacts: First Name, Last Name, </a:t>
            </a:r>
            <a:r>
              <a:rPr lang="en-RU" dirty="0"/>
              <a:t>email@besthosting.org,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06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50EE2-62EC-49BF-9DA3-3D71F283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ABE1C-11CB-476B-A50D-F4C723DA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38449"/>
            <a:ext cx="10515600" cy="33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95562-9BBE-4B9A-8285-30AA47CA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F49F-EF21-4A8E-88BE-BBCBD00CD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09A9B-8B80-428E-826A-31353408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F49F-EF21-4A8E-88BE-BBCBD00CD84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D588099-AF4B-4908-941A-9809DC05E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Presentation Title with Title Capitalization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65A04F0-06C4-4230-BBE6-827E6C7D318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First-name Last-name, Organization, Country, Email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24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lnSpcReduction="10000"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jorov_2" id="{1977D088-71DC-4DE3-A4B8-1219A855C1BD}" vid="{EC502F40-1375-4EC6-992C-FF1ACE6B101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41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Title Capitalization</dc:title>
  <dc:creator>Пенской Александр Владимирович</dc:creator>
  <cp:lastModifiedBy>Пенской Александр Владимирович</cp:lastModifiedBy>
  <cp:revision>10</cp:revision>
  <dcterms:created xsi:type="dcterms:W3CDTF">2020-12-07T23:40:52Z</dcterms:created>
  <dcterms:modified xsi:type="dcterms:W3CDTF">2020-12-08T19:50:40Z</dcterms:modified>
</cp:coreProperties>
</file>