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命令行操作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版本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012" y="1191126"/>
            <a:ext cx="9664842" cy="5057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--version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在了解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之前先了解你的电脑上目前安装的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版本。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还在不段的完善之中，所以版本会在不断的更新。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25028"/>
            <a:ext cx="4508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创建版本库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227222"/>
            <a:ext cx="11545888" cy="5021178"/>
          </a:xfrm>
        </p:spPr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   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进入一个文件夹，通过此命令可以创建一个本地的版本库。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其中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这个隐藏文件，默认是不显示的，需要通过</a:t>
            </a:r>
            <a:r>
              <a:rPr kumimoji="1" lang="en-US" altLang="zh-CN" dirty="0" err="1" smtClean="0"/>
              <a:t>ls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这个命令去显示。但是你是可以通过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命令进入这个文件夹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ls</a:t>
            </a:r>
            <a:r>
              <a:rPr kumimoji="1" lang="zh-CN" altLang="en-US" dirty="0" smtClean="0"/>
              <a:t> 来查看该文件下面的信息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5" y="2086476"/>
            <a:ext cx="972820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05" y="4751471"/>
            <a:ext cx="10198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518194" cy="750440"/>
          </a:xfrm>
        </p:spPr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379151"/>
            <a:ext cx="11545888" cy="54788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其实这是一个版本库，这个也是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同其他的分布式版本控制系统</a:t>
            </a:r>
            <a:r>
              <a:rPr kumimoji="1" lang="en-US" altLang="zh-CN" dirty="0" smtClean="0"/>
              <a:t>(Mercurial/Hg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Bazaar)</a:t>
            </a:r>
            <a:r>
              <a:rPr kumimoji="1" lang="zh-CN" altLang="en-US" dirty="0" smtClean="0"/>
              <a:t>的一个共同的特点。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744036" cy="810598"/>
          </a:xfrm>
        </p:spPr>
        <p:txBody>
          <a:bodyPr/>
          <a:lstStyle/>
          <a:p>
            <a:r>
              <a:rPr kumimoji="1" lang="zh-CN" altLang="en-US" dirty="0" smtClean="0"/>
              <a:t>向版本库添加东西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427276"/>
            <a:ext cx="11545888" cy="419548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这是我们日常进行代码提交用到最频繁的命令。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是把文件添加到版本库中，从此版本库开始跟踪和记录这个文件。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75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85</Words>
  <Application>Microsoft Macintosh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Century Gothic</vt:lpstr>
      <vt:lpstr>Mangal</vt:lpstr>
      <vt:lpstr>Wingdings 3</vt:lpstr>
      <vt:lpstr>宋体</vt:lpstr>
      <vt:lpstr>Arial</vt:lpstr>
      <vt:lpstr>离子</vt:lpstr>
      <vt:lpstr>Git  Bash Learn</vt:lpstr>
      <vt:lpstr>Git  版本</vt:lpstr>
      <vt:lpstr>创建版本库</vt:lpstr>
      <vt:lpstr>.git 目录</vt:lpstr>
      <vt:lpstr>向版本库添加东西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2017-06-19T14:53:19Z</dcterms:created>
  <dcterms:modified xsi:type="dcterms:W3CDTF">2017-06-19T15:51:47Z</dcterms:modified>
</cp:coreProperties>
</file>