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mFte4a0ffDRNb0NEwRduuVS6F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DCCE1A-64B4-4E5A-AE51-8D2579FA4299}">
  <a:tblStyle styleId="{FFDCCE1A-64B4-4E5A-AE51-8D2579FA42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0fed7a3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10fed7a3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fd190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5fd190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fc52bca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0fc52bca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5f20614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5f20614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5fd190f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5fd190f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8.jp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6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0fed7a365_5_0"/>
          <p:cNvSpPr txBox="1"/>
          <p:nvPr>
            <p:ph type="title"/>
          </p:nvPr>
        </p:nvSpPr>
        <p:spPr>
          <a:xfrm>
            <a:off x="261750" y="324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Response to Feedback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2" name="Google Shape;202;g210fed7a365_5_0"/>
          <p:cNvSpPr txBox="1"/>
          <p:nvPr>
            <p:ph idx="1" type="body"/>
          </p:nvPr>
        </p:nvSpPr>
        <p:spPr>
          <a:xfrm>
            <a:off x="261750" y="919275"/>
            <a:ext cx="75057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A more detailed testing plan: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200"/>
          </a:p>
        </p:txBody>
      </p:sp>
      <p:pic>
        <p:nvPicPr>
          <p:cNvPr id="203" name="Google Shape;203;g210fed7a365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949" y="281513"/>
            <a:ext cx="4847375" cy="4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819150" y="398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819150" y="1427125"/>
            <a:ext cx="77346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680275" y="352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graphicFrame>
        <p:nvGraphicFramePr>
          <p:cNvPr id="141" name="Google Shape;141;g20919994521_0_0"/>
          <p:cNvGraphicFramePr/>
          <p:nvPr/>
        </p:nvGraphicFramePr>
        <p:xfrm>
          <a:off x="951075" y="193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{FFDCCE1A-64B4-4E5A-AE51-8D2579FA4299}</a:tableStyleId>
              </a:tblPr>
              <a:tblGrid>
                <a:gridCol w="960500"/>
                <a:gridCol w="2787125"/>
                <a:gridCol w="1997450"/>
              </a:tblGrid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2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(home page, register, login)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4: 02/23/2023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3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(study mode design)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6: 03/09/2023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4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(quiz mode design)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8: 03/23/2023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4/15/2023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150" y="2480200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919994521_0_0"/>
          <p:cNvSpPr txBox="1"/>
          <p:nvPr/>
        </p:nvSpPr>
        <p:spPr>
          <a:xfrm>
            <a:off x="951075" y="884875"/>
            <a:ext cx="698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2, 3.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transaction page after user login to allow users choose language and mode.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Quiz mode frontend &amp; backend design.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c52bca11_1_133"/>
          <p:cNvSpPr txBox="1"/>
          <p:nvPr>
            <p:ph type="title"/>
          </p:nvPr>
        </p:nvSpPr>
        <p:spPr>
          <a:xfrm>
            <a:off x="840525" y="469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What we are doing right now: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9" name="Google Shape;149;g20fc52bca11_1_133"/>
          <p:cNvSpPr txBox="1"/>
          <p:nvPr/>
        </p:nvSpPr>
        <p:spPr>
          <a:xfrm>
            <a:off x="585125" y="2038125"/>
            <a:ext cx="4045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Improve the UI of the Study mode, store notes to database.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Store scores to database.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Frontend &amp; backend design for Scoreboard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5fd190fb6_0_10"/>
          <p:cNvSpPr txBox="1"/>
          <p:nvPr>
            <p:ph type="title"/>
          </p:nvPr>
        </p:nvSpPr>
        <p:spPr>
          <a:xfrm>
            <a:off x="693350" y="508250"/>
            <a:ext cx="75057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</a:t>
            </a:r>
            <a:endParaRPr/>
          </a:p>
        </p:txBody>
      </p:sp>
      <p:sp>
        <p:nvSpPr>
          <p:cNvPr id="156" name="Google Shape;156;g1f5fd190fb6_0_10"/>
          <p:cNvSpPr txBox="1"/>
          <p:nvPr>
            <p:ph idx="1" type="body"/>
          </p:nvPr>
        </p:nvSpPr>
        <p:spPr>
          <a:xfrm>
            <a:off x="325625" y="1464288"/>
            <a:ext cx="19752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zh-CN">
                <a:latin typeface="Times New Roman"/>
                <a:ea typeface="Times New Roman"/>
                <a:cs typeface="Times New Roman"/>
                <a:sym typeface="Times New Roman"/>
              </a:rPr>
              <a:t>Completed Quiz Result, score and correct answer will be displayed after the user answers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g1f5fd190fb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25" y="2220165"/>
            <a:ext cx="3580799" cy="101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f5fd190fb6_0_10"/>
          <p:cNvPicPr preferRelativeResize="0"/>
          <p:nvPr/>
        </p:nvPicPr>
        <p:blipFill rotWithShape="1">
          <a:blip r:embed="rId4">
            <a:alphaModFix/>
          </a:blip>
          <a:srcRect b="30128" l="0" r="0" t="0"/>
          <a:stretch/>
        </p:blipFill>
        <p:spPr>
          <a:xfrm>
            <a:off x="2300825" y="1001775"/>
            <a:ext cx="2428550" cy="12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f5fd190fb6_0_10"/>
          <p:cNvSpPr txBox="1"/>
          <p:nvPr/>
        </p:nvSpPr>
        <p:spPr>
          <a:xfrm>
            <a:off x="4572000" y="3822575"/>
            <a:ext cx="3441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b="1" lang="zh-C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completion of the study mode section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g1f5fd190fb6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1225" y="1199175"/>
            <a:ext cx="1493000" cy="199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f5fd190fb6_0_10"/>
          <p:cNvSpPr txBox="1"/>
          <p:nvPr/>
        </p:nvSpPr>
        <p:spPr>
          <a:xfrm>
            <a:off x="5546300" y="1464300"/>
            <a:ext cx="207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Display requirements at registration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1f5fd190fb6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625" y="3328000"/>
            <a:ext cx="2080422" cy="16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f5fd190fb6_0_10"/>
          <p:cNvPicPr preferRelativeResize="0"/>
          <p:nvPr/>
        </p:nvPicPr>
        <p:blipFill rotWithShape="1">
          <a:blip r:embed="rId7">
            <a:alphaModFix/>
          </a:blip>
          <a:srcRect b="0" l="0" r="44171" t="0"/>
          <a:stretch/>
        </p:blipFill>
        <p:spPr>
          <a:xfrm>
            <a:off x="2521626" y="3399875"/>
            <a:ext cx="2207744" cy="14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fc52bca11_0_5"/>
          <p:cNvSpPr txBox="1"/>
          <p:nvPr>
            <p:ph type="title"/>
          </p:nvPr>
        </p:nvSpPr>
        <p:spPr>
          <a:xfrm>
            <a:off x="819150" y="590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application users</a:t>
            </a:r>
            <a:endParaRPr/>
          </a:p>
        </p:txBody>
      </p:sp>
      <p:sp>
        <p:nvSpPr>
          <p:cNvPr id="169" name="Google Shape;169;g20fc52bca11_0_5"/>
          <p:cNvSpPr txBox="1"/>
          <p:nvPr>
            <p:ph idx="1" type="body"/>
          </p:nvPr>
        </p:nvSpPr>
        <p:spPr>
          <a:xfrm>
            <a:off x="656325" y="1680800"/>
            <a:ext cx="3753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study or quiz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study by using flashcards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T/F and multiple choice questions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scoreboard after quiz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20fc52bca11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39" y="3486325"/>
            <a:ext cx="3253576" cy="1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0fc52bca11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7875" y="1074850"/>
            <a:ext cx="2526874" cy="21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0fc52bca11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5425" y="3247788"/>
            <a:ext cx="3188374" cy="159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0fc52bca11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6275" y="3226288"/>
            <a:ext cx="3486674" cy="163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0fc52bca11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30675" y="1074850"/>
            <a:ext cx="1242976" cy="165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0fc52bca11_0_5"/>
          <p:cNvPicPr preferRelativeResize="0"/>
          <p:nvPr/>
        </p:nvPicPr>
        <p:blipFill rotWithShape="1">
          <a:blip r:embed="rId8">
            <a:alphaModFix/>
          </a:blip>
          <a:srcRect b="0" l="0" r="36261" t="0"/>
          <a:stretch/>
        </p:blipFill>
        <p:spPr>
          <a:xfrm>
            <a:off x="3814413" y="1247924"/>
            <a:ext cx="2312690" cy="1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437762a9f_0_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81" name="Google Shape;181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800" y="1601875"/>
            <a:ext cx="5928274" cy="3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5f20614c3_0_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Testing Plan</a:t>
            </a:r>
            <a:endParaRPr/>
          </a:p>
        </p:txBody>
      </p:sp>
      <p:sp>
        <p:nvSpPr>
          <p:cNvPr id="190" name="Google Shape;190;g1f5f20614c3_0_24"/>
          <p:cNvSpPr txBox="1"/>
          <p:nvPr>
            <p:ph idx="1" type="body"/>
          </p:nvPr>
        </p:nvSpPr>
        <p:spPr>
          <a:xfrm>
            <a:off x="819150" y="1464000"/>
            <a:ext cx="75057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Check that all the links on the website are working properly.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Verify that users can log in, sign up, and log out successfully.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Ensure that users are redirected to the correct pages after logging in or signing up.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Check that users are able to choose a language mode and access the study and quiz.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Test the flip function of flashcards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Try typing in the note section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Select the answer in quiz mode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5fd190fb6_2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Feedback from The Librarians</a:t>
            </a:r>
            <a:endParaRPr/>
          </a:p>
        </p:txBody>
      </p:sp>
      <p:sp>
        <p:nvSpPr>
          <p:cNvPr id="196" name="Google Shape;196;g1f5fd190fb6_2_0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Kyle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Overall great work so far. Since we have a Flask app as well, I would be interested to see a more detailed Testing Plan.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Dexter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Great job with the UI. I would love to see more stuff for </a:t>
            </a:r>
            <a:r>
              <a:rPr lang="zh-CN" sz="1600"/>
              <a:t>accessibility</a:t>
            </a:r>
            <a:r>
              <a:rPr lang="zh-CN" sz="1600"/>
              <a:t>. Stuff like changing the font size, font color, background color can allow a bigger varieties of users to use the website.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