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JOq2a+YUKLfEo6eMFRp7YAEQc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82C5AD-7174-490A-947B-26278746CB74}">
  <a:tblStyle styleId="{0182C5AD-7174-490A-947B-26278746CB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08f43cc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08f43cc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17d5af4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17d5af4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8f43cc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08f43cc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7010eb1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7010eb1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7010eb19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7010eb19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			           Week 3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Xinghai Nian, Bingzhen Chen</a:t>
            </a:r>
            <a:r>
              <a:rPr lang="zh-CN"/>
              <a:t>(Leader)</a:t>
            </a:r>
            <a:r>
              <a:rPr lang="zh-CN"/>
              <a:t>, Xiaoqian Yang</a:t>
            </a:r>
            <a:endParaRPr/>
          </a:p>
        </p:txBody>
      </p:sp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1507625" y="28905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Presented by: Two Seniors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754750" y="2726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796400" y="790650"/>
            <a:ext cx="77346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modes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:  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	  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			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300" y="2732500"/>
            <a:ext cx="3153774" cy="21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 b="5687" l="22463" r="16145" t="0"/>
          <a:stretch/>
        </p:blipFill>
        <p:spPr>
          <a:xfrm>
            <a:off x="754750" y="1943625"/>
            <a:ext cx="1896400" cy="29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08f43ccd7_0_5"/>
          <p:cNvSpPr txBox="1"/>
          <p:nvPr>
            <p:ph type="title"/>
          </p:nvPr>
        </p:nvSpPr>
        <p:spPr>
          <a:xfrm>
            <a:off x="773000" y="697175"/>
            <a:ext cx="24027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/>
              <a:t>lowchart</a:t>
            </a:r>
            <a:endParaRPr/>
          </a:p>
        </p:txBody>
      </p:sp>
      <p:pic>
        <p:nvPicPr>
          <p:cNvPr id="144" name="Google Shape;144;g1f08f43ccd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050" y="1218100"/>
            <a:ext cx="4092324" cy="370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17d5af4ad_0_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</a:t>
            </a:r>
            <a:endParaRPr/>
          </a:p>
        </p:txBody>
      </p:sp>
      <p:sp>
        <p:nvSpPr>
          <p:cNvPr id="150" name="Google Shape;150;g1f17d5af4ad_0_5"/>
          <p:cNvSpPr txBox="1"/>
          <p:nvPr>
            <p:ph idx="1" type="body"/>
          </p:nvPr>
        </p:nvSpPr>
        <p:spPr>
          <a:xfrm>
            <a:off x="819150" y="1583675"/>
            <a:ext cx="656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CN" sz="1800">
                <a:solidFill>
                  <a:srgbClr val="000000"/>
                </a:solidFill>
              </a:rPr>
              <a:t>Log in, if users don’t have account need to create new account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CN" sz="1800">
                <a:solidFill>
                  <a:srgbClr val="000000"/>
                </a:solidFill>
              </a:rPr>
              <a:t>On the home page users can select the language they want to learn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CN" sz="1800">
                <a:solidFill>
                  <a:srgbClr val="000000"/>
                </a:solidFill>
              </a:rPr>
              <a:t>After selecting a language, users can choose whether to study or take quiz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CN" sz="1800">
                <a:solidFill>
                  <a:srgbClr val="000000"/>
                </a:solidFill>
              </a:rPr>
              <a:t>After take quiz the score will recorded and ranked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08f43ccd7_0_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Tasks per person</a:t>
            </a:r>
            <a:endParaRPr/>
          </a:p>
        </p:txBody>
      </p:sp>
      <p:sp>
        <p:nvSpPr>
          <p:cNvPr id="156" name="Google Shape;156;g1f08f43ccd7_0_11"/>
          <p:cNvSpPr txBox="1"/>
          <p:nvPr>
            <p:ph idx="1" type="body"/>
          </p:nvPr>
        </p:nvSpPr>
        <p:spPr>
          <a:xfrm>
            <a:off x="641525" y="1800200"/>
            <a:ext cx="4302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Times New Roman"/>
                <a:ea typeface="Times New Roman"/>
                <a:cs typeface="Times New Roman"/>
                <a:sym typeface="Times New Roman"/>
              </a:rPr>
              <a:t>Xinghai Nian: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page, nav bar, sign in/up, logout, user accounts.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Times New Roman"/>
                <a:ea typeface="Times New Roman"/>
                <a:cs typeface="Times New Roman"/>
                <a:sym typeface="Times New Roman"/>
              </a:rPr>
              <a:t>Bingzhen Chen: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mode design, quiz mode quiz question design, flashcards design.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Times New Roman"/>
                <a:ea typeface="Times New Roman"/>
                <a:cs typeface="Times New Roman"/>
                <a:sym typeface="Times New Roman"/>
              </a:rPr>
              <a:t>Xiaoqian Yang: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create database,  connect database to website, </a:t>
            </a: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board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Everyone will do a little bit of everything, may change with progress.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g1f08f43ccd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075" y="1159075"/>
            <a:ext cx="3703001" cy="30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819150" y="394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Milestones:</a:t>
            </a:r>
            <a:endParaRPr/>
          </a:p>
        </p:txBody>
      </p:sp>
      <p:graphicFrame>
        <p:nvGraphicFramePr>
          <p:cNvPr id="163" name="Google Shape;163;p5"/>
          <p:cNvGraphicFramePr/>
          <p:nvPr/>
        </p:nvGraphicFramePr>
        <p:xfrm>
          <a:off x="847225" y="942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{0182C5AD-7174-490A-947B-26278746CB74}</a:tableStyleId>
              </a:tblPr>
              <a:tblGrid>
                <a:gridCol w="1245450"/>
                <a:gridCol w="3614025"/>
                <a:gridCol w="2590075"/>
              </a:tblGrid>
              <a:tr h="35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78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1</a:t>
                      </a:r>
                      <a:endParaRPr sz="12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Setup Github repo &amp; work enviorment </a:t>
                      </a:r>
                      <a:endParaRPr sz="12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on tech skills to learn </a:t>
                      </a:r>
                      <a:endParaRPr sz="12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Website structure design</a:t>
                      </a:r>
                      <a:endParaRPr sz="12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2: 02/09/2023</a:t>
                      </a:r>
                      <a:endParaRPr sz="12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(home page, register, login)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4: 02/23/2023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(study mode design)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6: 03/09/2023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(quiz mode design)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8: 03/23/2023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4/06/2023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12: 04/20/2023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7010eb19d_4_0"/>
          <p:cNvSpPr txBox="1"/>
          <p:nvPr>
            <p:ph type="title"/>
          </p:nvPr>
        </p:nvSpPr>
        <p:spPr>
          <a:xfrm>
            <a:off x="819150" y="540800"/>
            <a:ext cx="7505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Inspiring aspects of Luna R</a:t>
            </a:r>
            <a:endParaRPr/>
          </a:p>
        </p:txBody>
      </p:sp>
      <p:sp>
        <p:nvSpPr>
          <p:cNvPr id="169" name="Google Shape;169;g207010eb19d_4_0"/>
          <p:cNvSpPr txBox="1"/>
          <p:nvPr>
            <p:ph idx="1" type="body"/>
          </p:nvPr>
        </p:nvSpPr>
        <p:spPr>
          <a:xfrm>
            <a:off x="617225" y="1251600"/>
            <a:ext cx="78696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We’ve never worked with SQLite and Flask so it will be </a:t>
            </a:r>
            <a:r>
              <a:rPr lang="zh-CN"/>
              <a:t>interesting</a:t>
            </a:r>
            <a:r>
              <a:rPr lang="zh-CN"/>
              <a:t> to learn more about how it’s used and structured together to develop a web app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Adding additional language support for FoodReal would improve usability for a bigger user 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7010eb19d_4_5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Areas for collaboration</a:t>
            </a:r>
            <a:endParaRPr/>
          </a:p>
        </p:txBody>
      </p:sp>
      <p:sp>
        <p:nvSpPr>
          <p:cNvPr id="175" name="Google Shape;175;g207010eb19d_4_5"/>
          <p:cNvSpPr txBox="1"/>
          <p:nvPr>
            <p:ph idx="1" type="body"/>
          </p:nvPr>
        </p:nvSpPr>
        <p:spPr>
          <a:xfrm>
            <a:off x="819150" y="1320175"/>
            <a:ext cx="7505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We can help create a small quiz question database for Korean and Khmer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Test the quizzing feature </a:t>
            </a:r>
            <a:endParaRPr/>
          </a:p>
        </p:txBody>
      </p:sp>
      <p:sp>
        <p:nvSpPr>
          <p:cNvPr id="176" name="Google Shape;176;g207010eb19d_4_5"/>
          <p:cNvSpPr txBox="1"/>
          <p:nvPr>
            <p:ph type="title"/>
          </p:nvPr>
        </p:nvSpPr>
        <p:spPr>
          <a:xfrm>
            <a:off x="819150" y="219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Suggestions for Improvement</a:t>
            </a:r>
            <a:endParaRPr/>
          </a:p>
        </p:txBody>
      </p:sp>
      <p:sp>
        <p:nvSpPr>
          <p:cNvPr id="177" name="Google Shape;177;g207010eb19d_4_5"/>
          <p:cNvSpPr txBox="1"/>
          <p:nvPr>
            <p:ph idx="1" type="body"/>
          </p:nvPr>
        </p:nvSpPr>
        <p:spPr>
          <a:xfrm>
            <a:off x="819150" y="2970125"/>
            <a:ext cx="7505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Make the web app mobile friendly if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Add more languages to the quiz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Gamify scoring system to improve user retention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