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wkkcX7U/fyJtAmEzhWEBnf1i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4466AC-5085-4D5A-9D25-3D3281DE85EC}">
  <a:tblStyle styleId="{714466AC-5085-4D5A-9D25-3D3281DE85E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0fed7a3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0fed7a3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199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199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c52bca1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0fc52bca1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fc52bca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fc52bca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437762a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437762a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34d44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f34d44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fc52bca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0fc52bca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0fed7a1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0fed7a1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jp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2978" y="16337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04750" y="2899025"/>
            <a:ext cx="5924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/>
              <a:t>			         </a:t>
            </a:r>
            <a:r>
              <a:rPr lang="zh-CN" sz="1845"/>
              <a:t>  Week 5</a:t>
            </a:r>
            <a:endParaRPr sz="1845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845"/>
              <a:t>Xinghai Nian, Bingzhen Chen, Xiaoqian Yang</a:t>
            </a:r>
            <a:endParaRPr sz="184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0fed7a365_5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Response to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10fed7a365_5_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We updated the database to fix the options of that one question. Thank you for checking so </a:t>
            </a:r>
            <a:r>
              <a:rPr lang="zh-CN" sz="1600"/>
              <a:t>thoroughly.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We are still working on the quiz result part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/>
              <a:t>Thanks for your </a:t>
            </a:r>
            <a:r>
              <a:rPr lang="zh-CN" sz="2200"/>
              <a:t>feedback!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819150" y="398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819150" y="1427125"/>
            <a:ext cx="77346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 before they can choose a language.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modes: 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     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19994521_0_0"/>
          <p:cNvSpPr txBox="1"/>
          <p:nvPr>
            <p:ph type="title"/>
          </p:nvPr>
        </p:nvSpPr>
        <p:spPr>
          <a:xfrm>
            <a:off x="680275" y="352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we’ve accomplished:</a:t>
            </a:r>
            <a:endParaRPr/>
          </a:p>
        </p:txBody>
      </p:sp>
      <p:graphicFrame>
        <p:nvGraphicFramePr>
          <p:cNvPr id="141" name="Google Shape;141;g20919994521_0_0"/>
          <p:cNvGraphicFramePr/>
          <p:nvPr/>
        </p:nvGraphicFramePr>
        <p:xfrm>
          <a:off x="951075" y="193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{714466AC-5085-4D5A-9D25-3D3281DE85EC}</a:tableStyleId>
              </a:tblPr>
              <a:tblGrid>
                <a:gridCol w="960500"/>
                <a:gridCol w="2787125"/>
                <a:gridCol w="1997450"/>
              </a:tblGrid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2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(home page, register, login)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4: 02/23/2023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(study mode design)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6: 03/09/2023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(quiz mode design)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8: 03/23/2023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(score board design)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website, possibly deploy the website.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10: 4/15/2023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2" name="Google Shape;142;g209199945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150" y="2902575"/>
            <a:ext cx="1325850" cy="13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919994521_0_0"/>
          <p:cNvSpPr txBox="1"/>
          <p:nvPr/>
        </p:nvSpPr>
        <p:spPr>
          <a:xfrm>
            <a:off x="951075" y="884875"/>
            <a:ext cx="698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Milestone 2.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Populate quiz questions into database for Quiz mode.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A transaction page after user login to allow users choose language and mode.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Quiz mode (take quiz) frontend &amp; backend design.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fc52bca11_1_133"/>
          <p:cNvSpPr txBox="1"/>
          <p:nvPr>
            <p:ph type="title"/>
          </p:nvPr>
        </p:nvSpPr>
        <p:spPr>
          <a:xfrm>
            <a:off x="840525" y="469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/>
              <a:t>What we are doing right now: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9" name="Google Shape;149;g20fc52bca11_1_133"/>
          <p:cNvSpPr txBox="1"/>
          <p:nvPr/>
        </p:nvSpPr>
        <p:spPr>
          <a:xfrm>
            <a:off x="526575" y="1307025"/>
            <a:ext cx="4045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rontend design for Study mode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Populate study materials for Study mode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Frontend &amp; backend design for Quiz result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20fc52bca11_1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275" y="1103725"/>
            <a:ext cx="3727150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c52bca11_0_5"/>
          <p:cNvSpPr txBox="1"/>
          <p:nvPr>
            <p:ph type="title"/>
          </p:nvPr>
        </p:nvSpPr>
        <p:spPr>
          <a:xfrm>
            <a:off x="819150" y="590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Documentation for application users</a:t>
            </a:r>
            <a:endParaRPr/>
          </a:p>
        </p:txBody>
      </p:sp>
      <p:sp>
        <p:nvSpPr>
          <p:cNvPr id="156" name="Google Shape;156;g20fc52bca11_0_5"/>
          <p:cNvSpPr txBox="1"/>
          <p:nvPr>
            <p:ph idx="1" type="body"/>
          </p:nvPr>
        </p:nvSpPr>
        <p:spPr>
          <a:xfrm>
            <a:off x="656325" y="168080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study or quiz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study by using flashcards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T/F and multiple choice questions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zh-CN" sz="1700">
                <a:latin typeface="Times New Roman"/>
                <a:ea typeface="Times New Roman"/>
                <a:cs typeface="Times New Roman"/>
                <a:sym typeface="Times New Roman"/>
              </a:rPr>
              <a:t>scoreboard after quiz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g20fc52bca1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150" y="1189425"/>
            <a:ext cx="1806348" cy="152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0fc52bca11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500" y="1262154"/>
            <a:ext cx="1242984" cy="12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0fc52bca11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164" y="3485625"/>
            <a:ext cx="3253576" cy="14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0fc52bca11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376" y="1128950"/>
            <a:ext cx="2503274" cy="211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0fc52bca11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4100" y="3247775"/>
            <a:ext cx="3188374" cy="159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437762a9f_0_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Documentation for </a:t>
            </a:r>
            <a:r>
              <a:rPr lang="zh-CN"/>
              <a:t>expert</a:t>
            </a:r>
            <a:r>
              <a:rPr lang="zh-CN"/>
              <a:t> users</a:t>
            </a:r>
            <a:endParaRPr/>
          </a:p>
        </p:txBody>
      </p:sp>
      <p:pic>
        <p:nvPicPr>
          <p:cNvPr id="167" name="Google Shape;167;g1f437762a9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800" y="1601875"/>
            <a:ext cx="5928274" cy="31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f34d44e3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25" y="243563"/>
            <a:ext cx="6705599" cy="465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f34d44e302_0_0"/>
          <p:cNvSpPr txBox="1"/>
          <p:nvPr/>
        </p:nvSpPr>
        <p:spPr>
          <a:xfrm>
            <a:off x="6800700" y="555750"/>
            <a:ext cx="18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Note: in study mode, allowing users to keep notes.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f34d44e302_0_0"/>
          <p:cNvSpPr txBox="1"/>
          <p:nvPr/>
        </p:nvSpPr>
        <p:spPr>
          <a:xfrm>
            <a:off x="6968000" y="2919675"/>
            <a:ext cx="183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Score</a:t>
            </a:r>
            <a:r>
              <a:rPr lang="zh-CN">
                <a:latin typeface="Calibri"/>
                <a:ea typeface="Calibri"/>
                <a:cs typeface="Calibri"/>
                <a:sym typeface="Calibri"/>
              </a:rPr>
              <a:t>: in quiz mode, recording score and taking time for each quiz.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fc52bca11_1_0"/>
          <p:cNvSpPr txBox="1"/>
          <p:nvPr/>
        </p:nvSpPr>
        <p:spPr>
          <a:xfrm>
            <a:off x="5118025" y="461425"/>
            <a:ext cx="332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Table for multiple choice questions: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0fc52bca11_1_0"/>
          <p:cNvSpPr txBox="1"/>
          <p:nvPr/>
        </p:nvSpPr>
        <p:spPr>
          <a:xfrm>
            <a:off x="586240" y="2633575"/>
            <a:ext cx="364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Table for True or False questions:</a:t>
            </a:r>
            <a:endParaRPr/>
          </a:p>
        </p:txBody>
      </p:sp>
      <p:pic>
        <p:nvPicPr>
          <p:cNvPr id="181" name="Google Shape;181;g20fc52bca1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425" y="1015015"/>
            <a:ext cx="2951900" cy="34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0fc52bca1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775" y="3064675"/>
            <a:ext cx="25241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0fc52bca11_1_0"/>
          <p:cNvPicPr preferRelativeResize="0"/>
          <p:nvPr/>
        </p:nvPicPr>
        <p:blipFill rotWithShape="1">
          <a:blip r:embed="rId5">
            <a:alphaModFix/>
          </a:blip>
          <a:srcRect b="16977" l="0" r="0" t="0"/>
          <a:stretch/>
        </p:blipFill>
        <p:spPr>
          <a:xfrm>
            <a:off x="860138" y="794948"/>
            <a:ext cx="2896825" cy="18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0fc52bca11_1_0"/>
          <p:cNvSpPr txBox="1"/>
          <p:nvPr/>
        </p:nvSpPr>
        <p:spPr>
          <a:xfrm>
            <a:off x="522188" y="294525"/>
            <a:ext cx="332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Table for flashcard: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0fed7a182_0_0"/>
          <p:cNvSpPr txBox="1"/>
          <p:nvPr>
            <p:ph type="title"/>
          </p:nvPr>
        </p:nvSpPr>
        <p:spPr>
          <a:xfrm>
            <a:off x="819150" y="64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Feedback from Team Deepcourse</a:t>
            </a:r>
            <a:endParaRPr/>
          </a:p>
        </p:txBody>
      </p:sp>
      <p:sp>
        <p:nvSpPr>
          <p:cNvPr id="190" name="Google Shape;190;g210fed7a182_0_0"/>
          <p:cNvSpPr txBox="1"/>
          <p:nvPr/>
        </p:nvSpPr>
        <p:spPr>
          <a:xfrm>
            <a:off x="866550" y="1647100"/>
            <a:ext cx="85206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16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zh-CN" sz="7123"/>
              <a:t>Lists all password and/or username requirements for registration</a:t>
            </a:r>
            <a:endParaRPr sz="7123"/>
          </a:p>
          <a:p>
            <a:pPr indent="-3416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zh-CN" sz="7123"/>
              <a:t>The Sign up will pop back to Login if there is an error</a:t>
            </a:r>
            <a:endParaRPr sz="7123"/>
          </a:p>
          <a:p>
            <a:pPr indent="-3416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zh-CN" sz="7123"/>
              <a:t>Make sure correct answer is provided in the quiz</a:t>
            </a:r>
            <a:endParaRPr sz="7123"/>
          </a:p>
          <a:p>
            <a:pPr indent="-3416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zh-CN" sz="7123"/>
              <a:t>Make sure the scoring after quiz is available</a:t>
            </a:r>
            <a:endParaRPr sz="7123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1" name="Google Shape;191;g210fed7a1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25" y="2967411"/>
            <a:ext cx="3296200" cy="11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10fed7a182_0_0"/>
          <p:cNvSpPr txBox="1"/>
          <p:nvPr/>
        </p:nvSpPr>
        <p:spPr>
          <a:xfrm>
            <a:off x="776150" y="1326200"/>
            <a:ext cx="160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Product</a:t>
            </a:r>
            <a:r>
              <a:rPr lang="zh-CN" sz="1800"/>
              <a:t>:</a:t>
            </a:r>
            <a:endParaRPr sz="1800"/>
          </a:p>
        </p:txBody>
      </p:sp>
      <p:pic>
        <p:nvPicPr>
          <p:cNvPr id="193" name="Google Shape;193;g210fed7a1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700" y="2967275"/>
            <a:ext cx="2182424" cy="13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