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YD1xdT/NccnUe5sHLNkewfHVz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b2dfca2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3b2dfca2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b2dfca2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3b2dfca2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d00050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2d00050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a51ba6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3a51ba6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919994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0919994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fc52bca11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0fc52bca1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437762a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f437762a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993a71c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1993a71c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21b6c66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221b6c66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b2dfca2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3b2dfca2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b2dfca2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3b2dfca2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tacyYang/Flashcards-to-learn-a-foreign-langu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2978" y="16337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CN"/>
              <a:t>Team: Luna R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04750" y="2899025"/>
            <a:ext cx="59241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/>
              <a:t>			         </a:t>
            </a:r>
            <a:r>
              <a:rPr lang="zh-CN" sz="1845"/>
              <a:t>  Week 14</a:t>
            </a:r>
            <a:endParaRPr sz="1845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zh-CN" sz="1845"/>
              <a:t>Xinghai Nian, Bingzhen Chen, Xiaoqian Yang</a:t>
            </a:r>
            <a:endParaRPr sz="184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b2dfca223_0_16"/>
          <p:cNvSpPr txBox="1"/>
          <p:nvPr>
            <p:ph type="title"/>
          </p:nvPr>
        </p:nvSpPr>
        <p:spPr>
          <a:xfrm>
            <a:off x="689338" y="3119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Feedback summary : to be fixed continued</a:t>
            </a:r>
            <a:endParaRPr/>
          </a:p>
        </p:txBody>
      </p:sp>
      <p:sp>
        <p:nvSpPr>
          <p:cNvPr id="191" name="Google Shape;191;g23b2dfca223_0_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2" name="Google Shape;192;g23b2dfca223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325" y="955450"/>
            <a:ext cx="7961349" cy="40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b2dfca223_0_23"/>
          <p:cNvSpPr txBox="1"/>
          <p:nvPr>
            <p:ph type="title"/>
          </p:nvPr>
        </p:nvSpPr>
        <p:spPr>
          <a:xfrm>
            <a:off x="689338" y="3119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Feedback summary : to be fixed continued</a:t>
            </a:r>
            <a:endParaRPr/>
          </a:p>
        </p:txBody>
      </p:sp>
      <p:sp>
        <p:nvSpPr>
          <p:cNvPr id="198" name="Google Shape;198;g23b2dfca223_0_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9" name="Google Shape;199;g23b2dfca223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287" y="1114375"/>
            <a:ext cx="7675824" cy="21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3b2dfca223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350" y="3272824"/>
            <a:ext cx="8320447" cy="11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d00050a72_0_2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800"/>
              <a:t>Feedback from partner FoodReal:</a:t>
            </a:r>
            <a:endParaRPr sz="2800"/>
          </a:p>
        </p:txBody>
      </p:sp>
      <p:sp>
        <p:nvSpPr>
          <p:cNvPr id="206" name="Google Shape;206;g22d00050a72_0_2"/>
          <p:cNvSpPr txBox="1"/>
          <p:nvPr>
            <p:ph idx="1" type="body"/>
          </p:nvPr>
        </p:nvSpPr>
        <p:spPr>
          <a:xfrm>
            <a:off x="662350" y="1088575"/>
            <a:ext cx="75057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Our team noticed a bug when we tried to creat</a:t>
            </a: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 new note and edit it. We think this issue is related to the database. </a:t>
            </a:r>
            <a:r>
              <a:rPr lang="zh-C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(We also noticed this too, but can't fix it at this time)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It would be nice if the website is hosted </a:t>
            </a:r>
            <a:r>
              <a:rPr lang="zh-C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(it’s not a hard request)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Overall, t</a:t>
            </a:r>
            <a:r>
              <a:rPr lang="zh-C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he UI of the website looks clean and easy to navigate </a:t>
            </a:r>
            <a:r>
              <a:rPr lang="zh-C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(Thank you!)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2d00050a72_0_2"/>
          <p:cNvSpPr txBox="1"/>
          <p:nvPr>
            <p:ph type="title"/>
          </p:nvPr>
        </p:nvSpPr>
        <p:spPr>
          <a:xfrm>
            <a:off x="707325" y="2720625"/>
            <a:ext cx="79125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Expert user experience on building/testing the product:</a:t>
            </a:r>
            <a:endParaRPr sz="4000"/>
          </a:p>
        </p:txBody>
      </p:sp>
      <p:sp>
        <p:nvSpPr>
          <p:cNvPr id="208" name="Google Shape;208;g22d00050a72_0_2"/>
          <p:cNvSpPr txBox="1"/>
          <p:nvPr/>
        </p:nvSpPr>
        <p:spPr>
          <a:xfrm>
            <a:off x="707325" y="3480800"/>
            <a:ext cx="733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434343"/>
                </a:solidFill>
              </a:rPr>
              <a:t>Was able to build the product with the instructions and use the study mode and quiz mode of the app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a51ba66b3_0_0"/>
          <p:cNvSpPr txBox="1"/>
          <p:nvPr>
            <p:ph type="title"/>
          </p:nvPr>
        </p:nvSpPr>
        <p:spPr>
          <a:xfrm>
            <a:off x="819150" y="8231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Demo Time</a:t>
            </a:r>
            <a:endParaRPr/>
          </a:p>
        </p:txBody>
      </p:sp>
      <p:sp>
        <p:nvSpPr>
          <p:cNvPr id="214" name="Google Shape;214;g23a51ba66b3_0_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559075" y="2765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Flashcards to learn a foreign language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558900" y="894300"/>
            <a:ext cx="85851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Description: A website where users can learn a foreign language using flashcards.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Users would need to register or sign in first before they can choose a language.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Then there are two modes: 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1. Study Mode: using flashcards to study.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2. Quiz Mode:  Multiple choices, true and false questions.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			       User score, score rank, time to take the quiz will be saved.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3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3. Administer: List all user accounts, all questions and all flashcards. And allow administer to delete them.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4"/>
              <a:buNone/>
            </a:pPr>
            <a:r>
              <a:t/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4895"/>
              <a:buNone/>
            </a:pP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Github: </a:t>
            </a:r>
            <a:r>
              <a:rPr lang="zh-CN" sz="2895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https://github.com/StacyYang/Flashcards-to-learn-a-foreign-language</a:t>
            </a:r>
            <a:r>
              <a:rPr lang="zh-CN" sz="289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919994521_0_0"/>
          <p:cNvSpPr txBox="1"/>
          <p:nvPr>
            <p:ph type="title"/>
          </p:nvPr>
        </p:nvSpPr>
        <p:spPr>
          <a:xfrm>
            <a:off x="499400" y="4701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we’ve accomplished:</a:t>
            </a:r>
            <a:endParaRPr/>
          </a:p>
        </p:txBody>
      </p:sp>
      <p:pic>
        <p:nvPicPr>
          <p:cNvPr id="141" name="Google Shape;141;g2091999452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725" y="1891738"/>
            <a:ext cx="1325850" cy="13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0919994521_0_0"/>
          <p:cNvSpPr txBox="1"/>
          <p:nvPr/>
        </p:nvSpPr>
        <p:spPr>
          <a:xfrm>
            <a:off x="689075" y="1152400"/>
            <a:ext cx="750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 Mission:</a:t>
            </a:r>
            <a:endParaRPr b="1" i="0" sz="17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2091999452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075" y="1958525"/>
            <a:ext cx="6117274" cy="1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fc52bca11_1_133"/>
          <p:cNvSpPr txBox="1"/>
          <p:nvPr>
            <p:ph type="title"/>
          </p:nvPr>
        </p:nvSpPr>
        <p:spPr>
          <a:xfrm>
            <a:off x="819150" y="5592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What we are doing right now:</a:t>
            </a:r>
            <a:endParaRPr/>
          </a:p>
        </p:txBody>
      </p:sp>
      <p:sp>
        <p:nvSpPr>
          <p:cNvPr id="149" name="Google Shape;149;g20fc52bca11_1_133"/>
          <p:cNvSpPr txBox="1"/>
          <p:nvPr/>
        </p:nvSpPr>
        <p:spPr>
          <a:xfrm>
            <a:off x="602300" y="1748250"/>
            <a:ext cx="4449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AutoNum type="arabicPeriod"/>
            </a:pPr>
            <a:r>
              <a:rPr lang="zh-CN" sz="1900">
                <a:latin typeface="Times New Roman"/>
                <a:ea typeface="Times New Roman"/>
                <a:cs typeface="Times New Roman"/>
                <a:sym typeface="Times New Roman"/>
              </a:rPr>
              <a:t>Prepare for final presentation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20fc52bca11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4275" y="1103725"/>
            <a:ext cx="3727150" cy="3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437762a9f_0_3"/>
          <p:cNvSpPr txBox="1"/>
          <p:nvPr>
            <p:ph type="title"/>
          </p:nvPr>
        </p:nvSpPr>
        <p:spPr>
          <a:xfrm>
            <a:off x="624625" y="468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Documentation for expert users</a:t>
            </a:r>
            <a:endParaRPr/>
          </a:p>
        </p:txBody>
      </p:sp>
      <p:pic>
        <p:nvPicPr>
          <p:cNvPr id="156" name="Google Shape;156;g1f437762a9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0000" y="1601876"/>
            <a:ext cx="2333301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f437762a9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1425" y="2684873"/>
            <a:ext cx="2511877" cy="108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f437762a9f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6874" y="3659850"/>
            <a:ext cx="1947978" cy="10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f437762a9f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625" y="1140600"/>
            <a:ext cx="5109275" cy="25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21993a71c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00" y="1073700"/>
            <a:ext cx="6295751" cy="38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1993a71c6f_0_0"/>
          <p:cNvSpPr txBox="1"/>
          <p:nvPr/>
        </p:nvSpPr>
        <p:spPr>
          <a:xfrm>
            <a:off x="930950" y="2945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zh-CN" sz="3000" u="none" cap="none" strike="noStrike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How to check the status for our product</a:t>
            </a:r>
            <a:endParaRPr b="0" i="0" sz="3000" u="none" cap="none" strike="noStrike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21b6c66f3_0_1"/>
          <p:cNvSpPr txBox="1"/>
          <p:nvPr>
            <p:ph type="title"/>
          </p:nvPr>
        </p:nvSpPr>
        <p:spPr>
          <a:xfrm>
            <a:off x="707325" y="500650"/>
            <a:ext cx="79125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 sz="2800"/>
              <a:t>Hosting methods:</a:t>
            </a:r>
            <a:endParaRPr sz="2800"/>
          </a:p>
        </p:txBody>
      </p:sp>
      <p:sp>
        <p:nvSpPr>
          <p:cNvPr id="171" name="Google Shape;171;g2221b6c66f3_0_1"/>
          <p:cNvSpPr txBox="1"/>
          <p:nvPr>
            <p:ph idx="1" type="body"/>
          </p:nvPr>
        </p:nvSpPr>
        <p:spPr>
          <a:xfrm>
            <a:off x="662350" y="1088575"/>
            <a:ext cx="75057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Two common methods we can consider for our website: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Heroku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AWS EC2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sz="1500">
                <a:latin typeface="Arial"/>
                <a:ea typeface="Arial"/>
                <a:cs typeface="Arial"/>
                <a:sym typeface="Arial"/>
              </a:rPr>
              <a:t>We might not move on with deploying the website if it’s not a hard request.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br>
              <a:rPr lang="zh-C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b2dfca223_0_2"/>
          <p:cNvSpPr txBox="1"/>
          <p:nvPr>
            <p:ph type="title"/>
          </p:nvPr>
        </p:nvSpPr>
        <p:spPr>
          <a:xfrm>
            <a:off x="689338" y="3119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Feedback summary : not to be fixed</a:t>
            </a:r>
            <a:endParaRPr/>
          </a:p>
        </p:txBody>
      </p:sp>
      <p:sp>
        <p:nvSpPr>
          <p:cNvPr id="177" name="Google Shape;177;g23b2dfca223_0_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8" name="Google Shape;178;g23b2dfca22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882325"/>
            <a:ext cx="7075524" cy="41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b2dfca223_0_8"/>
          <p:cNvSpPr txBox="1"/>
          <p:nvPr>
            <p:ph type="title"/>
          </p:nvPr>
        </p:nvSpPr>
        <p:spPr>
          <a:xfrm>
            <a:off x="689338" y="3119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CN"/>
              <a:t>Feedback summary : to be fixed</a:t>
            </a:r>
            <a:endParaRPr/>
          </a:p>
        </p:txBody>
      </p:sp>
      <p:sp>
        <p:nvSpPr>
          <p:cNvPr id="184" name="Google Shape;184;g23b2dfca223_0_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5" name="Google Shape;185;g23b2dfca223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49" y="914725"/>
            <a:ext cx="7195476" cy="38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