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GgVn2RvP5yqpAQzuazFU8O/l5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03258F-BBFA-4519-82E4-7F3CE51361B5}">
  <a:tblStyle styleId="{6A03258F-BBFA-4519-82E4-7F3CE51361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08f43cc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f08f43cc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17d5af4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f17d5af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6"/>
              <a:t>  Week 4</a:t>
            </a:r>
            <a:endParaRPr sz="1846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6"/>
              <a:t>Xinghai Nian, Bingzhen Chen, Xiaoqian Yang</a:t>
            </a:r>
            <a:endParaRPr sz="184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754750" y="2726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796400" y="790650"/>
            <a:ext cx="77346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before they can choose a 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680275" y="352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sp>
        <p:nvSpPr>
          <p:cNvPr id="141" name="Google Shape;141;g20919994521_0_0"/>
          <p:cNvSpPr txBox="1"/>
          <p:nvPr>
            <p:ph idx="1" type="body"/>
          </p:nvPr>
        </p:nvSpPr>
        <p:spPr>
          <a:xfrm>
            <a:off x="710475" y="910975"/>
            <a:ext cx="66804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2038"/>
              <a:buNone/>
            </a:pPr>
            <a:r>
              <a:rPr lang="zh-CN" sz="2095">
                <a:latin typeface="Times New Roman"/>
                <a:ea typeface="Times New Roman"/>
                <a:cs typeface="Times New Roman"/>
                <a:sym typeface="Times New Roman"/>
              </a:rPr>
              <a:t>Frontend: homepage and login/signup page are done. </a:t>
            </a:r>
            <a:endParaRPr sz="20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2038"/>
              <a:buNone/>
            </a:pPr>
            <a:r>
              <a:rPr lang="zh-CN" sz="2095">
                <a:latin typeface="Times New Roman"/>
                <a:ea typeface="Times New Roman"/>
                <a:cs typeface="Times New Roman"/>
                <a:sym typeface="Times New Roman"/>
              </a:rPr>
              <a:t>Backend: flask routing, flash messages are done.</a:t>
            </a:r>
            <a:endParaRPr sz="20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2038"/>
              <a:buNone/>
            </a:pPr>
            <a:r>
              <a:rPr lang="zh-CN" sz="2095">
                <a:latin typeface="Times New Roman"/>
                <a:ea typeface="Times New Roman"/>
                <a:cs typeface="Times New Roman"/>
                <a:sym typeface="Times New Roman"/>
              </a:rPr>
              <a:t>We will focus on the backend in the following week, to finish Milestone 2.</a:t>
            </a:r>
            <a:endParaRPr sz="20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2" name="Google Shape;142;g20919994521_0_0"/>
          <p:cNvGraphicFramePr/>
          <p:nvPr/>
        </p:nvGraphicFramePr>
        <p:xfrm>
          <a:off x="930275" y="2211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{6A03258F-BBFA-4519-82E4-7F3CE51361B5}</a:tableStyleId>
              </a:tblPr>
              <a:tblGrid>
                <a:gridCol w="960500"/>
                <a:gridCol w="2787125"/>
                <a:gridCol w="1997450"/>
              </a:tblGrid>
              <a:tr h="6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(home page, register, login)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4: 02/23/2023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(study mode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6: 03/09/2023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(quiz mode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8: 03/23/2023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</a:t>
                      </a: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g209199945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150" y="2902575"/>
            <a:ext cx="1325850" cy="13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8f43ccd7_0_5"/>
          <p:cNvSpPr txBox="1"/>
          <p:nvPr>
            <p:ph type="title"/>
          </p:nvPr>
        </p:nvSpPr>
        <p:spPr>
          <a:xfrm>
            <a:off x="503725" y="536750"/>
            <a:ext cx="47958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Minor change in </a:t>
            </a:r>
            <a:r>
              <a:rPr lang="zh-CN"/>
              <a:t>Flowchart</a:t>
            </a:r>
            <a:endParaRPr/>
          </a:p>
        </p:txBody>
      </p:sp>
      <p:pic>
        <p:nvPicPr>
          <p:cNvPr id="149" name="Google Shape;149;g1f08f43ccd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550" y="1097800"/>
            <a:ext cx="4092324" cy="37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f08f43ccd7_0_5"/>
          <p:cNvSpPr txBox="1"/>
          <p:nvPr/>
        </p:nvSpPr>
        <p:spPr>
          <a:xfrm>
            <a:off x="618750" y="1203325"/>
            <a:ext cx="395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Let users choose language before selecting Study Mode or Quiz Mode.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17d5af4ad_0_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Updates on job assignments</a:t>
            </a:r>
            <a:endParaRPr/>
          </a:p>
        </p:txBody>
      </p:sp>
      <p:sp>
        <p:nvSpPr>
          <p:cNvPr id="156" name="Google Shape;156;g1f17d5af4ad_0_5"/>
          <p:cNvSpPr txBox="1"/>
          <p:nvPr>
            <p:ph idx="1" type="body"/>
          </p:nvPr>
        </p:nvSpPr>
        <p:spPr>
          <a:xfrm>
            <a:off x="819150" y="1583675"/>
            <a:ext cx="75057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Xinghai Nian:      study mode design, quiz mode quiz question design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Bingzhen Chen:   flashcards design, scoreboard design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Xiaoqian Yang:    home page, sign in/up, log out, study mode/quiz mode choices page, user accounts, create a database,  connect database to the website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function as a team.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