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iMrEb3jVA/hw9NjqUUhxo+uf/s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1C4BE8-0388-4DE7-B676-93B8DF02BC0D}">
  <a:tblStyle styleId="{301C4BE8-0388-4DE7-B676-93B8DF02BC0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e670129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1e670129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9199945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09199945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fc52bca11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0fc52bca11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7830b080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17830b080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437762a9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f437762a9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f5f20614c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f5f20614c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6f67994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16f67994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cfb7796d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1cfb7796d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8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8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8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8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8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8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8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8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8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8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7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1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7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6" name="Google Shape;116;p1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7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10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1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10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1" name="Google Shape;51;p1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14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4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0" name="Google Shape;90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StacyYang/Flashcards-to-learn-a-foreign-languag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852978" y="1633758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zh-CN"/>
              <a:t>Team: Luna R</a:t>
            </a:r>
            <a:endParaRPr/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1804750" y="2899025"/>
            <a:ext cx="59241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CN"/>
              <a:t>			         </a:t>
            </a:r>
            <a:r>
              <a:rPr lang="zh-CN" sz="1845"/>
              <a:t>  Week 8</a:t>
            </a:r>
            <a:endParaRPr sz="1845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CN" sz="1845"/>
              <a:t>Xinghai Nian, Bingzhen Chen, Xiaoqian Yang</a:t>
            </a:r>
            <a:endParaRPr sz="184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e670129ba_0_5"/>
          <p:cNvSpPr txBox="1"/>
          <p:nvPr>
            <p:ph type="title"/>
          </p:nvPr>
        </p:nvSpPr>
        <p:spPr>
          <a:xfrm>
            <a:off x="819150" y="507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How to check the </a:t>
            </a:r>
            <a:r>
              <a:rPr lang="zh-CN"/>
              <a:t>status</a:t>
            </a:r>
            <a:r>
              <a:rPr lang="zh-CN"/>
              <a:t> for our product</a:t>
            </a:r>
            <a:endParaRPr/>
          </a:p>
        </p:txBody>
      </p:sp>
      <p:sp>
        <p:nvSpPr>
          <p:cNvPr id="191" name="Google Shape;191;g21e670129ba_0_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g21e670129ba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150" y="1355175"/>
            <a:ext cx="5572849" cy="33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/>
          <p:nvPr>
            <p:ph type="title"/>
          </p:nvPr>
        </p:nvSpPr>
        <p:spPr>
          <a:xfrm>
            <a:off x="819150" y="3985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Flashcards to learn a foreign language</a:t>
            </a:r>
            <a:endParaRPr/>
          </a:p>
        </p:txBody>
      </p:sp>
      <p:sp>
        <p:nvSpPr>
          <p:cNvPr id="135" name="Google Shape;135;p3"/>
          <p:cNvSpPr txBox="1"/>
          <p:nvPr>
            <p:ph idx="1" type="body"/>
          </p:nvPr>
        </p:nvSpPr>
        <p:spPr>
          <a:xfrm>
            <a:off x="819150" y="1427125"/>
            <a:ext cx="7734600" cy="30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Description: A website where users can learn a foreign language using flashcards.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Users would need to register or sign in first before they can choose a language.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4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Then there are two modes:  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1. Study Mode: using flashcards to study.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2. Quiz Mode:  Multiple choices, true and false questions.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4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			          User score, score rank, time to take the quiz will be saved.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Github: </a:t>
            </a:r>
            <a:r>
              <a:rPr lang="zh-CN" sz="2895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https://github.com/StacyYang/Flashcards-to-learn-a-foreign-language</a:t>
            </a: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919994521_0_0"/>
          <p:cNvSpPr txBox="1"/>
          <p:nvPr>
            <p:ph type="title"/>
          </p:nvPr>
        </p:nvSpPr>
        <p:spPr>
          <a:xfrm>
            <a:off x="680275" y="3528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What we’ve accomplished:</a:t>
            </a:r>
            <a:endParaRPr/>
          </a:p>
        </p:txBody>
      </p:sp>
      <p:graphicFrame>
        <p:nvGraphicFramePr>
          <p:cNvPr id="141" name="Google Shape;141;g20919994521_0_0"/>
          <p:cNvGraphicFramePr/>
          <p:nvPr/>
        </p:nvGraphicFramePr>
        <p:xfrm>
          <a:off x="951075" y="16735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{301C4BE8-0388-4DE7-B676-93B8DF02BC0D}</a:tableStyleId>
              </a:tblPr>
              <a:tblGrid>
                <a:gridCol w="960500"/>
                <a:gridCol w="2787125"/>
                <a:gridCol w="1997450"/>
              </a:tblGrid>
              <a:tr h="794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Milestone 2</a:t>
                      </a:r>
                      <a:endParaRPr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b="1" lang="zh-CN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Frontend/backend development (home page, register, login)</a:t>
                      </a:r>
                      <a:endParaRPr b="1"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zh-CN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4: 02/23/2023</a:t>
                      </a:r>
                      <a:endParaRPr b="1"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Milestone 3</a:t>
                      </a:r>
                      <a:endParaRPr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b="1" lang="zh-CN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Frontend/backend development (study mode design)</a:t>
                      </a:r>
                      <a:endParaRPr b="1"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zh-CN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6: 03/09/2023</a:t>
                      </a:r>
                      <a:endParaRPr b="1"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Milestone 4</a:t>
                      </a:r>
                      <a:endParaRPr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b="1" lang="zh-CN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Frontend/backend development (quiz mode design)</a:t>
                      </a:r>
                      <a:endParaRPr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8: 03/23/2023</a:t>
                      </a:r>
                      <a:endParaRPr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84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Milestone 5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Char char="●"/>
                      </a:pPr>
                      <a:r>
                        <a:rPr lang="zh-CN" sz="1200" u="none" cap="none" strike="noStrike">
                          <a:highlight>
                            <a:schemeClr val="dk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Frontend/backend development (score board design)</a:t>
                      </a:r>
                      <a:endParaRPr sz="1200" u="none" cap="none" strike="noStrike">
                        <a:highlight>
                          <a:schemeClr val="dk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zh-C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website, possibly deploy the website.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A86E8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zh-CN" sz="1200" u="none" cap="none" strike="noStrike">
                          <a:solidFill>
                            <a:srgbClr val="4A86E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Administer account</a:t>
                      </a:r>
                      <a:endParaRPr sz="1200" u="none" cap="none" strike="noStrike">
                        <a:solidFill>
                          <a:srgbClr val="4A86E8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10: 4/15/2023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2" name="Google Shape;142;g2091999452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150" y="2480200"/>
            <a:ext cx="1325850" cy="136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20919994521_0_0"/>
          <p:cNvSpPr txBox="1"/>
          <p:nvPr/>
        </p:nvSpPr>
        <p:spPr>
          <a:xfrm>
            <a:off x="927413" y="991150"/>
            <a:ext cx="579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administer account, we are able to create a administer account, and can list all user accounts, remove any account. And list quiz questions.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fc52bca11_1_133"/>
          <p:cNvSpPr txBox="1"/>
          <p:nvPr>
            <p:ph type="title"/>
          </p:nvPr>
        </p:nvSpPr>
        <p:spPr>
          <a:xfrm>
            <a:off x="840525" y="4690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/>
              <a:t>What we are doing right now: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49" name="Google Shape;149;g20fc52bca11_1_133"/>
          <p:cNvSpPr txBox="1"/>
          <p:nvPr/>
        </p:nvSpPr>
        <p:spPr>
          <a:xfrm>
            <a:off x="602300" y="1276125"/>
            <a:ext cx="40455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AutoNum type="arabicPeriod"/>
            </a:pPr>
            <a:r>
              <a:rPr lang="zh-CN" sz="1900">
                <a:latin typeface="Times New Roman"/>
                <a:ea typeface="Times New Roman"/>
                <a:cs typeface="Times New Roman"/>
                <a:sym typeface="Times New Roman"/>
              </a:rPr>
              <a:t>Work on f</a:t>
            </a:r>
            <a:r>
              <a:rPr b="0" i="0" lang="zh-C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rontend &amp; backend design for Scoreboard</a:t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AutoNum type="arabicPeriod"/>
            </a:pPr>
            <a:r>
              <a:rPr lang="zh-CN" sz="1900">
                <a:latin typeface="Times New Roman"/>
                <a:ea typeface="Times New Roman"/>
                <a:cs typeface="Times New Roman"/>
                <a:sym typeface="Times New Roman"/>
              </a:rPr>
              <a:t>Admin dashboard: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zh-CN" sz="1900">
                <a:latin typeface="Times New Roman"/>
                <a:ea typeface="Times New Roman"/>
                <a:cs typeface="Times New Roman"/>
                <a:sym typeface="Times New Roman"/>
              </a:rPr>
              <a:t>delete questions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zh-CN" sz="1900">
                <a:latin typeface="Times New Roman"/>
                <a:ea typeface="Times New Roman"/>
                <a:cs typeface="Times New Roman"/>
                <a:sym typeface="Times New Roman"/>
              </a:rPr>
              <a:t>delete flashcards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zh-CN" sz="1900">
                <a:latin typeface="Times New Roman"/>
                <a:ea typeface="Times New Roman"/>
                <a:cs typeface="Times New Roman"/>
                <a:sym typeface="Times New Roman"/>
              </a:rPr>
              <a:t>possibly</a:t>
            </a:r>
            <a:r>
              <a:rPr lang="zh-CN" sz="1900">
                <a:latin typeface="Times New Roman"/>
                <a:ea typeface="Times New Roman"/>
                <a:cs typeface="Times New Roman"/>
                <a:sym typeface="Times New Roman"/>
              </a:rPr>
              <a:t> allow administer to add new questions and flashcards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g20fc52bca11_1_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4275" y="1103725"/>
            <a:ext cx="3727150" cy="35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7830b080d_0_1"/>
          <p:cNvSpPr txBox="1"/>
          <p:nvPr>
            <p:ph type="title"/>
          </p:nvPr>
        </p:nvSpPr>
        <p:spPr>
          <a:xfrm>
            <a:off x="693350" y="508250"/>
            <a:ext cx="75057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Demo screenshot for </a:t>
            </a:r>
            <a:r>
              <a:rPr lang="zh-CN"/>
              <a:t>Administer account</a:t>
            </a:r>
            <a:endParaRPr/>
          </a:p>
        </p:txBody>
      </p:sp>
      <p:sp>
        <p:nvSpPr>
          <p:cNvPr id="156" name="Google Shape;156;g217830b080d_0_1"/>
          <p:cNvSpPr txBox="1"/>
          <p:nvPr/>
        </p:nvSpPr>
        <p:spPr>
          <a:xfrm>
            <a:off x="968250" y="1111500"/>
            <a:ext cx="489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Administer</a:t>
            </a:r>
            <a:r>
              <a:rPr b="0" i="0" lang="zh-C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username: administer password: 1234567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Test user</a:t>
            </a:r>
            <a:r>
              <a:rPr b="0" i="0" lang="zh-C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username: </a:t>
            </a:r>
            <a:r>
              <a:rPr lang="zh-CN">
                <a:latin typeface="Calibri"/>
                <a:ea typeface="Calibri"/>
                <a:cs typeface="Calibri"/>
                <a:sym typeface="Calibri"/>
              </a:rPr>
              <a:t>tester</a:t>
            </a:r>
            <a:r>
              <a:rPr b="0" i="0" lang="zh-C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password: 1234567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217830b080d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739550"/>
            <a:ext cx="2273150" cy="287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217830b080d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975" y="1730850"/>
            <a:ext cx="5733953" cy="289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437762a9f_0_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Documentation for expert users</a:t>
            </a:r>
            <a:endParaRPr/>
          </a:p>
        </p:txBody>
      </p:sp>
      <p:pic>
        <p:nvPicPr>
          <p:cNvPr id="164" name="Google Shape;164;g1f437762a9f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6800" y="1601875"/>
            <a:ext cx="5928274" cy="31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1f437762a9f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0000" y="1601876"/>
            <a:ext cx="2333301" cy="12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1f437762a9f_0_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1425" y="2684873"/>
            <a:ext cx="2511877" cy="108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1f437762a9f_0_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76874" y="3659850"/>
            <a:ext cx="1947978" cy="10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f5f20614c3_0_24"/>
          <p:cNvSpPr txBox="1"/>
          <p:nvPr>
            <p:ph type="title"/>
          </p:nvPr>
        </p:nvSpPr>
        <p:spPr>
          <a:xfrm>
            <a:off x="819150" y="3734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Testing Plan</a:t>
            </a:r>
            <a:endParaRPr/>
          </a:p>
        </p:txBody>
      </p:sp>
      <p:sp>
        <p:nvSpPr>
          <p:cNvPr id="173" name="Google Shape;173;g1f5f20614c3_0_24"/>
          <p:cNvSpPr txBox="1"/>
          <p:nvPr>
            <p:ph idx="1" type="body"/>
          </p:nvPr>
        </p:nvSpPr>
        <p:spPr>
          <a:xfrm>
            <a:off x="819150" y="672075"/>
            <a:ext cx="7505700" cy="29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Functionality testing: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■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that all the links on the website are working properly.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■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that users can log in, sign up, and log out successfully.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■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that users are redirected to the correct pages after logging in or signing up.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■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that users are able to choose a language mode and access the quiz.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 testing: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■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that the website is visually appealing and easy to navigate.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■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that all buttons and forms are properly labeled and functioning correctly.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■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that the website is responsive and looks good on different size of screens.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testing: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■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that user passwords are being stored securely (using a secure hashing algorithm).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testing: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■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that user information is being stored correctly in the database.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■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that the database schema is designed properly and optimized for performance.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testing: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■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the website's load times to ensure that it is loading quickly and efficiently.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■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JMeter to check that the website is able to handle a large number of users simultaneously without crashing or slowing down.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6f6799405_0_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/>
              <a:t>Follow up from previous partner: </a:t>
            </a:r>
            <a:r>
              <a:rPr lang="zh-CN"/>
              <a:t>Codescapes</a:t>
            </a:r>
            <a:endParaRPr/>
          </a:p>
        </p:txBody>
      </p:sp>
      <p:sp>
        <p:nvSpPr>
          <p:cNvPr id="179" name="Google Shape;179;g216f6799405_0_0"/>
          <p:cNvSpPr txBox="1"/>
          <p:nvPr/>
        </p:nvSpPr>
        <p:spPr>
          <a:xfrm>
            <a:off x="927500" y="1455250"/>
            <a:ext cx="7505700" cy="3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- make sure your files in weekly_team_presentation and weekly_team_report are formatted the same - ex. week1, week2, week3, ... </a:t>
            </a:r>
            <a:r>
              <a:rPr lang="zh-C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(Done)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- easy setup - documentation was easy to follow - minor change: tell users to change into dev folder before running main.py or change command to python dev/main.py   </a:t>
            </a:r>
            <a:r>
              <a:rPr lang="zh-C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(Done)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Recommendation: - create an about us page - cool seeing team members, but it takes up more than half the main page  </a:t>
            </a:r>
            <a:r>
              <a:rPr lang="zh-C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(Might do that if have time, but seems not very important)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0E1E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0E1E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cfb7796dc_0_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Feedback from ThriveToday</a:t>
            </a:r>
            <a:endParaRPr/>
          </a:p>
        </p:txBody>
      </p:sp>
      <p:sp>
        <p:nvSpPr>
          <p:cNvPr id="185" name="Google Shape;185;g21cfb7796dc_0_1"/>
          <p:cNvSpPr txBox="1"/>
          <p:nvPr>
            <p:ph idx="1" type="body"/>
          </p:nvPr>
        </p:nvSpPr>
        <p:spPr>
          <a:xfrm>
            <a:off x="652150" y="1455250"/>
            <a:ext cx="7505700" cy="3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E0E1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-"/>
            </a:pPr>
            <a:r>
              <a:rPr lang="zh-C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Website works and looks good! </a:t>
            </a:r>
            <a:r>
              <a:rPr lang="zh-C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(Thank you)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-"/>
            </a:pPr>
            <a:r>
              <a:rPr lang="zh-C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Possible light mode? Or easier to read colors. </a:t>
            </a:r>
            <a:r>
              <a:rPr lang="zh-C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(May not have time to implement a light mode, but will modify some of the CSS at the end.)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