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7JoBStZuR7tlH1ZABuaLU8e0B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D1287D-5C9B-4118-AC80-143021A40E7B}">
  <a:tblStyle styleId="{B2D1287D-5C9B-4118-AC80-143021A40E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6f6799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16f6799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21b6c66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221b6c66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1b6c66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221b6c66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7830b08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7830b08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5f20614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f5f20614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93a71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1993a71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fd190f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f5fd190f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acyYang/Flashcards-to-learn-a-foreign-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9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6f6799405_0_0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Feedback from previous partner Codescapes </a:t>
            </a:r>
            <a:endParaRPr/>
          </a:p>
        </p:txBody>
      </p:sp>
      <p:sp>
        <p:nvSpPr>
          <p:cNvPr id="191" name="Google Shape;191;g216f6799405_0_0"/>
          <p:cNvSpPr txBox="1"/>
          <p:nvPr>
            <p:ph idx="1" type="body"/>
          </p:nvPr>
        </p:nvSpPr>
        <p:spPr>
          <a:xfrm>
            <a:off x="652150" y="1455250"/>
            <a:ext cx="75057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600"/>
              <a:t>- make sure your files in weekly_team_presentation and weekly_team_report are formatted the same - ex. week1, week2, week3, ... </a:t>
            </a:r>
            <a:r>
              <a:rPr lang="zh-CN" sz="1600">
                <a:solidFill>
                  <a:srgbClr val="FF0000"/>
                </a:solidFill>
              </a:rPr>
              <a:t>(DONE)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600"/>
              <a:t>- easy setup - documentation was easy to follow - minor change: tell users to change into dev folder before running main.py or change command to python dev/main.py   </a:t>
            </a:r>
            <a:r>
              <a:rPr lang="zh-CN" sz="1600">
                <a:solidFill>
                  <a:srgbClr val="FF0000"/>
                </a:solidFill>
              </a:rPr>
              <a:t>(DONE)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600"/>
              <a:t>Recommendation: - create an about us page - cool seeing team members, but it takes up more than half the main page  </a:t>
            </a:r>
            <a:r>
              <a:rPr lang="zh-CN" sz="1600">
                <a:solidFill>
                  <a:srgbClr val="FF0000"/>
                </a:solidFill>
              </a:rPr>
              <a:t>(Might do that if have time)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E0E1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E0E1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21b6c66f3_0_1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Feedback from new partner: Gladiators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7" name="Google Shape;197;g2221b6c66f3_0_1"/>
          <p:cNvSpPr txBox="1"/>
          <p:nvPr>
            <p:ph idx="1" type="body"/>
          </p:nvPr>
        </p:nvSpPr>
        <p:spPr>
          <a:xfrm>
            <a:off x="652150" y="1455250"/>
            <a:ext cx="75057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- Successfully ran application locally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- The documentation was clear and easy to understand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- App setup was also smooth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- The website has a really nice UI. I like the dark mode theme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- I was able to create an account, but when I click on Start under Choose a Language and mode, it is taking me to another page with index error</a:t>
            </a:r>
            <a:r>
              <a:rPr lang="zh-CN" sz="1600">
                <a:solidFill>
                  <a:srgbClr val="FF0000"/>
                </a:solidFill>
              </a:rPr>
              <a:t> (Will Look into it)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E0E1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21b6c66f3_0_6"/>
          <p:cNvSpPr txBox="1"/>
          <p:nvPr>
            <p:ph type="title"/>
          </p:nvPr>
        </p:nvSpPr>
        <p:spPr>
          <a:xfrm>
            <a:off x="707325" y="500650"/>
            <a:ext cx="81768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zh-CN" sz="208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User-friendliness: how to make your product more user friendly?  Give examples like the following</a:t>
            </a:r>
            <a:endParaRPr/>
          </a:p>
        </p:txBody>
      </p:sp>
      <p:sp>
        <p:nvSpPr>
          <p:cNvPr id="203" name="Google Shape;203;g2221b6c66f3_0_6"/>
          <p:cNvSpPr txBox="1"/>
          <p:nvPr>
            <p:ph idx="1" type="body"/>
          </p:nvPr>
        </p:nvSpPr>
        <p:spPr>
          <a:xfrm>
            <a:off x="707325" y="1595900"/>
            <a:ext cx="75057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700"/>
              <a:buFont typeface="Arial"/>
              <a:buChar char="●"/>
            </a:pPr>
            <a:r>
              <a:rPr lang="zh-CN" sz="17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Ask users to repeat passwords during the sign up </a:t>
            </a:r>
            <a:r>
              <a:rPr lang="zh-CN" sz="17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(Alright have it)</a:t>
            </a:r>
            <a:endParaRPr sz="17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Font typeface="Arial"/>
              <a:buChar char="●"/>
            </a:pPr>
            <a:r>
              <a:rPr lang="zh-CN" sz="17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 users to recall their account names and passwords </a:t>
            </a:r>
            <a:r>
              <a:rPr lang="zh-CN" sz="17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(Will do that)</a:t>
            </a:r>
            <a:endParaRPr sz="17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Font typeface="Arial"/>
              <a:buChar char="●"/>
            </a:pPr>
            <a:r>
              <a:rPr lang="zh-CN" sz="17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Automatic log out if idle too long </a:t>
            </a:r>
            <a:r>
              <a:rPr lang="zh-CN" sz="17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(might do that)</a:t>
            </a:r>
            <a:endParaRPr sz="17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E0E1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559075" y="276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558900" y="894300"/>
            <a:ext cx="85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3. Administer: List all user accounts, all questions and all flashcards. And allow administer to delete them.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t/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zh-CN" sz="2895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https://github.com/StacyYang/Flashcards-to-learn-a-foreign-language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476975" y="230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graphicFrame>
        <p:nvGraphicFramePr>
          <p:cNvPr id="141" name="Google Shape;141;g20919994521_0_0"/>
          <p:cNvGraphicFramePr/>
          <p:nvPr/>
        </p:nvGraphicFramePr>
        <p:xfrm>
          <a:off x="717275" y="2832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{B2D1287D-5C9B-4118-AC80-143021A40E7B}</a:tableStyleId>
              </a:tblPr>
              <a:tblGrid>
                <a:gridCol w="960500"/>
                <a:gridCol w="2787125"/>
                <a:gridCol w="1997450"/>
              </a:tblGrid>
              <a:tr h="148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4A86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Administer account</a:t>
                      </a:r>
                      <a:endParaRPr sz="1200" u="none" cap="none" strike="noStrike">
                        <a:solidFill>
                          <a:srgbClr val="4A86E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4/15/2023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150" y="2480200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919994521_0_0"/>
          <p:cNvSpPr txBox="1"/>
          <p:nvPr/>
        </p:nvSpPr>
        <p:spPr>
          <a:xfrm>
            <a:off x="581800" y="771125"/>
            <a:ext cx="7505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UPDATES:</a:t>
            </a:r>
            <a:endParaRPr b="1"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b="1" i="0" lang="zh-C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administer account, we </a:t>
            </a:r>
            <a:r>
              <a:rPr b="1" lang="zh-C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b="1" i="0" lang="zh-C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list all user accounts, remove any account. And list </a:t>
            </a:r>
            <a:r>
              <a:rPr b="1" lang="zh-C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b="1" i="0" lang="zh-C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b="1" lang="zh-C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flashcards and allow administer to delete them.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Fix the issue of sign up page: Before always direct to login page when sign up requirements not satisfied, right now it will stay in sign up page.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Mission</a:t>
            </a:r>
            <a:r>
              <a:rPr b="1" lang="zh-C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c52bca11_1_133"/>
          <p:cNvSpPr txBox="1"/>
          <p:nvPr>
            <p:ph type="title"/>
          </p:nvPr>
        </p:nvSpPr>
        <p:spPr>
          <a:xfrm>
            <a:off x="840525" y="469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What we are doing right now: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9" name="Google Shape;149;g20fc52bca11_1_133"/>
          <p:cNvSpPr txBox="1"/>
          <p:nvPr/>
        </p:nvSpPr>
        <p:spPr>
          <a:xfrm>
            <a:off x="602300" y="1276125"/>
            <a:ext cx="4449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Work on frontend &amp; backend design for Scoreboard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Admin dashboard: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Allow administer to add new questions and flashcards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3.    Allow users to reset their password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830b080d_0_1"/>
          <p:cNvSpPr txBox="1"/>
          <p:nvPr>
            <p:ph type="title"/>
          </p:nvPr>
        </p:nvSpPr>
        <p:spPr>
          <a:xfrm>
            <a:off x="693350" y="508250"/>
            <a:ext cx="7505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Administer account</a:t>
            </a:r>
            <a:endParaRPr/>
          </a:p>
        </p:txBody>
      </p:sp>
      <p:pic>
        <p:nvPicPr>
          <p:cNvPr id="156" name="Google Shape;156;g217830b080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25" y="1696575"/>
            <a:ext cx="2316924" cy="284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17830b080d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950" y="1696575"/>
            <a:ext cx="6347324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7830b080d_0_1"/>
          <p:cNvSpPr txBox="1"/>
          <p:nvPr/>
        </p:nvSpPr>
        <p:spPr>
          <a:xfrm>
            <a:off x="968250" y="1111500"/>
            <a:ext cx="489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Administer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username: administer password: 1234567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Test user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username: tester password: 1234567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437762a9f_0_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64" name="Google Shape;164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800" y="1601875"/>
            <a:ext cx="5928274" cy="3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5f20614c3_0_24"/>
          <p:cNvSpPr txBox="1"/>
          <p:nvPr>
            <p:ph type="title"/>
          </p:nvPr>
        </p:nvSpPr>
        <p:spPr>
          <a:xfrm>
            <a:off x="819150" y="373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Testing Plan</a:t>
            </a:r>
            <a:endParaRPr/>
          </a:p>
        </p:txBody>
      </p:sp>
      <p:sp>
        <p:nvSpPr>
          <p:cNvPr id="173" name="Google Shape;173;g1f5f20614c3_0_24"/>
          <p:cNvSpPr txBox="1"/>
          <p:nvPr>
            <p:ph idx="1" type="body"/>
          </p:nvPr>
        </p:nvSpPr>
        <p:spPr>
          <a:xfrm>
            <a:off x="819150" y="672075"/>
            <a:ext cx="75057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all the links on the website are working properly.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users can log in, sign up, and log out successfully.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users are redirected to the correct pages after logging in or signing up.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users are able to choose a language mode and access the quiz.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the website is visually appealing and easy to navigate.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all buttons and forms are properly labeled and functioning correctly.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the website is responsive and looks good on different size of screens.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user passwords are being stored securely (using a secure hashing algorithm).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user information is being stored correctly in the database.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the database schema is designed properly and optimized for performance.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website's load times to ensure that it is loading quickly and efficiently.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JMeter to check that the website is able to handle a large number of users simultaneously without crashing or slowing down.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21993a71c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00" y="1073700"/>
            <a:ext cx="6295751" cy="38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1993a71c6f_0_0"/>
          <p:cNvSpPr txBox="1"/>
          <p:nvPr/>
        </p:nvSpPr>
        <p:spPr>
          <a:xfrm>
            <a:off x="930950" y="294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How to check the status for our product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5fd190fb6_2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Supervisor account</a:t>
            </a:r>
            <a:endParaRPr/>
          </a:p>
        </p:txBody>
      </p:sp>
      <p:sp>
        <p:nvSpPr>
          <p:cNvPr id="185" name="Google Shape;185;g1f5fd190fb6_2_0"/>
          <p:cNvSpPr txBox="1"/>
          <p:nvPr>
            <p:ph idx="1" type="body"/>
          </p:nvPr>
        </p:nvSpPr>
        <p:spPr>
          <a:xfrm>
            <a:off x="819150" y="1472500"/>
            <a:ext cx="75057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We think it’s a good idea to have a supervisor account.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The amount of Time and effort needed: three weeks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600"/>
              <a:t>Since we are ahead of our schedule, so it is possible for us to implements some of the features.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It is a plus to the product. Easy and reasonable to maintain the website.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Features we plan to implement: 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lphaLcPeriod"/>
            </a:pPr>
            <a:r>
              <a:rPr lang="zh-C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list/summarize the individual data of registered users.    (Done)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lphaLcPeriod"/>
            </a:pPr>
            <a:r>
              <a:rPr lang="zh-C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user accounts   </a:t>
            </a:r>
            <a:r>
              <a:rPr lang="zh-C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(Done)</a:t>
            </a:r>
            <a:endParaRPr sz="1200">
              <a:solidFill>
                <a:srgbClr val="FF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lphaLcPeriod"/>
            </a:pPr>
            <a:r>
              <a:rPr lang="zh-C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(and have all the capabilities of a regular user?)  (Done) </a:t>
            </a:r>
            <a:endParaRPr sz="1200">
              <a:solidFill>
                <a:srgbClr val="FF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lphaLcPeriod"/>
            </a:pPr>
            <a:r>
              <a:rPr lang="zh-C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quizzes and flashcards. </a:t>
            </a:r>
            <a:r>
              <a:rPr lang="zh-C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(Done) 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AutoNum type="alphaLcPeriod"/>
            </a:pPr>
            <a:r>
              <a:rPr lang="zh-CN" sz="1200">
                <a:solidFill>
                  <a:srgbClr val="2D3B45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reset users' password (??)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