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358e99b1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358e99b1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4d9c84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4d9c84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358e99b1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358e99b1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assignments, what did u do, website structure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4d9c843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4d9c843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4d9c843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4d9c843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Xinghai Nian(Leader), Bingzhen Chen, Xiaoqian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915400" y="1553813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Description: A website where users can learn a foreign language using flashcards with their friends or alone.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(Original idea, things may change as we design.)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825" y="1685048"/>
            <a:ext cx="3908300" cy="272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915400" y="1553825"/>
            <a:ext cx="7265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Description: A website where users can learn a foreign language using flashcards with their friends or alone.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Users would need to register or sign in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Then there are two choices:  1. Study, no score will be recorded.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				   2. Quiz,  the score, rank will be </a:t>
            </a:r>
            <a:r>
              <a:rPr lang="zh-CN"/>
              <a:t>record</a:t>
            </a:r>
            <a:r>
              <a:rPr lang="zh-C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850" y="2466525"/>
            <a:ext cx="3285250" cy="22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Technologies involved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Frontend: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Backend: Flask/Jinja, Python, MongoDB/SQLite for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88" y="657550"/>
            <a:ext cx="2003200" cy="15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575" y="2167600"/>
            <a:ext cx="2772930" cy="13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375" y="2928275"/>
            <a:ext cx="3058875" cy="171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5900" y="3224572"/>
            <a:ext cx="2578170" cy="1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6975" y="3507350"/>
            <a:ext cx="3480125" cy="13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524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Milestones: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83325" y="1126100"/>
            <a:ext cx="76707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4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Milestone1:  Setup Github repo &amp; work enviorment </a:t>
            </a:r>
            <a:endParaRPr sz="74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4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Research on tech skills to learn</a:t>
            </a:r>
            <a:endParaRPr sz="74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4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Website structure design </a:t>
            </a:r>
            <a:endParaRPr sz="74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4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74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4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Milestone2:  Frontend/backend development (home page, register, login) </a:t>
            </a:r>
            <a:endParaRPr sz="74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4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Milestone3:  Frontend/backend development (study mode design)</a:t>
            </a:r>
            <a:endParaRPr sz="74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4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Milestone4:  Frontend/backend development (quiz mode design)</a:t>
            </a:r>
            <a:endParaRPr sz="74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4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Milestone5:  Frontend/backend development (score board design)</a:t>
            </a:r>
            <a:endParaRPr sz="74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4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Milestone6:  Test website, possibly deploy the website.</a:t>
            </a:r>
            <a:endParaRPr sz="74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1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36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we look forward to: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939450" y="918650"/>
            <a:ext cx="72651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zh-C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familiar with more programming languages and technologies</a:t>
            </a:r>
            <a:endParaRPr sz="691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    Learn end-to-end software engineering approach to developing applications.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